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4A0A-DABD-429A-98FB-1AD30CEAA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D7008-75D7-4EA4-B4C9-3A03F3695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D899E-FB25-49AD-92D4-02EEFDD8D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F962-382B-4E7C-822F-A214CB2FA05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A17D2-E04A-4DF4-81B5-6AD95F40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D64BD-9445-427F-A7D3-076A1B27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7F7-4BF8-423A-9D1A-60CF8DD9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2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2450A-29B5-4E22-9700-F923B8A2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0CE6F-D745-445A-91D7-7A21F3DCC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1BA57-0E9F-420C-82E0-F2867B98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F962-382B-4E7C-822F-A214CB2FA05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2A8C5-B805-4B2C-9C36-0DA625AD5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CB917-8901-45EF-A0BA-D31E2F67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7F7-4BF8-423A-9D1A-60CF8DD9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3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182FD-11AA-43D2-98EA-52F095693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68C6A-53A9-487D-9BA0-CD0F549F8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3CC0E-D944-4974-99E0-35343B42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F962-382B-4E7C-822F-A214CB2FA05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787E6-DCF3-4F7E-846D-6856A562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4AFAD-AA77-463E-9964-8D53B6D3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7F7-4BF8-423A-9D1A-60CF8DD9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0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8C31-1A64-4CB9-AD91-B5BC6258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CDFA-97C9-4E62-B1A2-CEE5FF5AD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E2CAC-67E9-497B-BFAD-5EA915A7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F962-382B-4E7C-822F-A214CB2FA05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DE559-716B-441D-A2FC-F9A2AB2B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A6359-E1E5-4B2E-82D6-A57D184D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7F7-4BF8-423A-9D1A-60CF8DD9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7C8AB-0BDF-41DC-8592-C3038A23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D97EC-E13A-4909-85BF-B4FC42BE5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2D3FA-50A3-46F8-BFA0-01A1321F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F962-382B-4E7C-822F-A214CB2FA05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9B279-49C1-4131-8541-4374A7F26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721D2-CE4E-4496-A045-D1A23AFB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7F7-4BF8-423A-9D1A-60CF8DD9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B8C9-49E9-4E0F-B228-BEC8992B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CCB7E-65AF-46E1-8EB8-2762CBB88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D3530-2A04-41BD-A4FC-7D2E2AD56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B6982-CCC2-403F-97D8-10310954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F962-382B-4E7C-822F-A214CB2FA05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B499A-D208-45C2-92A5-C9BEB391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E68FA-D3C0-4803-B25E-BDE51445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7F7-4BF8-423A-9D1A-60CF8DD9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1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961D-7572-49AA-B602-CC0FD51E5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5E446-0A5E-4CAC-A5B8-7C93E581B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3DED9-8444-4768-B059-B56BF17E2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A4714-139C-46F9-9781-7E8CCCEF7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1C6D3-B3D4-4AEC-B8EA-6221C03E2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9EA07F-B1AF-46B2-8625-520F133B4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F962-382B-4E7C-822F-A214CB2FA05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78BB5-C3C9-4216-B154-30EAA261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7CB20-DD3A-4C0F-850F-965C7B0F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7F7-4BF8-423A-9D1A-60CF8DD9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376B-D941-4545-9C4D-A2CD4F3B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5461E-1766-4CD3-9579-938F3C9ED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F962-382B-4E7C-822F-A214CB2FA05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21E22-E05B-42E8-8159-4C24C1A8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E2E22-9ECE-4898-B891-5CB9C70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7F7-4BF8-423A-9D1A-60CF8DD9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0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4806D5-91C4-4E85-96F2-017A08EE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F962-382B-4E7C-822F-A214CB2FA05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5A963-3189-4C1D-8D0C-D97CC75D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5C421-FC0D-4198-9466-6C3DE247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7F7-4BF8-423A-9D1A-60CF8DD9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3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AFD0-6F57-4DD0-A2C6-217308C2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120A1-C693-4600-973F-13CF126D0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7594E-9AAF-4797-A108-E23CC7163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46A06-C99A-4BF7-AD4A-5C294EAA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F962-382B-4E7C-822F-A214CB2FA05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1F458-1661-4F85-94AF-F2FA11D5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08EA7-516C-40C2-B0EB-04BE4050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7F7-4BF8-423A-9D1A-60CF8DD9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51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01B8A-ED88-4D67-AFC5-433E0DCB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C3CB6-EB9E-4114-ADB1-2E4EF2F27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ADD7E-3E52-465F-8C67-5F8F83F4E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078D4-727D-4A17-A6DA-E16F8B5B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F962-382B-4E7C-822F-A214CB2FA05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954D3-B62E-4442-AE32-C7DBE083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4D32BD-CE1B-4A89-B337-D10F865C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D7F7-4BF8-423A-9D1A-60CF8DD9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1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A0CDB3-6690-4825-95C8-A5A28A09A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D57D6-1CE9-42F3-976F-0BEF3160C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70338-80DA-4168-99C2-A0E193D66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F962-382B-4E7C-822F-A214CB2FA05D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31610-64C5-4C00-B5DA-75D511814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86126-669E-4ABC-8936-3E4D7640C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D7F7-4BF8-423A-9D1A-60CF8DD9D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5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8389-D4FF-4C20-AE93-F7EDCE8C9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Trans* 101 </a:t>
            </a:r>
          </a:p>
        </p:txBody>
      </p:sp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trans* flag">
            <a:extLst>
              <a:ext uri="{FF2B5EF4-FFF2-40B4-BE49-F238E27FC236}">
                <a16:creationId xmlns:a16="http://schemas.microsoft.com/office/drawing/2014/main" id="{8E89442E-104E-4B00-BA3E-8F87FBBF9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8" r="17828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87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60801-F430-429A-B9E9-1B923B937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902953"/>
            <a:ext cx="6250769" cy="4891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84D383-F771-4B15-BD7B-A5A76480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What is trans*?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3B285-9126-4E5D-9EEB-EC353183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08" y="2378557"/>
            <a:ext cx="4266462" cy="429060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Trans* or Transgender is where your gender identity does not match the gender you were assigned at birth</a:t>
            </a:r>
          </a:p>
          <a:p>
            <a:r>
              <a:rPr lang="en-US" sz="1400" dirty="0">
                <a:solidFill>
                  <a:schemeClr val="bg1"/>
                </a:solidFill>
              </a:rPr>
              <a:t>When born we are assigned either male or female based on the outward appearance of our genitalia.</a:t>
            </a:r>
          </a:p>
          <a:p>
            <a:pPr lvl="1"/>
            <a:r>
              <a:rPr lang="en-US" sz="1400" dirty="0" err="1">
                <a:solidFill>
                  <a:schemeClr val="bg1"/>
                </a:solidFill>
              </a:rPr>
              <a:t>Amab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en-US" sz="1400" dirty="0" err="1">
                <a:solidFill>
                  <a:schemeClr val="bg1"/>
                </a:solidFill>
              </a:rPr>
              <a:t>Afab</a:t>
            </a:r>
            <a:r>
              <a:rPr lang="en-US" sz="1400" dirty="0">
                <a:solidFill>
                  <a:schemeClr val="bg1"/>
                </a:solidFill>
              </a:rPr>
              <a:t> are acronyms for “Assigned Male At Birth” and “Assigned Female At Birth” respectively </a:t>
            </a:r>
          </a:p>
          <a:p>
            <a:r>
              <a:rPr lang="en-US" sz="1400" dirty="0">
                <a:solidFill>
                  <a:schemeClr val="bg1"/>
                </a:solidFill>
              </a:rPr>
              <a:t>Gender and Sex are two separate categories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Sex can correlate with gender, but that is not always the case</a:t>
            </a:r>
          </a:p>
          <a:p>
            <a:pPr lvl="1"/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56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EFA0D-8B0C-4263-9B21-5E9197DC2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Trans vs Trans*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B2B24-93F7-48CB-B7A8-0F742E348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" r="1" b="2016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493FA-D622-4B02-9E02-77BE523A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Trans is short for transgender, plain and simple</a:t>
            </a:r>
          </a:p>
          <a:p>
            <a:r>
              <a:rPr lang="en-US" sz="2000">
                <a:solidFill>
                  <a:srgbClr val="FFFFFF"/>
                </a:solidFill>
              </a:rPr>
              <a:t>Trans* is an umbrella term that encompasses all trans identities like: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Transgender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Transsexual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Nonbinary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Genderqueer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Agender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Two-spirit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228314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2D0FD4-E191-401B-9AE8-785E1FB2D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19" y="643467"/>
            <a:ext cx="860396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5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32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96990-CBC7-4152-8E76-34FD5643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Intersex &amp; Trans*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F4E70F-4EFA-46EF-A8A1-41027A155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8" r="1" b="472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4059-3B6D-4812-A9EE-DEF9D8B93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Intersex is not being directly biologically “male” or “female”</a:t>
            </a:r>
          </a:p>
          <a:p>
            <a:pPr lvl="1"/>
            <a:r>
              <a:rPr lang="en-US" sz="1600">
                <a:solidFill>
                  <a:srgbClr val="FFFFFF"/>
                </a:solidFill>
              </a:rPr>
              <a:t>Example: being born with both primary sex organs</a:t>
            </a:r>
          </a:p>
          <a:p>
            <a:r>
              <a:rPr lang="en-US" sz="1600">
                <a:solidFill>
                  <a:srgbClr val="FFFFFF"/>
                </a:solidFill>
              </a:rPr>
              <a:t>But some Intersex persons can identify as trans* </a:t>
            </a:r>
          </a:p>
          <a:p>
            <a:pPr lvl="1"/>
            <a:r>
              <a:rPr lang="en-US" sz="1600">
                <a:solidFill>
                  <a:srgbClr val="FFFFFF"/>
                </a:solidFill>
              </a:rPr>
              <a:t>It’s a personal decision </a:t>
            </a:r>
          </a:p>
          <a:p>
            <a:r>
              <a:rPr lang="en-US" sz="1600">
                <a:solidFill>
                  <a:srgbClr val="FFFFFF"/>
                </a:solidFill>
              </a:rPr>
              <a:t>Many intersex persons are assigned a gender through surgery, then later in life decide to transition to their true gender/sex</a:t>
            </a:r>
          </a:p>
          <a:p>
            <a:r>
              <a:rPr lang="en-US" sz="1600">
                <a:solidFill>
                  <a:srgbClr val="FFFFFF"/>
                </a:solidFill>
              </a:rPr>
              <a:t>Some are nonbinary or even Agender</a:t>
            </a:r>
          </a:p>
          <a:p>
            <a:r>
              <a:rPr lang="en-US" sz="1600">
                <a:solidFill>
                  <a:srgbClr val="FFFFFF"/>
                </a:solidFill>
              </a:rPr>
              <a:t>Regardless of sex (whether intersex, male or female) gender is entirely separate and does not have to correlate to your biological sex</a:t>
            </a:r>
          </a:p>
          <a:p>
            <a:pPr marL="0" indent="0">
              <a:buNone/>
            </a:pPr>
            <a:endParaRPr lang="en-US" sz="160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0DCFA-E0F7-4805-BC13-C5ACEA81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Do you have to medically transition to be trans*?</a:t>
            </a: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F8DDD644-173D-455A-9062-35278FA04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9" r="-2" b="9280"/>
          <a:stretch/>
        </p:blipFill>
        <p:spPr bwMode="auto">
          <a:xfrm>
            <a:off x="481886" y="723031"/>
            <a:ext cx="3662730" cy="230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E305C453-BCD8-46B0-A0FD-4DCD61ED6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994"/>
          <a:stretch/>
        </p:blipFill>
        <p:spPr bwMode="auto">
          <a:xfrm>
            <a:off x="481886" y="3751836"/>
            <a:ext cx="3662730" cy="246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047EB-4D30-4337-93E8-1AD5D6928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US" sz="1700">
                <a:solidFill>
                  <a:srgbClr val="FFFFFF"/>
                </a:solidFill>
              </a:rPr>
              <a:t>No, medically transitioning is a very personal decision.</a:t>
            </a:r>
          </a:p>
          <a:p>
            <a:r>
              <a:rPr lang="en-US" sz="1700">
                <a:solidFill>
                  <a:srgbClr val="FFFFFF"/>
                </a:solidFill>
              </a:rPr>
              <a:t>Some can not medically transition due to health concerns, but that doesn’t make them less trans</a:t>
            </a:r>
          </a:p>
          <a:p>
            <a:r>
              <a:rPr lang="en-US" sz="1700">
                <a:solidFill>
                  <a:srgbClr val="FFFFFF"/>
                </a:solidFill>
              </a:rPr>
              <a:t>A Trans* individual does not have to change any bit of their biology to still be trans</a:t>
            </a:r>
          </a:p>
          <a:p>
            <a:r>
              <a:rPr lang="en-US" sz="1700">
                <a:solidFill>
                  <a:srgbClr val="FFFFFF"/>
                </a:solidFill>
              </a:rPr>
              <a:t>Some choose to transition medically (HRT, GCS or SRS, FFS, Top surgery, etc.)</a:t>
            </a:r>
          </a:p>
          <a:p>
            <a:r>
              <a:rPr lang="en-US" sz="1700">
                <a:solidFill>
                  <a:srgbClr val="FFFFFF"/>
                </a:solidFill>
              </a:rPr>
              <a:t>Some don’t and that’s fine, it’s a personal decision </a:t>
            </a:r>
          </a:p>
          <a:p>
            <a:pPr lvl="1"/>
            <a:r>
              <a:rPr lang="en-US" sz="1700">
                <a:solidFill>
                  <a:srgbClr val="FFFFFF"/>
                </a:solidFill>
              </a:rPr>
              <a:t>And none of your business ;)</a:t>
            </a:r>
          </a:p>
        </p:txBody>
      </p:sp>
    </p:spTree>
    <p:extLst>
      <p:ext uri="{BB962C8B-B14F-4D97-AF65-F5344CB8AC3E}">
        <p14:creationId xmlns:p14="http://schemas.microsoft.com/office/powerpoint/2010/main" val="83921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14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BDDBF-B6E1-454A-A346-35A79D9C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Why are pronouns so important?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FD7F8D18-31FB-41A3-9EB6-24809595D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" r="1" b="1260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1E934-A020-4635-BDD3-293E796E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45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When referring to a trans* person it is important to consider their safety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Misgendering someone can be potentially dangerous </a:t>
            </a:r>
          </a:p>
          <a:p>
            <a:pPr lvl="2"/>
            <a:r>
              <a:rPr lang="en-US">
                <a:solidFill>
                  <a:srgbClr val="FFFFFF"/>
                </a:solidFill>
              </a:rPr>
              <a:t>ie) misgendering a transwomen in a women’s bathroom </a:t>
            </a:r>
          </a:p>
          <a:p>
            <a:r>
              <a:rPr lang="en-US" sz="2000">
                <a:solidFill>
                  <a:srgbClr val="FFFFFF"/>
                </a:solidFill>
              </a:rPr>
              <a:t>Using the correct pronouns is simple just respectful.</a:t>
            </a:r>
          </a:p>
          <a:p>
            <a:endParaRPr lang="en-US" sz="2000">
              <a:solidFill>
                <a:srgbClr val="FFFFFF"/>
              </a:solidFill>
            </a:endParaRP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9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19685-8CCC-4C15-8DFC-BF1343E5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/>
              <a:t>What’s a dead name?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A64E30-41FF-4527-BF29-A421AA0C5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858400"/>
            <a:ext cx="5126736" cy="49857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295F2-FA43-4E60-919F-EF131BB8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US" sz="1700"/>
              <a:t>A dead name is the name that was given to a trans* person at birth</a:t>
            </a:r>
          </a:p>
          <a:p>
            <a:pPr lvl="1"/>
            <a:r>
              <a:rPr lang="en-US" sz="1700"/>
              <a:t>Aka: Birth name, given name, assigned name, other-name, etc. </a:t>
            </a:r>
          </a:p>
          <a:p>
            <a:r>
              <a:rPr lang="en-US" sz="1700"/>
              <a:t>Is it okay to use a dead name?</a:t>
            </a:r>
          </a:p>
          <a:p>
            <a:pPr lvl="1"/>
            <a:r>
              <a:rPr lang="en-US" sz="1700"/>
              <a:t>No, unless the trans* person explicitly allows you to, or is in a situation where their safety is a priority.</a:t>
            </a:r>
          </a:p>
          <a:p>
            <a:r>
              <a:rPr lang="en-US" sz="1700"/>
              <a:t>Is it okay is ask a trans* person what their dead name is?</a:t>
            </a:r>
          </a:p>
          <a:p>
            <a:pPr lvl="1"/>
            <a:r>
              <a:rPr lang="en-US" sz="1700"/>
              <a:t>No, that is not information you need to know.</a:t>
            </a:r>
          </a:p>
          <a:p>
            <a:pPr lvl="1"/>
            <a:r>
              <a:rPr lang="en-US" sz="1700"/>
              <a:t>You may only learn a trans* persons dead name if they give it, but do not ask</a:t>
            </a:r>
          </a:p>
          <a:p>
            <a:pPr lvl="1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96087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CB99A-C5C2-48ED-B163-8AF4761E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17351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14201</TotalTime>
  <Words>458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Trans* 101 </vt:lpstr>
      <vt:lpstr>What is trans*?</vt:lpstr>
      <vt:lpstr>Trans vs Trans*</vt:lpstr>
      <vt:lpstr>PowerPoint Presentation</vt:lpstr>
      <vt:lpstr>Intersex &amp; Trans*</vt:lpstr>
      <vt:lpstr>Do you have to medically transition to be trans*?</vt:lpstr>
      <vt:lpstr>Why are pronouns so important?</vt:lpstr>
      <vt:lpstr>What’s a dead name?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Trans* 101</dc:title>
  <dc:creator>Riendeau, Liv - rienat09</dc:creator>
  <cp:lastModifiedBy>Christian, Stacie</cp:lastModifiedBy>
  <cp:revision>4</cp:revision>
  <dcterms:created xsi:type="dcterms:W3CDTF">2019-04-12T17:35:38Z</dcterms:created>
  <dcterms:modified xsi:type="dcterms:W3CDTF">2020-04-14T18:12:35Z</dcterms:modified>
</cp:coreProperties>
</file>