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80"/>
  </p:normalViewPr>
  <p:slideViewPr>
    <p:cSldViewPr snapToGrid="0" snapToObjects="1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6709" y="1449147"/>
            <a:ext cx="9973777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709" y="5280847"/>
            <a:ext cx="9973777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4800600"/>
            <a:ext cx="997377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6710" y="5367338"/>
            <a:ext cx="997377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B556632E-F727-DC42-A4B1-EC6F6D94B967}"/>
              </a:ext>
            </a:extLst>
          </p:cNvPr>
          <p:cNvSpPr>
            <a:spLocks noChangeAspect="1"/>
          </p:cNvSpPr>
          <p:nvPr userDrawn="1"/>
        </p:nvSpPr>
        <p:spPr bwMode="auto">
          <a:xfrm flipH="1">
            <a:off x="-1" y="0"/>
            <a:ext cx="5727514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530920" y="2147688"/>
            <a:ext cx="4382521" cy="2007789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1997731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42547" y="6290986"/>
            <a:ext cx="35532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1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62" y="447188"/>
            <a:ext cx="9990241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710" y="2222287"/>
            <a:ext cx="9973776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2951396"/>
            <a:ext cx="9973776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10" y="5281201"/>
            <a:ext cx="9973776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710" y="2222287"/>
            <a:ext cx="493776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725" y="2222287"/>
            <a:ext cx="4937760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09" y="2174875"/>
            <a:ext cx="493776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6710" y="2751138"/>
            <a:ext cx="493776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2725" y="2174875"/>
            <a:ext cx="493776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2725" y="2751138"/>
            <a:ext cx="493776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766710" y="446087"/>
            <a:ext cx="3486194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6710" y="446088"/>
            <a:ext cx="3486194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965" y="446088"/>
            <a:ext cx="6144521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6710" y="2260738"/>
            <a:ext cx="3486194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10784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24933" y="6278528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0070" y="6153054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7202" y="447188"/>
            <a:ext cx="997328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6710" y="2184401"/>
            <a:ext cx="996506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6710" y="6290986"/>
            <a:ext cx="732912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290986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6165512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8C788C-741C-0343-A94A-D4C147610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l="-3757" r="-3150" b="16451"/>
          <a:stretch/>
        </p:blipFill>
        <p:spPr>
          <a:xfrm>
            <a:off x="80305" y="5462539"/>
            <a:ext cx="1606101" cy="132901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67" r:id="rId13"/>
    <p:sldLayoutId id="2147483658" r:id="rId14"/>
    <p:sldLayoutId id="2147483659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vigateTechSupport@eab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EAB Navigate for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4" y="293688"/>
            <a:ext cx="1638300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51038"/>
            <a:ext cx="9143999" cy="266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284" y="346841"/>
            <a:ext cx="10446520" cy="107079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How do I change my notification settings?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372" y="1825625"/>
            <a:ext cx="8982635" cy="257425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In the Settings tab you can personalize your notification preferences.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041" y="3112751"/>
            <a:ext cx="1017116" cy="102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2" y="168166"/>
            <a:ext cx="11119182" cy="124947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Something is wrong with “My Class Schedule.”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848" y="2485017"/>
            <a:ext cx="9235888" cy="21945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takes 24 hours for the schedule to update once you add/drop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classes. If the issue persists, then contact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navigatesupport@eab.com to get it fixed.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157" y="285834"/>
            <a:ext cx="1118795" cy="11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0" y="447188"/>
            <a:ext cx="10824893" cy="9704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Navigate Cheat Sheet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7682" y="1890270"/>
            <a:ext cx="8410871" cy="4630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157" y="477490"/>
            <a:ext cx="1118795" cy="94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0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1976" y="774551"/>
            <a:ext cx="9832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Reference:</a:t>
            </a:r>
          </a:p>
          <a:p>
            <a:endParaRPr lang="en-US" dirty="0" smtClean="0"/>
          </a:p>
          <a:p>
            <a:r>
              <a:rPr lang="en-US" dirty="0" smtClean="0"/>
              <a:t>©</a:t>
            </a:r>
            <a:r>
              <a:rPr lang="en-US" dirty="0"/>
              <a:t>2018 EAB Global, Inc. • All Rights Reserved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1883092"/>
            <a:ext cx="30956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034" y="447188"/>
            <a:ext cx="10698769" cy="9704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What is Navigate?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67897"/>
            <a:ext cx="1797424" cy="2097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6692" y="2474259"/>
            <a:ext cx="7734749" cy="3108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Navigate is a mobile advisor that gets you from orientation to graduation. 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app helps you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to conveniently schedule with your advisor, choose the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right major, navigate requirements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such as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financial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aid,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and stay on top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of important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dates and deadlines—all in the palm of your hand.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157" y="477490"/>
            <a:ext cx="977215" cy="8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3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70" y="447188"/>
            <a:ext cx="10562134" cy="9704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z="3600" dirty="0" smtClean="0"/>
              <a:t>Why use Navigate? What are the benefits?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Know When Important Things Are Coming Up: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From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attending orientation to preparing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for finals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now there’s a clear timeline of what you need to do. Within each task, Navigate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connects 	you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to the links and resources you need to get things done. You can also add your own to-dos!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Find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Right Fit: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My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Major connects your interests and goals to the right major at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college—fill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out a short survey and Navigate takes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it 	from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there!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Connect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to the Support You Need—Faster: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Have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questions or run into a problem?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Resources refer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you to your designated support network, while Appointments gets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you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facetime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with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people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who can help. Best of all, the appointments sync onto your phone’s calendar.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Stay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Ahead of Any Roadblocks: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Unpaid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parking tickets and overdue library books could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keep you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from signing up for next semester’s classes. Get notified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when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you have a hold on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your account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and resolve them directly in the Holds Center.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Get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the Most Out of College: 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Navigate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provides all the steps to start college on the right foot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 Get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handy tips and tutorials on everything from getting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involved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in student organizations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to paying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for college, and discover what’s going on around campus with notifications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about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events.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1824" y="565828"/>
            <a:ext cx="721345" cy="73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628" y="447188"/>
            <a:ext cx="10604175" cy="9704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How can I start using Navigate?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608" y="2559832"/>
            <a:ext cx="3548430" cy="1613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0450" y="2603692"/>
            <a:ext cx="703998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You can download Navigate in the App Store or Google Play by searching for “Navigate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Student”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014" y="477490"/>
            <a:ext cx="1013938" cy="94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How much do I have to pay for it?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45700"/>
            <a:ext cx="2990250" cy="17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0941" y="2645700"/>
            <a:ext cx="622867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It costs nothing for you to download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Navigate.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610" y="477490"/>
            <a:ext cx="929342" cy="94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Help, I can’t log in to Navigate!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Can you get to the school’s Sign-on webpage? If you get this far but your credentials are rejected by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your university’s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sign-on page, there is an issue with the school account. Try resetting your password.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If you successfully enter your credentials in the school’s SSO web page, but Navigate says “Uh-oh…”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or “Something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went wrong,” EAB must not have your username in their system. Contact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NavigateTechSupport@eab.com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with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your full name, username, and email address.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5" y="477490"/>
            <a:ext cx="982407" cy="94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84" y="447188"/>
            <a:ext cx="10751320" cy="9704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z="3600" dirty="0"/>
              <a:t>The to-dos I’m seeing don’t look right to 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What term of college are you in? Did you select the wrong term? Go to the More tab, under their name there’s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link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to “Update year and term.”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If your selection is correct, in-app content might not be available for you yet. You can still use other features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and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many of the to-dos for other semesters may still be relevant.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910" y="4780549"/>
            <a:ext cx="936162" cy="96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876" y="304800"/>
            <a:ext cx="10351927" cy="111283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z="3600" dirty="0"/>
              <a:t>What do I do if my app is frozen or acting weird?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Try a hard close and relaunch the app.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•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For iOS, double click the Home button then swipe the app preview away to “hard close.”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•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On Android, open the app manager view and slide the app preview away to “hard close.”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731" y="4705245"/>
            <a:ext cx="1118795" cy="11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628" y="147145"/>
            <a:ext cx="10604175" cy="127049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I just resolved a Hold, why is it still showing 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97179" cy="295077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Holds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are updated every 24 hours in Navigate, so check back tomorrow to see if it’s successfully been resolved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in Navigate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. If the issue persists, contact navigatesupport@eab.com.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460" y="3489631"/>
            <a:ext cx="1118795" cy="11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5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UWGB Green">
      <a:dk1>
        <a:srgbClr val="000000"/>
      </a:dk1>
      <a:lt1>
        <a:srgbClr val="FFFFFF"/>
      </a:lt1>
      <a:dk2>
        <a:srgbClr val="0F5640"/>
      </a:dk2>
      <a:lt2>
        <a:srgbClr val="DDDDDD"/>
      </a:lt2>
      <a:accent1>
        <a:srgbClr val="549E39"/>
      </a:accent1>
      <a:accent2>
        <a:srgbClr val="8AB833"/>
      </a:accent2>
      <a:accent3>
        <a:srgbClr val="C0CF3A"/>
      </a:accent3>
      <a:accent4>
        <a:srgbClr val="4D9979"/>
      </a:accent4>
      <a:accent5>
        <a:srgbClr val="67C3A8"/>
      </a:accent5>
      <a:accent6>
        <a:srgbClr val="0A8560"/>
      </a:accent6>
      <a:hlink>
        <a:srgbClr val="6B9F25"/>
      </a:hlink>
      <a:folHlink>
        <a:srgbClr val="0F56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heme-four-UWGB" id="{0E4617E0-1738-AF4A-9943-B26BE020ABD8}" vid="{03B22FF9-7E29-794D-ABAF-AD7CBDEADE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PPT-theme-four-UWGB</Template>
  <TotalTime>11</TotalTime>
  <Words>434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 2</vt:lpstr>
      <vt:lpstr>Quotable</vt:lpstr>
      <vt:lpstr>EAB Navigate for Students</vt:lpstr>
      <vt:lpstr>What is Navigate?</vt:lpstr>
      <vt:lpstr>Why use Navigate? What are the benefits?</vt:lpstr>
      <vt:lpstr>How can I start using Navigate? </vt:lpstr>
      <vt:lpstr>How much do I have to pay for it?</vt:lpstr>
      <vt:lpstr>Help, I can’t log in to Navigate!</vt:lpstr>
      <vt:lpstr>The to-dos I’m seeing don’t look right to me…</vt:lpstr>
      <vt:lpstr>What do I do if my app is frozen or acting weird?</vt:lpstr>
      <vt:lpstr>I just resolved a Hold, why is it still showing up?</vt:lpstr>
      <vt:lpstr>How do I change my notification settings?</vt:lpstr>
      <vt:lpstr>Something is wrong with “My Class Schedule.”</vt:lpstr>
      <vt:lpstr>Navigate Cheat Sheet</vt:lpstr>
      <vt:lpstr>PowerPoint Presentation</vt:lpstr>
    </vt:vector>
  </TitlesOfParts>
  <Company>UW-Green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EAB Navigate for Students</dc:title>
  <dc:creator>Agarwal, Pooja</dc:creator>
  <cp:lastModifiedBy>Agarwal, Pooja</cp:lastModifiedBy>
  <cp:revision>2</cp:revision>
  <dcterms:created xsi:type="dcterms:W3CDTF">2020-02-14T14:08:16Z</dcterms:created>
  <dcterms:modified xsi:type="dcterms:W3CDTF">2020-02-14T14:19:44Z</dcterms:modified>
</cp:coreProperties>
</file>