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4"/>
  </p:sldMasterIdLst>
  <p:notesMasterIdLst>
    <p:notesMasterId r:id="rId23"/>
  </p:notesMasterIdLst>
  <p:handoutMasterIdLst>
    <p:handoutMasterId r:id="rId24"/>
  </p:handoutMasterIdLst>
  <p:sldIdLst>
    <p:sldId id="284" r:id="rId5"/>
    <p:sldId id="266" r:id="rId6"/>
    <p:sldId id="268" r:id="rId7"/>
    <p:sldId id="271" r:id="rId8"/>
    <p:sldId id="309" r:id="rId9"/>
    <p:sldId id="305" r:id="rId10"/>
    <p:sldId id="272" r:id="rId11"/>
    <p:sldId id="304" r:id="rId12"/>
    <p:sldId id="312" r:id="rId13"/>
    <p:sldId id="289" r:id="rId14"/>
    <p:sldId id="273" r:id="rId15"/>
    <p:sldId id="306" r:id="rId16"/>
    <p:sldId id="310" r:id="rId17"/>
    <p:sldId id="301" r:id="rId18"/>
    <p:sldId id="313" r:id="rId19"/>
    <p:sldId id="263" r:id="rId20"/>
    <p:sldId id="265" r:id="rId21"/>
    <p:sldId id="264" r:id="rId22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26"/>
    <a:srgbClr val="2BB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9" autoAdjust="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 rt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 dirty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/>
      <dgm:spPr>
        <a:solidFill>
          <a:schemeClr val="tx2">
            <a:lumMod val="10000"/>
            <a:lumOff val="90000"/>
          </a:scheme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46656" custLinFactNeighborY="31962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46837" custLinFactNeighborX="-583" custLinFactNeighborY="32252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46837" custLinFactNeighborX="-860" custLinFactNeighborY="30454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6837" custLinFactNeighborY="30454">
        <dgm:presLayoutVars/>
      </dgm:prSet>
      <dgm:spPr>
        <a:xfrm>
          <a:off x="6139538" y="1432018"/>
          <a:ext cx="1938002" cy="3428605"/>
        </a:xfrm>
        <a:prstGeom prst="rect">
          <a:avLst/>
        </a:prstGeom>
      </dgm:spPr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46837" custLinFactNeighborY="30596">
        <dgm:presLayoutVars/>
      </dgm:prSet>
      <dgm:spPr>
        <a:xfrm>
          <a:off x="8185541" y="1432018"/>
          <a:ext cx="1938002" cy="3428605"/>
        </a:xfrm>
        <a:prstGeom prst="rect">
          <a:avLst/>
        </a:prstGeom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149F6-4F9B-4B27-83B1-09A95C407F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2DEFD1-2D12-4289-9DFE-C9DA319A0535}">
      <dgm:prSet/>
      <dgm:spPr/>
      <dgm:t>
        <a:bodyPr/>
        <a:lstStyle/>
        <a:p>
          <a:r>
            <a:rPr lang="en-US" b="1" dirty="0">
              <a:solidFill>
                <a:srgbClr val="042126"/>
              </a:solidFill>
            </a:rPr>
            <a:t>EAP Services available to employees, household members and dependents</a:t>
          </a:r>
        </a:p>
      </dgm:t>
    </dgm:pt>
    <dgm:pt modelId="{C0913321-01B8-43DA-888A-55A903518876}" type="parTrans" cxnId="{8A61C905-63B9-4EB1-91E7-32DE68B3276C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59372501-66B7-4C9F-8DF5-BDA05E10B681}" type="sibTrans" cxnId="{8A61C905-63B9-4EB1-91E7-32DE68B3276C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AB08F44F-11A3-4714-B968-D746BB8D878C}">
      <dgm:prSet/>
      <dgm:spPr/>
      <dgm:t>
        <a:bodyPr/>
        <a:lstStyle/>
        <a:p>
          <a:r>
            <a:rPr lang="en-US" b="1">
              <a:solidFill>
                <a:srgbClr val="042126"/>
              </a:solidFill>
            </a:rPr>
            <a:t>Completely Confidential</a:t>
          </a:r>
        </a:p>
      </dgm:t>
    </dgm:pt>
    <dgm:pt modelId="{D313D94D-5282-475B-B486-DDB40FA2CCC0}" type="parTrans" cxnId="{EE240EDB-0F8C-475C-9096-2BD01305FD2F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69406489-C853-4B4D-9E84-C186DEABCEB9}" type="sibTrans" cxnId="{EE240EDB-0F8C-475C-9096-2BD01305FD2F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A7DCF534-C2ED-4A22-89BE-991E1A927DD8}">
      <dgm:prSet/>
      <dgm:spPr/>
      <dgm:t>
        <a:bodyPr/>
        <a:lstStyle/>
        <a:p>
          <a:r>
            <a:rPr lang="en-US" b="1" dirty="0">
              <a:solidFill>
                <a:srgbClr val="042126"/>
              </a:solidFill>
            </a:rPr>
            <a:t>EAP Counselors available 24/7/365 via 833-539-7285</a:t>
          </a:r>
        </a:p>
      </dgm:t>
    </dgm:pt>
    <dgm:pt modelId="{5D2757E5-0E12-4DCF-80C1-AFB051650DBF}" type="parTrans" cxnId="{A2BF1488-9CFE-42CD-BB42-3D95C69726FA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19DD8932-CF14-48E3-B533-D02CD566734A}" type="sibTrans" cxnId="{A2BF1488-9CFE-42CD-BB42-3D95C69726FA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C2C52378-4A25-4B2D-9A1D-10BA1850A1B9}">
      <dgm:prSet/>
      <dgm:spPr/>
      <dgm:t>
        <a:bodyPr/>
        <a:lstStyle/>
        <a:p>
          <a:r>
            <a:rPr lang="en-US" b="1" dirty="0">
              <a:solidFill>
                <a:srgbClr val="042126"/>
              </a:solidFill>
            </a:rPr>
            <a:t>Up to 6 in person counseling sessions</a:t>
          </a:r>
        </a:p>
      </dgm:t>
    </dgm:pt>
    <dgm:pt modelId="{9659494E-0C81-4531-BAD3-697AB29A706C}" type="parTrans" cxnId="{039CF16F-D5DD-483A-9BBC-EA73336686AD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04373788-7F53-4AB6-99E6-2796AC47FEE7}" type="sibTrans" cxnId="{039CF16F-D5DD-483A-9BBC-EA73336686AD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FC7A0447-4343-4A29-A24B-51B3F183FBEE}">
      <dgm:prSet/>
      <dgm:spPr/>
      <dgm:t>
        <a:bodyPr/>
        <a:lstStyle/>
        <a:p>
          <a:r>
            <a:rPr lang="en-US" b="1" dirty="0">
              <a:solidFill>
                <a:srgbClr val="042126"/>
              </a:solidFill>
            </a:rPr>
            <a:t>Management Consultations</a:t>
          </a:r>
        </a:p>
      </dgm:t>
    </dgm:pt>
    <dgm:pt modelId="{955E0957-72FC-4629-9DDA-5D596B952258}" type="parTrans" cxnId="{82D8906C-E41C-41D0-90E1-5A3125B96820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0B6A0DC7-836D-42A6-9723-FD7C360293E0}" type="sibTrans" cxnId="{82D8906C-E41C-41D0-90E1-5A3125B96820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69447DA4-F8D3-4CE1-8121-06B82E688534}">
      <dgm:prSet/>
      <dgm:spPr/>
      <dgm:t>
        <a:bodyPr/>
        <a:lstStyle/>
        <a:p>
          <a:r>
            <a:rPr lang="en-US" b="1" dirty="0">
              <a:solidFill>
                <a:srgbClr val="042126"/>
              </a:solidFill>
            </a:rPr>
            <a:t>Financial/Legal Consultation and Referral Service</a:t>
          </a:r>
        </a:p>
      </dgm:t>
    </dgm:pt>
    <dgm:pt modelId="{43A16F86-BF17-4E60-8E1A-A74E572B53A6}" type="parTrans" cxnId="{011C0AB4-1A84-4DAD-8ED9-4712B2906661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BF86A67A-F04D-4249-A0E2-048C1172EF1E}" type="sibTrans" cxnId="{011C0AB4-1A84-4DAD-8ED9-4712B2906661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677AF297-42D4-40C2-B389-4C5889032F1D}">
      <dgm:prSet/>
      <dgm:spPr/>
      <dgm:t>
        <a:bodyPr/>
        <a:lstStyle/>
        <a:p>
          <a:r>
            <a:rPr lang="en-US" b="1" dirty="0">
              <a:solidFill>
                <a:srgbClr val="042126"/>
              </a:solidFill>
            </a:rPr>
            <a:t>Work Life Support &amp; Referral Services</a:t>
          </a:r>
        </a:p>
      </dgm:t>
    </dgm:pt>
    <dgm:pt modelId="{9DAFFD7C-1382-45B1-AAF6-1F7504861C15}" type="parTrans" cxnId="{CF5F848C-8774-4BE5-BE87-C2DD542C968F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DE60440B-A4CC-4429-84F9-47C7C4B1821F}" type="sibTrans" cxnId="{CF5F848C-8774-4BE5-BE87-C2DD542C968F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1C70F276-1633-4091-B84E-968DA9A072B7}">
      <dgm:prSet/>
      <dgm:spPr/>
      <dgm:t>
        <a:bodyPr/>
        <a:lstStyle/>
        <a:p>
          <a:r>
            <a:rPr lang="en-US" b="1" dirty="0">
              <a:solidFill>
                <a:srgbClr val="042126"/>
              </a:solidFill>
            </a:rPr>
            <a:t>Online tools and Resources - https://sowi.mylifeexpert.com Company code:  SOWI</a:t>
          </a:r>
        </a:p>
      </dgm:t>
    </dgm:pt>
    <dgm:pt modelId="{7AC8A206-58C9-406E-A795-CB33C19ED951}" type="parTrans" cxnId="{5CFA0BDD-F23E-41E9-A988-910172855713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4DC6DFE3-D05F-4886-855D-855ECA7864F7}" type="sibTrans" cxnId="{5CFA0BDD-F23E-41E9-A988-910172855713}">
      <dgm:prSet/>
      <dgm:spPr/>
      <dgm:t>
        <a:bodyPr/>
        <a:lstStyle/>
        <a:p>
          <a:endParaRPr lang="en-US" b="1">
            <a:solidFill>
              <a:srgbClr val="042126"/>
            </a:solidFill>
          </a:endParaRPr>
        </a:p>
      </dgm:t>
    </dgm:pt>
    <dgm:pt modelId="{D24D746F-CC7D-4A2A-9EA2-4A7AEF7458BA}" type="pres">
      <dgm:prSet presAssocID="{3C9149F6-4F9B-4B27-83B1-09A95C407FD4}" presName="linear" presStyleCnt="0">
        <dgm:presLayoutVars>
          <dgm:animLvl val="lvl"/>
          <dgm:resizeHandles val="exact"/>
        </dgm:presLayoutVars>
      </dgm:prSet>
      <dgm:spPr/>
    </dgm:pt>
    <dgm:pt modelId="{5252DBB7-62F0-43B8-A13A-70B09CF21B06}" type="pres">
      <dgm:prSet presAssocID="{442DEFD1-2D12-4289-9DFE-C9DA319A0535}" presName="parentText" presStyleLbl="node1" presStyleIdx="0" presStyleCnt="8" custScaleY="204397">
        <dgm:presLayoutVars>
          <dgm:chMax val="0"/>
          <dgm:bulletEnabled val="1"/>
        </dgm:presLayoutVars>
      </dgm:prSet>
      <dgm:spPr/>
    </dgm:pt>
    <dgm:pt modelId="{C34A895B-9115-4DB3-87B9-F3997BB43FD0}" type="pres">
      <dgm:prSet presAssocID="{59372501-66B7-4C9F-8DF5-BDA05E10B681}" presName="spacer" presStyleCnt="0"/>
      <dgm:spPr/>
    </dgm:pt>
    <dgm:pt modelId="{F472CB0F-A95E-4A2B-AE5F-5DAFD2ED1F5A}" type="pres">
      <dgm:prSet presAssocID="{AB08F44F-11A3-4714-B968-D746BB8D878C}" presName="parentText" presStyleLbl="node1" presStyleIdx="1" presStyleCnt="8" custScaleY="187873">
        <dgm:presLayoutVars>
          <dgm:chMax val="0"/>
          <dgm:bulletEnabled val="1"/>
        </dgm:presLayoutVars>
      </dgm:prSet>
      <dgm:spPr/>
    </dgm:pt>
    <dgm:pt modelId="{7520414A-0478-44BF-BE72-88676FF81D0E}" type="pres">
      <dgm:prSet presAssocID="{69406489-C853-4B4D-9E84-C186DEABCEB9}" presName="spacer" presStyleCnt="0"/>
      <dgm:spPr/>
    </dgm:pt>
    <dgm:pt modelId="{A1919614-71FF-418D-A28B-53B42A571FE8}" type="pres">
      <dgm:prSet presAssocID="{A7DCF534-C2ED-4A22-89BE-991E1A927DD8}" presName="parentText" presStyleLbl="node1" presStyleIdx="2" presStyleCnt="8" custScaleY="191867">
        <dgm:presLayoutVars>
          <dgm:chMax val="0"/>
          <dgm:bulletEnabled val="1"/>
        </dgm:presLayoutVars>
      </dgm:prSet>
      <dgm:spPr/>
    </dgm:pt>
    <dgm:pt modelId="{FB2D813E-B757-4003-AC08-8A0F74BAD331}" type="pres">
      <dgm:prSet presAssocID="{19DD8932-CF14-48E3-B533-D02CD566734A}" presName="spacer" presStyleCnt="0"/>
      <dgm:spPr/>
    </dgm:pt>
    <dgm:pt modelId="{B9A6D8FA-71E4-4C44-BD86-A0E1910BCC9B}" type="pres">
      <dgm:prSet presAssocID="{C2C52378-4A25-4B2D-9A1D-10BA1850A1B9}" presName="parentText" presStyleLbl="node1" presStyleIdx="3" presStyleCnt="8" custScaleY="179852">
        <dgm:presLayoutVars>
          <dgm:chMax val="0"/>
          <dgm:bulletEnabled val="1"/>
        </dgm:presLayoutVars>
      </dgm:prSet>
      <dgm:spPr/>
    </dgm:pt>
    <dgm:pt modelId="{18FA668A-27AA-4A13-84DA-2FBF9F4DC977}" type="pres">
      <dgm:prSet presAssocID="{04373788-7F53-4AB6-99E6-2796AC47FEE7}" presName="spacer" presStyleCnt="0"/>
      <dgm:spPr/>
    </dgm:pt>
    <dgm:pt modelId="{4773CBE7-48D9-440E-BCC9-CA1548B8824C}" type="pres">
      <dgm:prSet presAssocID="{FC7A0447-4343-4A29-A24B-51B3F183FBEE}" presName="parentText" presStyleLbl="node1" presStyleIdx="4" presStyleCnt="8" custScaleY="155997">
        <dgm:presLayoutVars>
          <dgm:chMax val="0"/>
          <dgm:bulletEnabled val="1"/>
        </dgm:presLayoutVars>
      </dgm:prSet>
      <dgm:spPr/>
    </dgm:pt>
    <dgm:pt modelId="{057B74C3-66C4-4DA5-BF0B-34806199F08A}" type="pres">
      <dgm:prSet presAssocID="{0B6A0DC7-836D-42A6-9723-FD7C360293E0}" presName="spacer" presStyleCnt="0"/>
      <dgm:spPr/>
    </dgm:pt>
    <dgm:pt modelId="{D8A0729F-C98B-4449-ABEE-F4698B3A547E}" type="pres">
      <dgm:prSet presAssocID="{69447DA4-F8D3-4CE1-8121-06B82E688534}" presName="parentText" presStyleLbl="node1" presStyleIdx="5" presStyleCnt="8" custScaleY="198796">
        <dgm:presLayoutVars>
          <dgm:chMax val="0"/>
          <dgm:bulletEnabled val="1"/>
        </dgm:presLayoutVars>
      </dgm:prSet>
      <dgm:spPr/>
    </dgm:pt>
    <dgm:pt modelId="{125CC5CF-E49B-46E8-95C6-E89BF7505F90}" type="pres">
      <dgm:prSet presAssocID="{BF86A67A-F04D-4249-A0E2-048C1172EF1E}" presName="spacer" presStyleCnt="0"/>
      <dgm:spPr/>
    </dgm:pt>
    <dgm:pt modelId="{D1F435E4-C316-4A9B-9BC5-7D52D2B36A0F}" type="pres">
      <dgm:prSet presAssocID="{677AF297-42D4-40C2-B389-4C5889032F1D}" presName="parentText" presStyleLbl="node1" presStyleIdx="6" presStyleCnt="8" custScaleY="167792">
        <dgm:presLayoutVars>
          <dgm:chMax val="0"/>
          <dgm:bulletEnabled val="1"/>
        </dgm:presLayoutVars>
      </dgm:prSet>
      <dgm:spPr/>
    </dgm:pt>
    <dgm:pt modelId="{913065ED-DE09-4973-8897-CE2A0242A60E}" type="pres">
      <dgm:prSet presAssocID="{DE60440B-A4CC-4429-84F9-47C7C4B1821F}" presName="spacer" presStyleCnt="0"/>
      <dgm:spPr/>
    </dgm:pt>
    <dgm:pt modelId="{4F24F6D2-B8BC-4884-89D4-C95E514A7BB9}" type="pres">
      <dgm:prSet presAssocID="{1C70F276-1633-4091-B84E-968DA9A072B7}" presName="parentText" presStyleLbl="node1" presStyleIdx="7" presStyleCnt="8" custScaleY="206765">
        <dgm:presLayoutVars>
          <dgm:chMax val="0"/>
          <dgm:bulletEnabled val="1"/>
        </dgm:presLayoutVars>
      </dgm:prSet>
      <dgm:spPr/>
    </dgm:pt>
  </dgm:ptLst>
  <dgm:cxnLst>
    <dgm:cxn modelId="{388C9903-A567-4080-9007-133D9794C463}" type="presOf" srcId="{69447DA4-F8D3-4CE1-8121-06B82E688534}" destId="{D8A0729F-C98B-4449-ABEE-F4698B3A547E}" srcOrd="0" destOrd="0" presId="urn:microsoft.com/office/officeart/2005/8/layout/vList2"/>
    <dgm:cxn modelId="{8A61C905-63B9-4EB1-91E7-32DE68B3276C}" srcId="{3C9149F6-4F9B-4B27-83B1-09A95C407FD4}" destId="{442DEFD1-2D12-4289-9DFE-C9DA319A0535}" srcOrd="0" destOrd="0" parTransId="{C0913321-01B8-43DA-888A-55A903518876}" sibTransId="{59372501-66B7-4C9F-8DF5-BDA05E10B681}"/>
    <dgm:cxn modelId="{965A2B0D-B321-4E93-8DD8-080597D7B625}" type="presOf" srcId="{C2C52378-4A25-4B2D-9A1D-10BA1850A1B9}" destId="{B9A6D8FA-71E4-4C44-BD86-A0E1910BCC9B}" srcOrd="0" destOrd="0" presId="urn:microsoft.com/office/officeart/2005/8/layout/vList2"/>
    <dgm:cxn modelId="{5363AE46-9D76-4EFC-8456-4D04FC48E025}" type="presOf" srcId="{3C9149F6-4F9B-4B27-83B1-09A95C407FD4}" destId="{D24D746F-CC7D-4A2A-9EA2-4A7AEF7458BA}" srcOrd="0" destOrd="0" presId="urn:microsoft.com/office/officeart/2005/8/layout/vList2"/>
    <dgm:cxn modelId="{9D66BE49-8B8B-4FCB-B463-A1BE6AADA53D}" type="presOf" srcId="{677AF297-42D4-40C2-B389-4C5889032F1D}" destId="{D1F435E4-C316-4A9B-9BC5-7D52D2B36A0F}" srcOrd="0" destOrd="0" presId="urn:microsoft.com/office/officeart/2005/8/layout/vList2"/>
    <dgm:cxn modelId="{82D8906C-E41C-41D0-90E1-5A3125B96820}" srcId="{3C9149F6-4F9B-4B27-83B1-09A95C407FD4}" destId="{FC7A0447-4343-4A29-A24B-51B3F183FBEE}" srcOrd="4" destOrd="0" parTransId="{955E0957-72FC-4629-9DDA-5D596B952258}" sibTransId="{0B6A0DC7-836D-42A6-9723-FD7C360293E0}"/>
    <dgm:cxn modelId="{039CF16F-D5DD-483A-9BBC-EA73336686AD}" srcId="{3C9149F6-4F9B-4B27-83B1-09A95C407FD4}" destId="{C2C52378-4A25-4B2D-9A1D-10BA1850A1B9}" srcOrd="3" destOrd="0" parTransId="{9659494E-0C81-4531-BAD3-697AB29A706C}" sibTransId="{04373788-7F53-4AB6-99E6-2796AC47FEE7}"/>
    <dgm:cxn modelId="{DB8FC97E-D2E2-4843-A4B3-71C21654C397}" type="presOf" srcId="{A7DCF534-C2ED-4A22-89BE-991E1A927DD8}" destId="{A1919614-71FF-418D-A28B-53B42A571FE8}" srcOrd="0" destOrd="0" presId="urn:microsoft.com/office/officeart/2005/8/layout/vList2"/>
    <dgm:cxn modelId="{A2BF1488-9CFE-42CD-BB42-3D95C69726FA}" srcId="{3C9149F6-4F9B-4B27-83B1-09A95C407FD4}" destId="{A7DCF534-C2ED-4A22-89BE-991E1A927DD8}" srcOrd="2" destOrd="0" parTransId="{5D2757E5-0E12-4DCF-80C1-AFB051650DBF}" sibTransId="{19DD8932-CF14-48E3-B533-D02CD566734A}"/>
    <dgm:cxn modelId="{CF5F848C-8774-4BE5-BE87-C2DD542C968F}" srcId="{3C9149F6-4F9B-4B27-83B1-09A95C407FD4}" destId="{677AF297-42D4-40C2-B389-4C5889032F1D}" srcOrd="6" destOrd="0" parTransId="{9DAFFD7C-1382-45B1-AAF6-1F7504861C15}" sibTransId="{DE60440B-A4CC-4429-84F9-47C7C4B1821F}"/>
    <dgm:cxn modelId="{5FB78E96-0B6D-4744-A452-C6713032F69F}" type="presOf" srcId="{1C70F276-1633-4091-B84E-968DA9A072B7}" destId="{4F24F6D2-B8BC-4884-89D4-C95E514A7BB9}" srcOrd="0" destOrd="0" presId="urn:microsoft.com/office/officeart/2005/8/layout/vList2"/>
    <dgm:cxn modelId="{011C0AB4-1A84-4DAD-8ED9-4712B2906661}" srcId="{3C9149F6-4F9B-4B27-83B1-09A95C407FD4}" destId="{69447DA4-F8D3-4CE1-8121-06B82E688534}" srcOrd="5" destOrd="0" parTransId="{43A16F86-BF17-4E60-8E1A-A74E572B53A6}" sibTransId="{BF86A67A-F04D-4249-A0E2-048C1172EF1E}"/>
    <dgm:cxn modelId="{0C4A5CBF-4A87-4CBA-B049-B75E61F23F25}" type="presOf" srcId="{AB08F44F-11A3-4714-B968-D746BB8D878C}" destId="{F472CB0F-A95E-4A2B-AE5F-5DAFD2ED1F5A}" srcOrd="0" destOrd="0" presId="urn:microsoft.com/office/officeart/2005/8/layout/vList2"/>
    <dgm:cxn modelId="{2A43DCC8-A14F-462D-A47F-D9307289C4BF}" type="presOf" srcId="{442DEFD1-2D12-4289-9DFE-C9DA319A0535}" destId="{5252DBB7-62F0-43B8-A13A-70B09CF21B06}" srcOrd="0" destOrd="0" presId="urn:microsoft.com/office/officeart/2005/8/layout/vList2"/>
    <dgm:cxn modelId="{EE240EDB-0F8C-475C-9096-2BD01305FD2F}" srcId="{3C9149F6-4F9B-4B27-83B1-09A95C407FD4}" destId="{AB08F44F-11A3-4714-B968-D746BB8D878C}" srcOrd="1" destOrd="0" parTransId="{D313D94D-5282-475B-B486-DDB40FA2CCC0}" sibTransId="{69406489-C853-4B4D-9E84-C186DEABCEB9}"/>
    <dgm:cxn modelId="{5CFA0BDD-F23E-41E9-A988-910172855713}" srcId="{3C9149F6-4F9B-4B27-83B1-09A95C407FD4}" destId="{1C70F276-1633-4091-B84E-968DA9A072B7}" srcOrd="7" destOrd="0" parTransId="{7AC8A206-58C9-406E-A795-CB33C19ED951}" sibTransId="{4DC6DFE3-D05F-4886-855D-855ECA7864F7}"/>
    <dgm:cxn modelId="{AD9327F2-1A21-4096-A08E-F5DA20A73032}" type="presOf" srcId="{FC7A0447-4343-4A29-A24B-51B3F183FBEE}" destId="{4773CBE7-48D9-440E-BCC9-CA1548B8824C}" srcOrd="0" destOrd="0" presId="urn:microsoft.com/office/officeart/2005/8/layout/vList2"/>
    <dgm:cxn modelId="{0EC1FBB2-0689-489F-9969-6CFA8EDB4BC4}" type="presParOf" srcId="{D24D746F-CC7D-4A2A-9EA2-4A7AEF7458BA}" destId="{5252DBB7-62F0-43B8-A13A-70B09CF21B06}" srcOrd="0" destOrd="0" presId="urn:microsoft.com/office/officeart/2005/8/layout/vList2"/>
    <dgm:cxn modelId="{623DA18B-B577-4E27-AD34-128942530E57}" type="presParOf" srcId="{D24D746F-CC7D-4A2A-9EA2-4A7AEF7458BA}" destId="{C34A895B-9115-4DB3-87B9-F3997BB43FD0}" srcOrd="1" destOrd="0" presId="urn:microsoft.com/office/officeart/2005/8/layout/vList2"/>
    <dgm:cxn modelId="{34AE0BDD-283E-405F-B2F2-29A4DDCA708C}" type="presParOf" srcId="{D24D746F-CC7D-4A2A-9EA2-4A7AEF7458BA}" destId="{F472CB0F-A95E-4A2B-AE5F-5DAFD2ED1F5A}" srcOrd="2" destOrd="0" presId="urn:microsoft.com/office/officeart/2005/8/layout/vList2"/>
    <dgm:cxn modelId="{A0143822-20BB-4CD5-89FC-AFE7F9399EE2}" type="presParOf" srcId="{D24D746F-CC7D-4A2A-9EA2-4A7AEF7458BA}" destId="{7520414A-0478-44BF-BE72-88676FF81D0E}" srcOrd="3" destOrd="0" presId="urn:microsoft.com/office/officeart/2005/8/layout/vList2"/>
    <dgm:cxn modelId="{D47BB448-214F-4836-AB3A-3EA2D707D33F}" type="presParOf" srcId="{D24D746F-CC7D-4A2A-9EA2-4A7AEF7458BA}" destId="{A1919614-71FF-418D-A28B-53B42A571FE8}" srcOrd="4" destOrd="0" presId="urn:microsoft.com/office/officeart/2005/8/layout/vList2"/>
    <dgm:cxn modelId="{71C0E63F-00B3-4821-9B81-BD0155FE5F89}" type="presParOf" srcId="{D24D746F-CC7D-4A2A-9EA2-4A7AEF7458BA}" destId="{FB2D813E-B757-4003-AC08-8A0F74BAD331}" srcOrd="5" destOrd="0" presId="urn:microsoft.com/office/officeart/2005/8/layout/vList2"/>
    <dgm:cxn modelId="{4D5D789D-152F-4CBB-95D7-E7444D85C71C}" type="presParOf" srcId="{D24D746F-CC7D-4A2A-9EA2-4A7AEF7458BA}" destId="{B9A6D8FA-71E4-4C44-BD86-A0E1910BCC9B}" srcOrd="6" destOrd="0" presId="urn:microsoft.com/office/officeart/2005/8/layout/vList2"/>
    <dgm:cxn modelId="{C9A141B3-B68E-4944-9157-1A5E42103D86}" type="presParOf" srcId="{D24D746F-CC7D-4A2A-9EA2-4A7AEF7458BA}" destId="{18FA668A-27AA-4A13-84DA-2FBF9F4DC977}" srcOrd="7" destOrd="0" presId="urn:microsoft.com/office/officeart/2005/8/layout/vList2"/>
    <dgm:cxn modelId="{CE3E8701-FDA1-46DF-B272-E5A18CF77DA8}" type="presParOf" srcId="{D24D746F-CC7D-4A2A-9EA2-4A7AEF7458BA}" destId="{4773CBE7-48D9-440E-BCC9-CA1548B8824C}" srcOrd="8" destOrd="0" presId="urn:microsoft.com/office/officeart/2005/8/layout/vList2"/>
    <dgm:cxn modelId="{5AE54BE8-F6B6-4F4B-BA5E-0F99CD5811E9}" type="presParOf" srcId="{D24D746F-CC7D-4A2A-9EA2-4A7AEF7458BA}" destId="{057B74C3-66C4-4DA5-BF0B-34806199F08A}" srcOrd="9" destOrd="0" presId="urn:microsoft.com/office/officeart/2005/8/layout/vList2"/>
    <dgm:cxn modelId="{181CE99B-B22B-48D9-B71F-96371F63452A}" type="presParOf" srcId="{D24D746F-CC7D-4A2A-9EA2-4A7AEF7458BA}" destId="{D8A0729F-C98B-4449-ABEE-F4698B3A547E}" srcOrd="10" destOrd="0" presId="urn:microsoft.com/office/officeart/2005/8/layout/vList2"/>
    <dgm:cxn modelId="{F7BEE52F-D182-4DA7-9E66-167E8A5A2A2C}" type="presParOf" srcId="{D24D746F-CC7D-4A2A-9EA2-4A7AEF7458BA}" destId="{125CC5CF-E49B-46E8-95C6-E89BF7505F90}" srcOrd="11" destOrd="0" presId="urn:microsoft.com/office/officeart/2005/8/layout/vList2"/>
    <dgm:cxn modelId="{F4431B07-49B1-455A-BC1C-2D452BD2C068}" type="presParOf" srcId="{D24D746F-CC7D-4A2A-9EA2-4A7AEF7458BA}" destId="{D1F435E4-C316-4A9B-9BC5-7D52D2B36A0F}" srcOrd="12" destOrd="0" presId="urn:microsoft.com/office/officeart/2005/8/layout/vList2"/>
    <dgm:cxn modelId="{0026CB5F-FE38-441E-9C90-C4DAEECF4131}" type="presParOf" srcId="{D24D746F-CC7D-4A2A-9EA2-4A7AEF7458BA}" destId="{913065ED-DE09-4973-8897-CE2A0242A60E}" srcOrd="13" destOrd="0" presId="urn:microsoft.com/office/officeart/2005/8/layout/vList2"/>
    <dgm:cxn modelId="{B580FB3A-F39A-4109-966A-CBD51EE6F762}" type="presParOf" srcId="{D24D746F-CC7D-4A2A-9EA2-4A7AEF7458BA}" destId="{4F24F6D2-B8BC-4884-89D4-C95E514A7BB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530" y="566450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566450"/>
        <a:ext cx="1938002" cy="581400"/>
      </dsp:txXfrm>
    </dsp:sp>
    <dsp:sp modelId="{22359DD7-1BFB-4900-BAE6-6084F2F57988}">
      <dsp:nvSpPr>
        <dsp:cNvPr id="0" name=""/>
        <dsp:cNvSpPr/>
      </dsp:nvSpPr>
      <dsp:spPr>
        <a:xfrm>
          <a:off x="1530" y="1296331"/>
          <a:ext cx="1938002" cy="2522063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 dirty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1296331"/>
        <a:ext cx="1938002" cy="2522063"/>
      </dsp:txXfrm>
    </dsp:sp>
    <dsp:sp modelId="{C4F84DEA-2002-4D32-8E80-70EEE05E345A}">
      <dsp:nvSpPr>
        <dsp:cNvPr id="0" name=""/>
        <dsp:cNvSpPr/>
      </dsp:nvSpPr>
      <dsp:spPr>
        <a:xfrm>
          <a:off x="2047533" y="565672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7533" y="565672"/>
        <a:ext cx="1938002" cy="581400"/>
      </dsp:txXfrm>
    </dsp:sp>
    <dsp:sp modelId="{4FEB85EB-D046-4CDB-8A62-BBCE260C4490}">
      <dsp:nvSpPr>
        <dsp:cNvPr id="0" name=""/>
        <dsp:cNvSpPr/>
      </dsp:nvSpPr>
      <dsp:spPr>
        <a:xfrm>
          <a:off x="2036234" y="1298984"/>
          <a:ext cx="1938002" cy="2525176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234" y="1298984"/>
        <a:ext cx="1938002" cy="2525176"/>
      </dsp:txXfrm>
    </dsp:sp>
    <dsp:sp modelId="{49B7F8FA-D256-41EF-9327-52A3551D9A60}">
      <dsp:nvSpPr>
        <dsp:cNvPr id="0" name=""/>
        <dsp:cNvSpPr/>
      </dsp:nvSpPr>
      <dsp:spPr>
        <a:xfrm>
          <a:off x="4093536" y="565672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3536" y="565672"/>
        <a:ext cx="1938002" cy="581400"/>
      </dsp:txXfrm>
    </dsp:sp>
    <dsp:sp modelId="{6B5FE59C-B471-448A-AA7A-B526DCC4D4CA}">
      <dsp:nvSpPr>
        <dsp:cNvPr id="0" name=""/>
        <dsp:cNvSpPr/>
      </dsp:nvSpPr>
      <dsp:spPr>
        <a:xfrm>
          <a:off x="4076869" y="1268063"/>
          <a:ext cx="1938002" cy="2525176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6869" y="1268063"/>
        <a:ext cx="1938002" cy="2525176"/>
      </dsp:txXfrm>
    </dsp:sp>
    <dsp:sp modelId="{4132ECB1-6BEF-4935-AFA3-B2EAA48FDE7E}">
      <dsp:nvSpPr>
        <dsp:cNvPr id="0" name=""/>
        <dsp:cNvSpPr/>
      </dsp:nvSpPr>
      <dsp:spPr>
        <a:xfrm>
          <a:off x="6139538" y="565672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9538" y="565672"/>
        <a:ext cx="1938002" cy="581400"/>
      </dsp:txXfrm>
    </dsp:sp>
    <dsp:sp modelId="{C42A8BDE-B838-475D-AFDE-17B60D744AB6}">
      <dsp:nvSpPr>
        <dsp:cNvPr id="0" name=""/>
        <dsp:cNvSpPr/>
      </dsp:nvSpPr>
      <dsp:spPr>
        <a:xfrm>
          <a:off x="6139538" y="1268063"/>
          <a:ext cx="1938002" cy="2525176"/>
        </a:xfrm>
        <a:prstGeom prst="rect">
          <a:avLst/>
        </a:prstGeom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39538" y="1268063"/>
        <a:ext cx="1938002" cy="2525176"/>
      </dsp:txXfrm>
    </dsp:sp>
    <dsp:sp modelId="{59606EB9-9F10-4D12-A33F-A242FDCC0D0F}">
      <dsp:nvSpPr>
        <dsp:cNvPr id="0" name=""/>
        <dsp:cNvSpPr/>
      </dsp:nvSpPr>
      <dsp:spPr>
        <a:xfrm>
          <a:off x="8185541" y="565672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541" y="565672"/>
        <a:ext cx="1938002" cy="581400"/>
      </dsp:txXfrm>
    </dsp:sp>
    <dsp:sp modelId="{C8429E68-36DD-4F6A-A2F4-7CCDADCEFAD1}">
      <dsp:nvSpPr>
        <dsp:cNvPr id="0" name=""/>
        <dsp:cNvSpPr/>
      </dsp:nvSpPr>
      <dsp:spPr>
        <a:xfrm>
          <a:off x="8185541" y="1270505"/>
          <a:ext cx="1938002" cy="2525176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85541" y="1270505"/>
        <a:ext cx="1938002" cy="2525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2DBB7-62F0-43B8-A13A-70B09CF21B06}">
      <dsp:nvSpPr>
        <dsp:cNvPr id="0" name=""/>
        <dsp:cNvSpPr/>
      </dsp:nvSpPr>
      <dsp:spPr>
        <a:xfrm>
          <a:off x="0" y="137659"/>
          <a:ext cx="11410949" cy="621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42126"/>
              </a:solidFill>
            </a:rPr>
            <a:t>EAP Services available to employees, household members and dependents</a:t>
          </a:r>
        </a:p>
      </dsp:txBody>
      <dsp:txXfrm>
        <a:off x="30353" y="168012"/>
        <a:ext cx="11350243" cy="561069"/>
      </dsp:txXfrm>
    </dsp:sp>
    <dsp:sp modelId="{F472CB0F-A95E-4A2B-AE5F-5DAFD2ED1F5A}">
      <dsp:nvSpPr>
        <dsp:cNvPr id="0" name=""/>
        <dsp:cNvSpPr/>
      </dsp:nvSpPr>
      <dsp:spPr>
        <a:xfrm>
          <a:off x="0" y="796875"/>
          <a:ext cx="11410949" cy="571509"/>
        </a:xfrm>
        <a:prstGeom prst="roundRect">
          <a:avLst/>
        </a:prstGeom>
        <a:solidFill>
          <a:schemeClr val="accent2">
            <a:hueOff val="747919"/>
            <a:satOff val="-744"/>
            <a:lumOff val="2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042126"/>
              </a:solidFill>
            </a:rPr>
            <a:t>Completely Confidential</a:t>
          </a:r>
        </a:p>
      </dsp:txBody>
      <dsp:txXfrm>
        <a:off x="27899" y="824774"/>
        <a:ext cx="11355151" cy="515711"/>
      </dsp:txXfrm>
    </dsp:sp>
    <dsp:sp modelId="{A1919614-71FF-418D-A28B-53B42A571FE8}">
      <dsp:nvSpPr>
        <dsp:cNvPr id="0" name=""/>
        <dsp:cNvSpPr/>
      </dsp:nvSpPr>
      <dsp:spPr>
        <a:xfrm>
          <a:off x="0" y="1405824"/>
          <a:ext cx="11410949" cy="583659"/>
        </a:xfrm>
        <a:prstGeom prst="roundRect">
          <a:avLst/>
        </a:prstGeom>
        <a:solidFill>
          <a:schemeClr val="accent2">
            <a:hueOff val="1495838"/>
            <a:satOff val="-1488"/>
            <a:lumOff val="53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42126"/>
              </a:solidFill>
            </a:rPr>
            <a:t>EAP Counselors available 24/7/365 via 833-539-7285</a:t>
          </a:r>
        </a:p>
      </dsp:txBody>
      <dsp:txXfrm>
        <a:off x="28492" y="1434316"/>
        <a:ext cx="11353965" cy="526675"/>
      </dsp:txXfrm>
    </dsp:sp>
    <dsp:sp modelId="{B9A6D8FA-71E4-4C44-BD86-A0E1910BCC9B}">
      <dsp:nvSpPr>
        <dsp:cNvPr id="0" name=""/>
        <dsp:cNvSpPr/>
      </dsp:nvSpPr>
      <dsp:spPr>
        <a:xfrm>
          <a:off x="0" y="2026924"/>
          <a:ext cx="11410949" cy="547109"/>
        </a:xfrm>
        <a:prstGeom prst="roundRect">
          <a:avLst/>
        </a:prstGeom>
        <a:solidFill>
          <a:schemeClr val="accent2">
            <a:hueOff val="2243758"/>
            <a:satOff val="-2232"/>
            <a:lumOff val="80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42126"/>
              </a:solidFill>
            </a:rPr>
            <a:t>Up to 6 in person counseling sessions</a:t>
          </a:r>
        </a:p>
      </dsp:txBody>
      <dsp:txXfrm>
        <a:off x="26708" y="2053632"/>
        <a:ext cx="11357533" cy="493693"/>
      </dsp:txXfrm>
    </dsp:sp>
    <dsp:sp modelId="{4773CBE7-48D9-440E-BCC9-CA1548B8824C}">
      <dsp:nvSpPr>
        <dsp:cNvPr id="0" name=""/>
        <dsp:cNvSpPr/>
      </dsp:nvSpPr>
      <dsp:spPr>
        <a:xfrm>
          <a:off x="0" y="2611473"/>
          <a:ext cx="11410949" cy="474542"/>
        </a:xfrm>
        <a:prstGeom prst="roundRect">
          <a:avLst/>
        </a:prstGeom>
        <a:solidFill>
          <a:schemeClr val="accent2">
            <a:hueOff val="2991677"/>
            <a:satOff val="-2977"/>
            <a:lumOff val="10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42126"/>
              </a:solidFill>
            </a:rPr>
            <a:t>Management Consultations</a:t>
          </a:r>
        </a:p>
      </dsp:txBody>
      <dsp:txXfrm>
        <a:off x="23165" y="2634638"/>
        <a:ext cx="11364619" cy="428212"/>
      </dsp:txXfrm>
    </dsp:sp>
    <dsp:sp modelId="{D8A0729F-C98B-4449-ABEE-F4698B3A547E}">
      <dsp:nvSpPr>
        <dsp:cNvPr id="0" name=""/>
        <dsp:cNvSpPr/>
      </dsp:nvSpPr>
      <dsp:spPr>
        <a:xfrm>
          <a:off x="0" y="3123456"/>
          <a:ext cx="11410949" cy="604737"/>
        </a:xfrm>
        <a:prstGeom prst="roundRect">
          <a:avLst/>
        </a:prstGeom>
        <a:solidFill>
          <a:schemeClr val="accent2">
            <a:hueOff val="3739596"/>
            <a:satOff val="-3721"/>
            <a:lumOff val="13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42126"/>
              </a:solidFill>
            </a:rPr>
            <a:t>Financial/Legal Consultation and Referral Service</a:t>
          </a:r>
        </a:p>
      </dsp:txBody>
      <dsp:txXfrm>
        <a:off x="29521" y="3152977"/>
        <a:ext cx="11351907" cy="545695"/>
      </dsp:txXfrm>
    </dsp:sp>
    <dsp:sp modelId="{D1F435E4-C316-4A9B-9BC5-7D52D2B36A0F}">
      <dsp:nvSpPr>
        <dsp:cNvPr id="0" name=""/>
        <dsp:cNvSpPr/>
      </dsp:nvSpPr>
      <dsp:spPr>
        <a:xfrm>
          <a:off x="0" y="3765634"/>
          <a:ext cx="11410949" cy="510423"/>
        </a:xfrm>
        <a:prstGeom prst="roundRect">
          <a:avLst/>
        </a:prstGeom>
        <a:solidFill>
          <a:schemeClr val="accent2">
            <a:hueOff val="4487515"/>
            <a:satOff val="-4465"/>
            <a:lumOff val="161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42126"/>
              </a:solidFill>
            </a:rPr>
            <a:t>Work Life Support &amp; Referral Services</a:t>
          </a:r>
        </a:p>
      </dsp:txBody>
      <dsp:txXfrm>
        <a:off x="24917" y="3790551"/>
        <a:ext cx="11361115" cy="460589"/>
      </dsp:txXfrm>
    </dsp:sp>
    <dsp:sp modelId="{4F24F6D2-B8BC-4884-89D4-C95E514A7BB9}">
      <dsp:nvSpPr>
        <dsp:cNvPr id="0" name=""/>
        <dsp:cNvSpPr/>
      </dsp:nvSpPr>
      <dsp:spPr>
        <a:xfrm>
          <a:off x="0" y="4313497"/>
          <a:ext cx="11410949" cy="628979"/>
        </a:xfrm>
        <a:prstGeom prst="roundRect">
          <a:avLst/>
        </a:prstGeom>
        <a:solidFill>
          <a:schemeClr val="accent2">
            <a:hueOff val="5235434"/>
            <a:satOff val="-5209"/>
            <a:lumOff val="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42126"/>
              </a:solidFill>
            </a:rPr>
            <a:t>Online tools and Resources - https://sowi.mylifeexpert.com Company code:  SOWI</a:t>
          </a:r>
        </a:p>
      </dsp:txBody>
      <dsp:txXfrm>
        <a:off x="30704" y="4344201"/>
        <a:ext cx="11349541" cy="56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4CCF80-4C22-4C22-9CFA-E921C6BAA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F0F03-89B2-4001-97E6-30079776D3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1B34-9FFC-40E7-A5AA-31F598F9ADB3}" type="datetimeFigureOut">
              <a:rPr lang="en-PH" smtClean="0"/>
              <a:t>03/27/2024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56E60-A4E2-4EDC-9FB0-C593402A90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46A5-5880-48A6-9478-EFF22C3A89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18935-DC45-4EA8-A34F-017E411C0A1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738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7C84-1985-4309-B093-C3782BCF7AC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A197F-0E91-47CA-9969-6199DB50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7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197F-0E91-47CA-9969-6199DB502C2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174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197F-0E91-47CA-9969-6199DB502C2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1371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197F-0E91-47CA-9969-6199DB502C2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5804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please copy and paste the link into the chat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2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9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197F-0E91-47CA-9969-6199DB502C2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746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197F-0E91-47CA-9969-6199DB502C2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130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139AA-BB16-A44C-87CD-A56CE6330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59"/>
            <a:ext cx="12192000" cy="6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3">
            <a:extLst>
              <a:ext uri="{FF2B5EF4-FFF2-40B4-BE49-F238E27FC236}">
                <a16:creationId xmlns:a16="http://schemas.microsoft.com/office/drawing/2014/main" id="{5711D604-67EE-74ED-FEF0-F527F4C37879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038" y="2034014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58CC38-4F3D-CE49-BA90-7417E6527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2351" y="202407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391B08-5358-F8B0-6C1A-0D23896E2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350" y="237802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4D78EF-DC55-0B13-9BE2-81603ACCAB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1237" y="295483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606BAB-C895-3FFD-200B-E290C5DCD0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6550" y="294489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ECEC8A-FE5C-A8AB-20E9-BD7302321C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6549" y="329884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50BE0F4-C620-61BE-C6EF-A7481F6865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0414" y="389594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30BB8B2-93C7-0F35-0324-25DA29FB35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75727" y="388600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BCE8C1-C399-E7AB-6295-294372A838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726" y="423995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E4CE2B7-38CC-ED7E-7BE4-4FF5FF38B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0475" y="4780520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88B7A79-2113-38DD-4F6F-D3A9FD997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5788" y="4770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BDEBA28-A70E-6F13-8E65-61D8146839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65787" y="512453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7B9722D-9E97-4EBB-780A-A028EC8C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3378" y="2017451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1561103-1FDD-4B7A-575D-83DF8530D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8691" y="200751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C6DCB2-C02C-42A1-0D5C-0470E11E72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88690" y="236146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A359274-5793-BA3A-B1ED-08FB5D6CD1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7577" y="293827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905ECF4-D4AF-7BC7-F88B-40F38E335D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2890" y="292833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9C4563A-02A2-7293-20C0-1A5510302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2889" y="328228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33FAAC2-136D-05BE-7B20-B8E47B70F6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6754" y="387938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8C68254-A260-6CFF-393D-C39E5E0CF1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2067" y="386944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2B38EA1-5F83-487F-4282-51847E8FB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82066" y="422339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80626E1-06E4-B320-E33E-0DD8E1E688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26815" y="4763957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6812367-D7C2-38F8-9A08-4849CCB981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2128" y="475401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CF6663A-724A-1A82-C9AF-31F60FA8A9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2127" y="510796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A9555C-AB4C-7329-F6EB-24B87F8551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E6CDBB-044A-A9DF-1844-FE37CF26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698DD6-A4A1-3EA5-A20F-E9F3CF08A5FB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A20C62-CC4C-38D8-EBCF-977A9003439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94456BE-BF64-0AAE-3170-6A3981BC3F94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461C8E-FB35-6C58-E9C0-E1782F8E0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36CD3E-6861-E33D-3A44-38389D01A81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5515E7-BE50-E87A-ED9C-5F68314D70A7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8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userDrawn="1">
          <p15:clr>
            <a:srgbClr val="FBAE40"/>
          </p15:clr>
        </p15:guide>
        <p15:guide id="6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endParaRPr lang="en-US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B6DAC1-24BC-F44B-B44B-9CDE8F9E0E33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46E79DA-EC67-C737-99DC-B56B640F96E5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DF8E0AC-72F4-DC5D-EC87-63437F9E4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41D281-83F1-F5E1-0E39-1D4BB06A064B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C44022-53F5-E0BC-B4A7-1CEA22CA5B38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5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37202" cy="387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57326" cy="412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89131" cy="328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7"/>
            <a:ext cx="3689131" cy="288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14017CC-9C34-2A2B-421E-7552E39074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5C7364-79D9-CB46-4A77-04590E0E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D4C26-294D-AE11-82B1-DC4DF62BF798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7FAEDA3-5457-BC08-3B3E-B21BE3D7BC9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4D59F3B-D44B-4AC6-A143-BE7C993BE055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A8865C9D-F7E2-34B9-4345-B86C048DC086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55BB2A1-9C1E-2E2A-9BB4-7216080BDB06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E66EFB6-05B3-4C1A-BC33-CF3EA2F4E5A7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A3373166-FBC8-A83E-F2B3-D6436CCC709B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D7434470-66EA-A0B8-54E2-563A8203C440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2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4E77C34-DD72-AAA9-511B-405077EB5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4342E7-0FD9-6620-5E0F-C837DC8EB49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EF439EF-E0F3-7F47-430C-B44DBCA7F258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24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">
    <p:bg>
      <p:bgPr>
        <a:gradFill>
          <a:gsLst>
            <a:gs pos="0">
              <a:srgbClr val="B4EA54"/>
            </a:gs>
            <a:gs pos="99000">
              <a:srgbClr val="2BBC2B"/>
            </a:gs>
            <a:gs pos="60000">
              <a:srgbClr val="2BBC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6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A26B24-018E-448C-BEBF-F0A2CE12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9E9A5-5DAC-3D60-B9AF-3ED4DA0AF3F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66DCB3-82A1-D96A-DE8A-EE4ECEF472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E694618-EE06-FD42-0825-25A8137A1BE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F09288FD-A190-F004-AB95-956AC7CB7113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E6E69119-5066-CE4A-366B-C4BD3C36A4A5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9BB22069-BA1E-9BB9-6B03-AFCB2FA31D9E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C0A051-5ECC-5E55-87C1-3CAD7F8B7423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96C3096-2426-8BD5-9244-1861C39BC804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13AB96-7358-785F-01F1-7977813C221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1505820-3B15-3695-6A5D-7B56CA3BD8FC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4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BB5B04-788A-163F-7371-06D4AAF76E05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36BB3F8-AACA-3F0B-B55F-64B6A2F3B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950" y="2809876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4334F9E-F1B3-9BFD-CB21-82FD5B2195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50" y="4352087"/>
            <a:ext cx="11303000" cy="163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265" y="1282565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DEB06A-2DB8-8D47-3226-F68EB520D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9BB53-62F7-43B1-CA01-C31B123F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9CE8EA-9FEB-1DE3-E240-69DC0580B11A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F28D2B-F094-3A91-2304-8340946352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17741A-75F2-2AA8-9B28-10377E63BFF2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6829D3-26EB-DC3E-CEBB-855140F45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BAC47-23E7-7A83-48EB-55497AB85B2B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788E2B-A2A5-2E0E-CC3C-AE954EFC62A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04AC83-6386-BDCA-2094-D73C347935F5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8E6D0F6-B3D3-FBF3-EC82-9307E14257C0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B1489B-AB74-0D40-0C1D-AC331CF27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63BC73-CE85-E82A-41D7-5C032AED217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B2CD2C-5F32-E3C5-A507-2868A9852334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5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B5CF8B-1025-28B0-D00E-4BF57E2182AB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0EBFEB2-8520-5542-FB38-CFA200F550FF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21DA5E3-3F9E-88DD-F2D0-AAC9905F1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6957EF-DF59-14F2-F1A2-F86A63C88FE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E8824F-72CF-711E-3589-74DDC637AD9F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97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F1EBF6-16EC-FD76-23DD-FABA77A814F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ABCF1A-0EFC-BDF5-5466-1594B1908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183C0A-1F27-0983-39D4-B54D44FA796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63E97-375D-82AA-1640-6597A5F76EE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1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4E9788-5E84-2C42-8975-B56ADFCBFBBE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F47E81B-3D00-9E79-E58C-7D8CEF1D7A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4B150F0-CFEC-2549-AEBB-93C18DB0B31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BF0F7B0-077A-E685-C73C-6F1C251E671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6" name="Picture 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652F88-6A68-F7E7-A300-13BEE4427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6C3D2-CFCC-FD9E-EC4A-5D4C02C99D6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CDAC96-73DE-CB29-9BBD-D91BA5C47C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EE8472C-F1D6-E9E5-0C79-F1D59184D8B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3598B98-988C-68E3-B822-D00E6D6C7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E2671C-C91A-1D61-2C4E-FED9C4642E1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8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Imag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316" y="5656263"/>
            <a:ext cx="4762500" cy="587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316" y="6316616"/>
            <a:ext cx="4646884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Subtitle </a:t>
            </a:r>
            <a:r>
              <a:rPr lang="en-US">
                <a:solidFill>
                  <a:srgbClr val="2BBC2B"/>
                </a:solidFill>
              </a:rPr>
              <a:t> |  </a:t>
            </a:r>
            <a:r>
              <a:rPr lang="en-US"/>
              <a:t>Date</a:t>
            </a:r>
          </a:p>
        </p:txBody>
      </p:sp>
      <p:pic>
        <p:nvPicPr>
          <p:cNvPr id="2" name="Picture Placeholder 5" descr="A person and a baby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CAD76CD4-C329-556C-E914-0F61935B5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549817"/>
          </a:xfrm>
          <a:prstGeom prst="rect">
            <a:avLst/>
          </a:prstGeom>
        </p:spPr>
      </p:pic>
      <p:pic>
        <p:nvPicPr>
          <p:cNvPr id="5" name="Picture 4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783D5B2F-BEE0-8663-5FE4-58E75326F0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01" y="6017227"/>
            <a:ext cx="2106403" cy="5987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B7CC5-A7CB-7520-9D73-79082E3C1F3D}"/>
              </a:ext>
            </a:extLst>
          </p:cNvPr>
          <p:cNvSpPr txBox="1"/>
          <p:nvPr/>
        </p:nvSpPr>
        <p:spPr>
          <a:xfrm>
            <a:off x="10365132" y="5279874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  <p:pic>
        <p:nvPicPr>
          <p:cNvPr id="6" name="Picture Placeholder 5" descr="A person and a baby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EA1863A7-2F94-06C6-AA1A-3C60E4BD3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549817"/>
          </a:xfrm>
          <a:prstGeom prst="rect">
            <a:avLst/>
          </a:prstGeom>
        </p:spPr>
      </p:pic>
      <p:pic>
        <p:nvPicPr>
          <p:cNvPr id="7" name="Picture 6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0F312AFC-309F-DF04-23D8-E830A16E1A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01" y="6017227"/>
            <a:ext cx="2106403" cy="59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03E2A-DDE1-C706-51FF-964B4E26166D}"/>
              </a:ext>
            </a:extLst>
          </p:cNvPr>
          <p:cNvSpPr txBox="1"/>
          <p:nvPr userDrawn="1"/>
        </p:nvSpPr>
        <p:spPr>
          <a:xfrm>
            <a:off x="10365132" y="5279874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46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4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Man taking adhesive note from a glass wall in an office">
            <a:extLst>
              <a:ext uri="{FF2B5EF4-FFF2-40B4-BE49-F238E27FC236}">
                <a16:creationId xmlns:a16="http://schemas.microsoft.com/office/drawing/2014/main" id="{C4205E02-318A-739F-35D7-96BC258B3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7896723" y="1804856"/>
            <a:ext cx="4295275" cy="50488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/>
        </p:nvSpPr>
        <p:spPr>
          <a:xfrm flipV="1">
            <a:off x="-23964" y="1785817"/>
            <a:ext cx="12215962" cy="506224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1" y="2334094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9B2BC-B2DD-5A0A-4A60-05A01FFE9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2423" y="2342736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8A779-76D5-A2DA-20A7-033029556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1109" y="2839546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E2D8B6-D221-BE9B-2D30-9D77B04DE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1453" y="2839546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91227E-2F91-94E5-60E8-AC07A6700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401" y="4496269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8D4ADF-F0FE-A614-2E4D-E1FE2A990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2423" y="4504911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E2237-D8E1-600D-571A-D998DD9589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1109" y="5001721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807D4C-9F56-4F46-657D-DA4647727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91453" y="5001721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319DF36-114E-343E-0FC8-6A0013828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149A7B-124E-DB59-8700-8CC5202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71C43E-9BE0-FA1B-D586-BFD5885D370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12FCE01-07E0-A237-E749-24E9FF5E8245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Placeholder 4" descr="Man taking adhesive note from a glass wall in an office">
            <a:extLst>
              <a:ext uri="{FF2B5EF4-FFF2-40B4-BE49-F238E27FC236}">
                <a16:creationId xmlns:a16="http://schemas.microsoft.com/office/drawing/2014/main" id="{914D5FD6-4C81-3B96-40C6-62785D59B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7896723" y="1804856"/>
            <a:ext cx="4295275" cy="50488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0B116E-92DE-0A68-3B8A-FE3475D2FC4C}"/>
              </a:ext>
            </a:extLst>
          </p:cNvPr>
          <p:cNvSpPr/>
          <p:nvPr userDrawn="1"/>
        </p:nvSpPr>
        <p:spPr>
          <a:xfrm flipV="1">
            <a:off x="-23964" y="1785817"/>
            <a:ext cx="12215962" cy="506224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28F3BE-9F6F-5333-B3A2-EEED57D4D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84ECD3-0243-8570-9972-BDEDCA68ABB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FD1CF5-144C-6981-13D4-F830E813ED35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4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3" descr="A person and a doctor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B356DB53-CA0A-DF45-118F-5C6C2B82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2196"/>
            <a:ext cx="4279076" cy="49758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/>
        </p:nvSpPr>
        <p:spPr>
          <a:xfrm flipV="1">
            <a:off x="12121" y="1872257"/>
            <a:ext cx="12160001" cy="497580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0876" y="2607640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9B2BC-B2DD-5A0A-4A60-05A01FFE9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5898" y="2616282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8A779-76D5-A2DA-20A7-033029556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24584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E2D8B6-D221-BE9B-2D30-9D77B04DE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34928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91227E-2F91-94E5-60E8-AC07A6700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0876" y="4769815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8D4ADF-F0FE-A614-2E4D-E1FE2A990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25898" y="4778457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E2237-D8E1-600D-571A-D998DD9589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4584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807D4C-9F56-4F46-657D-DA4647727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928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5DFDF9E-0898-1DF5-B19F-BA70F52B6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4AC09-438F-123A-8C43-C4105948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83827D-297B-9D16-0704-3FAD6EA4B3A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04776C-35AC-032F-588B-FB19DD8D126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Placeholder 23" descr="A person and a doctor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6931190B-1751-095C-AB68-FEAE0BBCD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2196"/>
            <a:ext cx="4279076" cy="49758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F861FE-87BA-245D-5659-6CCA6912D694}"/>
              </a:ext>
            </a:extLst>
          </p:cNvPr>
          <p:cNvSpPr/>
          <p:nvPr userDrawn="1"/>
        </p:nvSpPr>
        <p:spPr>
          <a:xfrm flipV="1">
            <a:off x="12121" y="1872257"/>
            <a:ext cx="12160001" cy="497580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4A782ED-3248-F16B-06A1-0EA4D7D43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8CDF90-00D5-F739-8788-F0DB06199B1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8EB7CC6-97A1-0F26-2624-9435BC2A014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4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/>
        </p:nvSpPr>
        <p:spPr>
          <a:xfrm flipV="1">
            <a:off x="1666875" y="1918184"/>
            <a:ext cx="10525125" cy="434873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4850" y="2312365"/>
            <a:ext cx="5803899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pic>
        <p:nvPicPr>
          <p:cNvPr id="2" name="Picture 1" descr="A picture containing person, clothing, smile, human face&#10;&#10;Description automatically generated">
            <a:extLst>
              <a:ext uri="{FF2B5EF4-FFF2-40B4-BE49-F238E27FC236}">
                <a16:creationId xmlns:a16="http://schemas.microsoft.com/office/drawing/2014/main" id="{6C90AE67-EA40-FEC2-6BB3-765ABA1B7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73" y="1918185"/>
            <a:ext cx="5297805" cy="6858000"/>
          </a:xfrm>
          <a:prstGeom prst="rect">
            <a:avLst/>
          </a:prstGeom>
        </p:spPr>
      </p:pic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1AB5DFC-B56C-CDA2-5147-015913D97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F9E7EC-3998-C9FE-DCBB-3467A929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743551-D8A6-88EC-7300-9847A9300B93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80E36D-DB77-21DE-A10E-05E1BFED655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C03D3FC-8C1A-2CA8-CBE8-755EA1554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5698" y="2900658"/>
            <a:ext cx="5803051" cy="31326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54382-A519-17CB-0C91-7CD2BFCBF54F}"/>
              </a:ext>
            </a:extLst>
          </p:cNvPr>
          <p:cNvSpPr/>
          <p:nvPr userDrawn="1"/>
        </p:nvSpPr>
        <p:spPr>
          <a:xfrm flipV="1">
            <a:off x="1666875" y="1918184"/>
            <a:ext cx="10525125" cy="434873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9" name="Picture 8" descr="A picture containing person, clothing, smile, human face&#10;&#10;Description automatically generated">
            <a:extLst>
              <a:ext uri="{FF2B5EF4-FFF2-40B4-BE49-F238E27FC236}">
                <a16:creationId xmlns:a16="http://schemas.microsoft.com/office/drawing/2014/main" id="{2BB37B91-3A8E-0A65-69A1-B60B3F5C1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73" y="1918185"/>
            <a:ext cx="5297805" cy="6858000"/>
          </a:xfrm>
          <a:prstGeom prst="rect">
            <a:avLst/>
          </a:prstGeom>
        </p:spPr>
      </p:pic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9DF2C92-FB20-943A-F19E-E008FABAB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4B0C5-083F-22F3-DA2E-298E5AFF79C6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31C683-D143-43D5-A6CD-F0E4B4AE20FC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0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um shot of people wearing scrubs&#10;&#10;Description automatically generated with low confidence">
            <a:extLst>
              <a:ext uri="{FF2B5EF4-FFF2-40B4-BE49-F238E27FC236}">
                <a16:creationId xmlns:a16="http://schemas.microsoft.com/office/drawing/2014/main" id="{5688C07C-52C9-C98D-4B67-0B8DE8D35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608" y="0"/>
            <a:ext cx="5711952" cy="6858000"/>
          </a:xfrm>
          <a:prstGeom prst="rect">
            <a:avLst/>
          </a:prstGeom>
        </p:spPr>
      </p:pic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32CDE7-811D-7115-193E-EEFC78DA6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D49350-064E-1943-E74B-922375FC5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6115051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B94FD1-14FE-DA48-CA97-3505883AB6A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78F8DB-D942-9459-AC7C-429464C7E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602601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62B798-01CC-3F9B-69DC-58AA9DD79976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Medium shot of people wearing scrubs&#10;&#10;Description automatically generated with low confidence">
            <a:extLst>
              <a:ext uri="{FF2B5EF4-FFF2-40B4-BE49-F238E27FC236}">
                <a16:creationId xmlns:a16="http://schemas.microsoft.com/office/drawing/2014/main" id="{FAE7E722-A6F4-A890-FE01-6525C54FE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608" y="0"/>
            <a:ext cx="5711952" cy="6858000"/>
          </a:xfrm>
          <a:prstGeom prst="rect">
            <a:avLst/>
          </a:prstGeom>
        </p:spPr>
      </p:pic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11FE06-C0C2-CEC4-8FBD-4E0F4ED67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D61AE-F809-DD6B-A01B-33D13B302B7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1B8214-BE6E-572D-A1E8-3F0987FA31F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ha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A707D36-9A51-EDB2-AE9A-91B897612774}"/>
              </a:ext>
            </a:extLst>
          </p:cNvPr>
          <p:cNvSpPr/>
          <p:nvPr/>
        </p:nvSpPr>
        <p:spPr bwMode="auto">
          <a:xfrm>
            <a:off x="0" y="0"/>
            <a:ext cx="5954215" cy="6858000"/>
          </a:xfrm>
          <a:prstGeom prst="rect">
            <a:avLst/>
          </a:prstGeom>
          <a:solidFill>
            <a:srgbClr val="F2ECE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CC0973E-19D4-F7AD-027C-A7934D7C0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5378488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742D785B-4457-1D76-03FB-C750F9F57BBF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096000" y="1330325"/>
            <a:ext cx="5954713" cy="470376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AEE95D-C013-9D48-6303-75622814E20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A68671-3111-CB26-2873-F49025F9BDAF}"/>
              </a:ext>
            </a:extLst>
          </p:cNvPr>
          <p:cNvSpPr/>
          <p:nvPr userDrawn="1"/>
        </p:nvSpPr>
        <p:spPr bwMode="auto">
          <a:xfrm>
            <a:off x="0" y="0"/>
            <a:ext cx="5954215" cy="6858000"/>
          </a:xfrm>
          <a:prstGeom prst="rect">
            <a:avLst/>
          </a:prstGeom>
          <a:solidFill>
            <a:srgbClr val="F2ECE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593AF3-70C4-D3A9-7DA7-719F2E96A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3CC60-08F4-6FA3-C60C-9709A0A28D3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FC8EFB-9DB4-44E6-8B22-AEEB01CA486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4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nly-Text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1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8288" y="1781318"/>
            <a:ext cx="3697664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7497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3EB3DCC-EE6F-A9A6-AEC2-B663316B300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4914" y="2431052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A2F8CF0-4F9D-0830-6675-66DB12579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780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421EFD-FC76-991C-6C93-C5D07FCBA6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9A7A8C-5A71-74BA-BFA4-151DDDD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86A2CE-8FD3-3525-0EA2-0D6A89CE5FD6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17D7CE-3546-1F93-3CD8-3866B3EE81EB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4F92508-CCDA-161F-03AF-645ED143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C61635-6232-C0A7-2B07-8E9265C59FE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0D88856-131D-7E7C-7A1E-43800B0760E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nly-Text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699" y="1276267"/>
            <a:ext cx="5157787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9111" y="1276267"/>
            <a:ext cx="5183188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1E747BB-4AB9-7BF6-A84B-477C7A247A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B0DBE5-35FC-C400-B851-F445DDF0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368DA-9F6B-9DD8-7636-298EFA0379B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8AEF40F-8582-F1E7-C2E5-DE836BB0060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EDE7C15-B464-6FAB-AE3E-93B75D217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DA2404-6369-D833-DB7F-C4E588CA3F7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73DFB3-0E31-C04C-4982-2D57DC37C49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1A876D4-58FB-AA00-17F8-C72BBDB47FDB}"/>
              </a:ext>
            </a:extLst>
          </p:cNvPr>
          <p:cNvSpPr/>
          <p:nvPr/>
        </p:nvSpPr>
        <p:spPr>
          <a:xfrm>
            <a:off x="1315415" y="2024699"/>
            <a:ext cx="1941512" cy="1941512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908F18-C662-9CDC-B670-6B1916758C58}"/>
              </a:ext>
            </a:extLst>
          </p:cNvPr>
          <p:cNvSpPr/>
          <p:nvPr/>
        </p:nvSpPr>
        <p:spPr>
          <a:xfrm>
            <a:off x="5225428" y="2016125"/>
            <a:ext cx="1941512" cy="1941512"/>
          </a:xfrm>
          <a:prstGeom prst="ellipse">
            <a:avLst/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7DD1BA-CCEB-FF47-C437-6F2B60CD1335}"/>
              </a:ext>
            </a:extLst>
          </p:cNvPr>
          <p:cNvSpPr/>
          <p:nvPr/>
        </p:nvSpPr>
        <p:spPr>
          <a:xfrm>
            <a:off x="8988094" y="1987218"/>
            <a:ext cx="1941512" cy="1941512"/>
          </a:xfrm>
          <a:prstGeom prst="ellipse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58675C9-7BC7-2EBC-08CA-32704FB03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203" y="4365904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9502" y="5004137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A99BBB-B5A7-C2CA-C94B-723B67215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3398" y="4685976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9515" y="4369215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A7C18EA-9EE6-4151-C778-3F3B7E83F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814" y="5007448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1710" y="4689287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499ABA3-3BC6-C29E-A76B-7AE0D113F3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5284" y="4375843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37FBA6D-8B04-50A8-F1B1-77D9169F25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3583" y="5014076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208317E-76F8-9623-048D-7D68D96D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17479" y="4695915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F29895-09CC-505C-8F1E-D326CEA17283}"/>
              </a:ext>
            </a:extLst>
          </p:cNvPr>
          <p:cNvCxnSpPr/>
          <p:nvPr/>
        </p:nvCxnSpPr>
        <p:spPr>
          <a:xfrm>
            <a:off x="7972725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167E80-F204-20AA-C003-867A329232B5}"/>
              </a:ext>
            </a:extLst>
          </p:cNvPr>
          <p:cNvCxnSpPr>
            <a:cxnSpLocks/>
          </p:cNvCxnSpPr>
          <p:nvPr/>
        </p:nvCxnSpPr>
        <p:spPr>
          <a:xfrm>
            <a:off x="4140780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FD3CFAB-7016-E8BC-CA35-CE69483944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A5A856-C23F-5CFE-0AA9-503EB21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AABF1-AE8C-E421-67AB-E35A42B16298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DC57AF-2B0F-F8FD-3F2C-F49887FC85A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96EDC69C-C5C7-4AD2-E5A4-46DB9EA6D2BF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1801372" y="2616009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1D77BA23-C851-0E16-BB24-3C0292319465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>
          <a:xfrm>
            <a:off x="5713060" y="2616009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5" name="Online Image Placeholder 12">
            <a:extLst>
              <a:ext uri="{FF2B5EF4-FFF2-40B4-BE49-F238E27FC236}">
                <a16:creationId xmlns:a16="http://schemas.microsoft.com/office/drawing/2014/main" id="{82325BF3-D9BE-35B9-6367-A3EFBCFD211F}"/>
              </a:ext>
            </a:extLst>
          </p:cNvPr>
          <p:cNvSpPr>
            <a:spLocks noGrp="1"/>
          </p:cNvSpPr>
          <p:nvPr>
            <p:ph type="clipArt" sz="quarter" idx="27"/>
          </p:nvPr>
        </p:nvSpPr>
        <p:spPr>
          <a:xfrm>
            <a:off x="9477141" y="264491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07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5" pos="7680">
          <p15:clr>
            <a:srgbClr val="FBAE40"/>
          </p15:clr>
        </p15:guide>
        <p15:guide id="6" orient="horz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37E3884-3307-87A8-0CF6-704541207E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5400000">
            <a:off x="4795834" y="-536897"/>
            <a:ext cx="2600326" cy="1219199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8D85A-0F4B-D032-9ACD-11B57CAF05EE}"/>
              </a:ext>
            </a:extLst>
          </p:cNvPr>
          <p:cNvSpPr/>
          <p:nvPr/>
        </p:nvSpPr>
        <p:spPr>
          <a:xfrm>
            <a:off x="1698176" y="2344528"/>
            <a:ext cx="2569028" cy="3599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4A727-21A3-1106-44C9-4960BB0E3311}"/>
              </a:ext>
            </a:extLst>
          </p:cNvPr>
          <p:cNvSpPr/>
          <p:nvPr/>
        </p:nvSpPr>
        <p:spPr>
          <a:xfrm>
            <a:off x="169817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8450E-9056-EBF3-D94C-FEC4E652F62C}"/>
              </a:ext>
            </a:extLst>
          </p:cNvPr>
          <p:cNvSpPr/>
          <p:nvPr/>
        </p:nvSpPr>
        <p:spPr>
          <a:xfrm>
            <a:off x="4811482" y="2344528"/>
            <a:ext cx="2569028" cy="359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42665-A6C3-F1A2-8215-4D58AE010971}"/>
              </a:ext>
            </a:extLst>
          </p:cNvPr>
          <p:cNvSpPr/>
          <p:nvPr/>
        </p:nvSpPr>
        <p:spPr>
          <a:xfrm>
            <a:off x="7924796" y="2344528"/>
            <a:ext cx="2569028" cy="3599544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D04918-3012-AC99-FB69-F1AD43A68BF8}"/>
              </a:ext>
            </a:extLst>
          </p:cNvPr>
          <p:cNvSpPr/>
          <p:nvPr/>
        </p:nvSpPr>
        <p:spPr>
          <a:xfrm>
            <a:off x="4811482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E8BFAD-5732-CB77-5D38-26ABF18EDD34}"/>
              </a:ext>
            </a:extLst>
          </p:cNvPr>
          <p:cNvSpPr/>
          <p:nvPr/>
        </p:nvSpPr>
        <p:spPr>
          <a:xfrm>
            <a:off x="792479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2033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0230" y="2514174"/>
            <a:ext cx="231696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2033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5B7350-49B8-77A5-7DCA-737C5F65E0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8595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8FF34D-2E1A-5C19-6C64-99DB15EFB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6793" y="2514174"/>
            <a:ext cx="2303718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CB5B91-6179-D7D5-AFFD-EFB426FC5E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58595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199B4B-C8F1-6099-AEA8-F009F75AEC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601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9E814F-E75F-0C4F-1E03-D14AD23B9A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6799" y="2514174"/>
            <a:ext cx="230702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06DA5F-CA03-3CFE-8876-95FCCF9923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01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703C900-E3A4-CA6C-54CB-A09E684679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9E74E8-8125-2383-ED41-62D5738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F0DA4A-AC5C-2B93-2411-9C1191BBAB2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449F18-37C8-748C-18D8-EC3CBB1B5BD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17FD326-7388-4F26-4F9A-BCE5C1058782}"/>
              </a:ext>
            </a:extLst>
          </p:cNvPr>
          <p:cNvSpPr/>
          <p:nvPr userDrawn="1"/>
        </p:nvSpPr>
        <p:spPr bwMode="auto">
          <a:xfrm rot="5400000">
            <a:off x="4795834" y="-536897"/>
            <a:ext cx="2600326" cy="1219199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7BF48-43FF-71D6-D6D1-8E7D3B6300AA}"/>
              </a:ext>
            </a:extLst>
          </p:cNvPr>
          <p:cNvSpPr/>
          <p:nvPr userDrawn="1"/>
        </p:nvSpPr>
        <p:spPr>
          <a:xfrm>
            <a:off x="1698176" y="2344528"/>
            <a:ext cx="2569028" cy="3599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63C87-AE12-B7A8-0C59-8364F52C48BB}"/>
              </a:ext>
            </a:extLst>
          </p:cNvPr>
          <p:cNvSpPr/>
          <p:nvPr userDrawn="1"/>
        </p:nvSpPr>
        <p:spPr>
          <a:xfrm>
            <a:off x="169817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1DD55F-37EB-953B-5B0F-29A1F94AC9D0}"/>
              </a:ext>
            </a:extLst>
          </p:cNvPr>
          <p:cNvSpPr/>
          <p:nvPr userDrawn="1"/>
        </p:nvSpPr>
        <p:spPr>
          <a:xfrm>
            <a:off x="4811482" y="2344528"/>
            <a:ext cx="2569028" cy="359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B5445-5234-3750-41B3-6B7A0AB15230}"/>
              </a:ext>
            </a:extLst>
          </p:cNvPr>
          <p:cNvSpPr/>
          <p:nvPr userDrawn="1"/>
        </p:nvSpPr>
        <p:spPr>
          <a:xfrm>
            <a:off x="7924796" y="2344528"/>
            <a:ext cx="2569028" cy="3599544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18D7AF-FBED-F38C-4113-D3DB14F88239}"/>
              </a:ext>
            </a:extLst>
          </p:cNvPr>
          <p:cNvSpPr/>
          <p:nvPr userDrawn="1"/>
        </p:nvSpPr>
        <p:spPr>
          <a:xfrm>
            <a:off x="4811482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912C78-6610-3704-1301-2FDE136A2E86}"/>
              </a:ext>
            </a:extLst>
          </p:cNvPr>
          <p:cNvSpPr/>
          <p:nvPr userDrawn="1"/>
        </p:nvSpPr>
        <p:spPr>
          <a:xfrm>
            <a:off x="792479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1299F0-2415-D500-41D7-71792FD13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6A125-1CDC-ABFC-7FD8-13EF0AC9992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4B4ED807-B5CE-29DA-2E8C-3E630F626FA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2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680" userDrawn="1">
          <p15:clr>
            <a:srgbClr val="FBAE40"/>
          </p15:clr>
        </p15:guide>
        <p15:guide id="8" orient="horz" pos="268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D3F97-A7F6-3833-F58D-7767259772D2}"/>
              </a:ext>
            </a:extLst>
          </p:cNvPr>
          <p:cNvGrpSpPr/>
          <p:nvPr/>
        </p:nvGrpSpPr>
        <p:grpSpPr>
          <a:xfrm>
            <a:off x="6556772" y="3120629"/>
            <a:ext cx="471488" cy="1397794"/>
            <a:chOff x="6556772" y="3120629"/>
            <a:chExt cx="471488" cy="1397794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ECC7888-DC70-FD38-A05C-BC86BC8D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772" y="3120629"/>
              <a:ext cx="471488" cy="1397794"/>
            </a:xfrm>
            <a:custGeom>
              <a:avLst/>
              <a:gdLst>
                <a:gd name="T0" fmla="*/ 107 w 167"/>
                <a:gd name="T1" fmla="*/ 26 h 496"/>
                <a:gd name="T2" fmla="*/ 133 w 167"/>
                <a:gd name="T3" fmla="*/ 150 h 496"/>
                <a:gd name="T4" fmla="*/ 94 w 167"/>
                <a:gd name="T5" fmla="*/ 301 h 496"/>
                <a:gd name="T6" fmla="*/ 80 w 167"/>
                <a:gd name="T7" fmla="*/ 326 h 496"/>
                <a:gd name="T8" fmla="*/ 80 w 167"/>
                <a:gd name="T9" fmla="*/ 326 h 496"/>
                <a:gd name="T10" fmla="*/ 4 w 167"/>
                <a:gd name="T11" fmla="*/ 469 h 496"/>
                <a:gd name="T12" fmla="*/ 11 w 167"/>
                <a:gd name="T13" fmla="*/ 492 h 496"/>
                <a:gd name="T14" fmla="*/ 34 w 167"/>
                <a:gd name="T15" fmla="*/ 485 h 496"/>
                <a:gd name="T16" fmla="*/ 137 w 167"/>
                <a:gd name="T17" fmla="*/ 292 h 496"/>
                <a:gd name="T18" fmla="*/ 108 w 167"/>
                <a:gd name="T19" fmla="*/ 292 h 496"/>
                <a:gd name="T20" fmla="*/ 108 w 167"/>
                <a:gd name="T21" fmla="*/ 309 h 496"/>
                <a:gd name="T22" fmla="*/ 123 w 167"/>
                <a:gd name="T23" fmla="*/ 317 h 496"/>
                <a:gd name="T24" fmla="*/ 166 w 167"/>
                <a:gd name="T25" fmla="*/ 150 h 496"/>
                <a:gd name="T26" fmla="*/ 138 w 167"/>
                <a:gd name="T27" fmla="*/ 13 h 496"/>
                <a:gd name="T28" fmla="*/ 116 w 167"/>
                <a:gd name="T29" fmla="*/ 4 h 496"/>
                <a:gd name="T30" fmla="*/ 107 w 167"/>
                <a:gd name="T31" fmla="*/ 2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496">
                  <a:moveTo>
                    <a:pt x="107" y="26"/>
                  </a:moveTo>
                  <a:cubicBezTo>
                    <a:pt x="124" y="64"/>
                    <a:pt x="133" y="106"/>
                    <a:pt x="133" y="150"/>
                  </a:cubicBezTo>
                  <a:cubicBezTo>
                    <a:pt x="133" y="205"/>
                    <a:pt x="118" y="256"/>
                    <a:pt x="94" y="301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4" y="469"/>
                    <a:pt x="4" y="469"/>
                    <a:pt x="4" y="469"/>
                  </a:cubicBezTo>
                  <a:cubicBezTo>
                    <a:pt x="0" y="477"/>
                    <a:pt x="3" y="487"/>
                    <a:pt x="11" y="492"/>
                  </a:cubicBezTo>
                  <a:cubicBezTo>
                    <a:pt x="20" y="496"/>
                    <a:pt x="30" y="493"/>
                    <a:pt x="34" y="485"/>
                  </a:cubicBezTo>
                  <a:cubicBezTo>
                    <a:pt x="137" y="292"/>
                    <a:pt x="137" y="292"/>
                    <a:pt x="137" y="292"/>
                  </a:cubicBezTo>
                  <a:cubicBezTo>
                    <a:pt x="108" y="292"/>
                    <a:pt x="108" y="292"/>
                    <a:pt x="108" y="292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123" y="317"/>
                    <a:pt x="123" y="317"/>
                    <a:pt x="123" y="317"/>
                  </a:cubicBezTo>
                  <a:cubicBezTo>
                    <a:pt x="151" y="268"/>
                    <a:pt x="167" y="211"/>
                    <a:pt x="166" y="150"/>
                  </a:cubicBezTo>
                  <a:cubicBezTo>
                    <a:pt x="166" y="101"/>
                    <a:pt x="156" y="55"/>
                    <a:pt x="138" y="13"/>
                  </a:cubicBezTo>
                  <a:cubicBezTo>
                    <a:pt x="134" y="4"/>
                    <a:pt x="124" y="0"/>
                    <a:pt x="116" y="4"/>
                  </a:cubicBezTo>
                  <a:cubicBezTo>
                    <a:pt x="107" y="8"/>
                    <a:pt x="103" y="18"/>
                    <a:pt x="107" y="26"/>
                  </a:cubicBezTo>
                </a:path>
              </a:pathLst>
            </a:custGeom>
            <a:solidFill>
              <a:srgbClr val="ACF2E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FC123E-6C63-969D-4417-80C625060BAE}"/>
                </a:ext>
              </a:extLst>
            </p:cNvPr>
            <p:cNvSpPr/>
            <p:nvPr/>
          </p:nvSpPr>
          <p:spPr>
            <a:xfrm rot="1606979">
              <a:off x="6851767" y="3921081"/>
              <a:ext cx="72633" cy="91607"/>
            </a:xfrm>
            <a:prstGeom prst="rect">
              <a:avLst/>
            </a:prstGeom>
            <a:solidFill>
              <a:srgbClr val="ACF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10DF39-4250-BB61-B66E-85D74D07ACF0}"/>
              </a:ext>
            </a:extLst>
          </p:cNvPr>
          <p:cNvGrpSpPr/>
          <p:nvPr/>
        </p:nvGrpSpPr>
        <p:grpSpPr>
          <a:xfrm>
            <a:off x="4701779" y="2222898"/>
            <a:ext cx="2684860" cy="2589609"/>
            <a:chOff x="4237038" y="1820863"/>
            <a:chExt cx="3579813" cy="3452812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3F36824-D0B6-3C04-1547-E9569ACB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50847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3 w 16"/>
                <a:gd name="T11" fmla="*/ 2 h 16"/>
                <a:gd name="T12" fmla="*/ 0 w 16"/>
                <a:gd name="T13" fmla="*/ 8 h 16"/>
                <a:gd name="T14" fmla="*/ 3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3" y="15"/>
                    <a:pt x="14" y="14"/>
                  </a:cubicBezTo>
                  <a:cubicBezTo>
                    <a:pt x="16" y="12"/>
                    <a:pt x="16" y="10"/>
                    <a:pt x="16" y="8"/>
                  </a:cubicBezTo>
                  <a:cubicBezTo>
                    <a:pt x="16" y="6"/>
                    <a:pt x="16" y="4"/>
                    <a:pt x="14" y="2"/>
                  </a:cubicBezTo>
                  <a:cubicBezTo>
                    <a:pt x="13" y="1"/>
                    <a:pt x="10" y="0"/>
                    <a:pt x="8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408F3F1-FAC5-11EE-42C9-0BF054F74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038" y="1820863"/>
              <a:ext cx="3579813" cy="3392487"/>
            </a:xfrm>
            <a:custGeom>
              <a:avLst/>
              <a:gdLst>
                <a:gd name="T0" fmla="*/ 687 w 952"/>
                <a:gd name="T1" fmla="*/ 886 h 902"/>
                <a:gd name="T2" fmla="*/ 753 w 952"/>
                <a:gd name="T3" fmla="*/ 844 h 902"/>
                <a:gd name="T4" fmla="*/ 783 w 952"/>
                <a:gd name="T5" fmla="*/ 819 h 902"/>
                <a:gd name="T6" fmla="*/ 811 w 952"/>
                <a:gd name="T7" fmla="*/ 792 h 902"/>
                <a:gd name="T8" fmla="*/ 837 w 952"/>
                <a:gd name="T9" fmla="*/ 763 h 902"/>
                <a:gd name="T10" fmla="*/ 860 w 952"/>
                <a:gd name="T11" fmla="*/ 731 h 902"/>
                <a:gd name="T12" fmla="*/ 880 w 952"/>
                <a:gd name="T13" fmla="*/ 698 h 902"/>
                <a:gd name="T14" fmla="*/ 897 w 952"/>
                <a:gd name="T15" fmla="*/ 663 h 902"/>
                <a:gd name="T16" fmla="*/ 912 w 952"/>
                <a:gd name="T17" fmla="*/ 626 h 902"/>
                <a:gd name="T18" fmla="*/ 923 w 952"/>
                <a:gd name="T19" fmla="*/ 589 h 902"/>
                <a:gd name="T20" fmla="*/ 930 w 952"/>
                <a:gd name="T21" fmla="*/ 551 h 902"/>
                <a:gd name="T22" fmla="*/ 935 w 952"/>
                <a:gd name="T23" fmla="*/ 512 h 902"/>
                <a:gd name="T24" fmla="*/ 936 w 952"/>
                <a:gd name="T25" fmla="*/ 473 h 902"/>
                <a:gd name="T26" fmla="*/ 934 w 952"/>
                <a:gd name="T27" fmla="*/ 434 h 902"/>
                <a:gd name="T28" fmla="*/ 929 w 952"/>
                <a:gd name="T29" fmla="*/ 395 h 902"/>
                <a:gd name="T30" fmla="*/ 921 w 952"/>
                <a:gd name="T31" fmla="*/ 357 h 902"/>
                <a:gd name="T32" fmla="*/ 909 w 952"/>
                <a:gd name="T33" fmla="*/ 320 h 902"/>
                <a:gd name="T34" fmla="*/ 894 w 952"/>
                <a:gd name="T35" fmla="*/ 284 h 902"/>
                <a:gd name="T36" fmla="*/ 876 w 952"/>
                <a:gd name="T37" fmla="*/ 249 h 902"/>
                <a:gd name="T38" fmla="*/ 867 w 952"/>
                <a:gd name="T39" fmla="*/ 218 h 902"/>
                <a:gd name="T40" fmla="*/ 843 w 952"/>
                <a:gd name="T41" fmla="*/ 186 h 902"/>
                <a:gd name="T42" fmla="*/ 817 w 952"/>
                <a:gd name="T43" fmla="*/ 156 h 902"/>
                <a:gd name="T44" fmla="*/ 788 w 952"/>
                <a:gd name="T45" fmla="*/ 117 h 902"/>
                <a:gd name="T46" fmla="*/ 757 w 952"/>
                <a:gd name="T47" fmla="*/ 92 h 902"/>
                <a:gd name="T48" fmla="*/ 723 w 952"/>
                <a:gd name="T49" fmla="*/ 69 h 902"/>
                <a:gd name="T50" fmla="*/ 688 w 952"/>
                <a:gd name="T51" fmla="*/ 50 h 902"/>
                <a:gd name="T52" fmla="*/ 651 w 952"/>
                <a:gd name="T53" fmla="*/ 33 h 902"/>
                <a:gd name="T54" fmla="*/ 613 w 952"/>
                <a:gd name="T55" fmla="*/ 20 h 902"/>
                <a:gd name="T56" fmla="*/ 573 w 952"/>
                <a:gd name="T57" fmla="*/ 10 h 902"/>
                <a:gd name="T58" fmla="*/ 534 w 952"/>
                <a:gd name="T59" fmla="*/ 4 h 902"/>
                <a:gd name="T60" fmla="*/ 493 w 952"/>
                <a:gd name="T61" fmla="*/ 1 h 902"/>
                <a:gd name="T62" fmla="*/ 453 w 952"/>
                <a:gd name="T63" fmla="*/ 1 h 902"/>
                <a:gd name="T64" fmla="*/ 406 w 952"/>
                <a:gd name="T65" fmla="*/ 13 h 902"/>
                <a:gd name="T66" fmla="*/ 367 w 952"/>
                <a:gd name="T67" fmla="*/ 21 h 902"/>
                <a:gd name="T68" fmla="*/ 329 w 952"/>
                <a:gd name="T69" fmla="*/ 32 h 902"/>
                <a:gd name="T70" fmla="*/ 292 w 952"/>
                <a:gd name="T71" fmla="*/ 46 h 902"/>
                <a:gd name="T72" fmla="*/ 256 w 952"/>
                <a:gd name="T73" fmla="*/ 63 h 902"/>
                <a:gd name="T74" fmla="*/ 222 w 952"/>
                <a:gd name="T75" fmla="*/ 83 h 902"/>
                <a:gd name="T76" fmla="*/ 189 w 952"/>
                <a:gd name="T77" fmla="*/ 106 h 902"/>
                <a:gd name="T78" fmla="*/ 159 w 952"/>
                <a:gd name="T79" fmla="*/ 132 h 902"/>
                <a:gd name="T80" fmla="*/ 142 w 952"/>
                <a:gd name="T81" fmla="*/ 160 h 902"/>
                <a:gd name="T82" fmla="*/ 116 w 952"/>
                <a:gd name="T83" fmla="*/ 189 h 902"/>
                <a:gd name="T84" fmla="*/ 93 w 952"/>
                <a:gd name="T85" fmla="*/ 221 h 902"/>
                <a:gd name="T86" fmla="*/ 73 w 952"/>
                <a:gd name="T87" fmla="*/ 254 h 902"/>
                <a:gd name="T88" fmla="*/ 56 w 952"/>
                <a:gd name="T89" fmla="*/ 289 h 902"/>
                <a:gd name="T90" fmla="*/ 41 w 952"/>
                <a:gd name="T91" fmla="*/ 325 h 902"/>
                <a:gd name="T92" fmla="*/ 30 w 952"/>
                <a:gd name="T93" fmla="*/ 363 h 902"/>
                <a:gd name="T94" fmla="*/ 17 w 952"/>
                <a:gd name="T95" fmla="*/ 439 h 902"/>
                <a:gd name="T96" fmla="*/ 16 w 952"/>
                <a:gd name="T97" fmla="*/ 478 h 902"/>
                <a:gd name="T98" fmla="*/ 17 w 952"/>
                <a:gd name="T99" fmla="*/ 517 h 902"/>
                <a:gd name="T100" fmla="*/ 22 w 952"/>
                <a:gd name="T101" fmla="*/ 556 h 902"/>
                <a:gd name="T102" fmla="*/ 21 w 952"/>
                <a:gd name="T103" fmla="*/ 589 h 902"/>
                <a:gd name="T104" fmla="*/ 27 w 952"/>
                <a:gd name="T105" fmla="*/ 637 h 902"/>
                <a:gd name="T106" fmla="*/ 42 w 952"/>
                <a:gd name="T107" fmla="*/ 674 h 902"/>
                <a:gd name="T108" fmla="*/ 61 w 952"/>
                <a:gd name="T109" fmla="*/ 710 h 902"/>
                <a:gd name="T110" fmla="*/ 82 w 952"/>
                <a:gd name="T111" fmla="*/ 745 h 902"/>
                <a:gd name="T112" fmla="*/ 106 w 952"/>
                <a:gd name="T113" fmla="*/ 777 h 902"/>
                <a:gd name="T114" fmla="*/ 133 w 952"/>
                <a:gd name="T115" fmla="*/ 807 h 902"/>
                <a:gd name="T116" fmla="*/ 162 w 952"/>
                <a:gd name="T117" fmla="*/ 835 h 902"/>
                <a:gd name="T118" fmla="*/ 205 w 952"/>
                <a:gd name="T119" fmla="*/ 859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2" h="902">
                  <a:moveTo>
                    <a:pt x="687" y="886"/>
                  </a:moveTo>
                  <a:cubicBezTo>
                    <a:pt x="687" y="886"/>
                    <a:pt x="687" y="886"/>
                    <a:pt x="687" y="886"/>
                  </a:cubicBezTo>
                  <a:cubicBezTo>
                    <a:pt x="683" y="888"/>
                    <a:pt x="682" y="893"/>
                    <a:pt x="684" y="897"/>
                  </a:cubicBezTo>
                  <a:cubicBezTo>
                    <a:pt x="686" y="901"/>
                    <a:pt x="691" y="902"/>
                    <a:pt x="695" y="900"/>
                  </a:cubicBezTo>
                  <a:cubicBezTo>
                    <a:pt x="695" y="900"/>
                    <a:pt x="695" y="900"/>
                    <a:pt x="695" y="900"/>
                  </a:cubicBezTo>
                  <a:cubicBezTo>
                    <a:pt x="699" y="898"/>
                    <a:pt x="700" y="893"/>
                    <a:pt x="698" y="889"/>
                  </a:cubicBezTo>
                  <a:cubicBezTo>
                    <a:pt x="696" y="885"/>
                    <a:pt x="691" y="884"/>
                    <a:pt x="687" y="886"/>
                  </a:cubicBezTo>
                  <a:close/>
                  <a:moveTo>
                    <a:pt x="721" y="866"/>
                  </a:moveTo>
                  <a:cubicBezTo>
                    <a:pt x="721" y="866"/>
                    <a:pt x="721" y="866"/>
                    <a:pt x="721" y="866"/>
                  </a:cubicBezTo>
                  <a:cubicBezTo>
                    <a:pt x="717" y="869"/>
                    <a:pt x="716" y="874"/>
                    <a:pt x="719" y="877"/>
                  </a:cubicBezTo>
                  <a:cubicBezTo>
                    <a:pt x="721" y="881"/>
                    <a:pt x="726" y="882"/>
                    <a:pt x="730" y="880"/>
                  </a:cubicBezTo>
                  <a:cubicBezTo>
                    <a:pt x="733" y="878"/>
                    <a:pt x="734" y="873"/>
                    <a:pt x="732" y="869"/>
                  </a:cubicBezTo>
                  <a:cubicBezTo>
                    <a:pt x="730" y="865"/>
                    <a:pt x="725" y="864"/>
                    <a:pt x="721" y="866"/>
                  </a:cubicBezTo>
                  <a:close/>
                  <a:moveTo>
                    <a:pt x="753" y="844"/>
                  </a:moveTo>
                  <a:cubicBezTo>
                    <a:pt x="753" y="844"/>
                    <a:pt x="753" y="844"/>
                    <a:pt x="753" y="844"/>
                  </a:cubicBezTo>
                  <a:cubicBezTo>
                    <a:pt x="750" y="847"/>
                    <a:pt x="749" y="852"/>
                    <a:pt x="752" y="855"/>
                  </a:cubicBezTo>
                  <a:cubicBezTo>
                    <a:pt x="754" y="859"/>
                    <a:pt x="759" y="860"/>
                    <a:pt x="763" y="857"/>
                  </a:cubicBezTo>
                  <a:cubicBezTo>
                    <a:pt x="766" y="854"/>
                    <a:pt x="767" y="849"/>
                    <a:pt x="764" y="846"/>
                  </a:cubicBezTo>
                  <a:cubicBezTo>
                    <a:pt x="762" y="842"/>
                    <a:pt x="757" y="842"/>
                    <a:pt x="753" y="844"/>
                  </a:cubicBezTo>
                  <a:close/>
                  <a:moveTo>
                    <a:pt x="783" y="819"/>
                  </a:moveTo>
                  <a:cubicBezTo>
                    <a:pt x="783" y="819"/>
                    <a:pt x="783" y="819"/>
                    <a:pt x="783" y="819"/>
                  </a:cubicBezTo>
                  <a:cubicBezTo>
                    <a:pt x="780" y="822"/>
                    <a:pt x="780" y="827"/>
                    <a:pt x="783" y="831"/>
                  </a:cubicBezTo>
                  <a:cubicBezTo>
                    <a:pt x="786" y="834"/>
                    <a:pt x="791" y="834"/>
                    <a:pt x="794" y="831"/>
                  </a:cubicBezTo>
                  <a:cubicBezTo>
                    <a:pt x="794" y="831"/>
                    <a:pt x="794" y="831"/>
                    <a:pt x="794" y="831"/>
                  </a:cubicBezTo>
                  <a:cubicBezTo>
                    <a:pt x="797" y="828"/>
                    <a:pt x="798" y="823"/>
                    <a:pt x="795" y="820"/>
                  </a:cubicBezTo>
                  <a:cubicBezTo>
                    <a:pt x="792" y="817"/>
                    <a:pt x="787" y="816"/>
                    <a:pt x="783" y="819"/>
                  </a:cubicBezTo>
                  <a:close/>
                  <a:moveTo>
                    <a:pt x="811" y="792"/>
                  </a:moveTo>
                  <a:cubicBezTo>
                    <a:pt x="811" y="792"/>
                    <a:pt x="811" y="792"/>
                    <a:pt x="811" y="792"/>
                  </a:cubicBezTo>
                  <a:cubicBezTo>
                    <a:pt x="808" y="795"/>
                    <a:pt x="808" y="800"/>
                    <a:pt x="812" y="803"/>
                  </a:cubicBezTo>
                  <a:cubicBezTo>
                    <a:pt x="815" y="806"/>
                    <a:pt x="820" y="806"/>
                    <a:pt x="823" y="803"/>
                  </a:cubicBezTo>
                  <a:cubicBezTo>
                    <a:pt x="823" y="803"/>
                    <a:pt x="823" y="803"/>
                    <a:pt x="823" y="803"/>
                  </a:cubicBezTo>
                  <a:cubicBezTo>
                    <a:pt x="826" y="800"/>
                    <a:pt x="826" y="795"/>
                    <a:pt x="823" y="792"/>
                  </a:cubicBezTo>
                  <a:cubicBezTo>
                    <a:pt x="819" y="789"/>
                    <a:pt x="814" y="789"/>
                    <a:pt x="811" y="792"/>
                  </a:cubicBezTo>
                  <a:close/>
                  <a:moveTo>
                    <a:pt x="837" y="763"/>
                  </a:moveTo>
                  <a:cubicBezTo>
                    <a:pt x="837" y="763"/>
                    <a:pt x="837" y="763"/>
                    <a:pt x="837" y="763"/>
                  </a:cubicBezTo>
                  <a:cubicBezTo>
                    <a:pt x="834" y="766"/>
                    <a:pt x="835" y="771"/>
                    <a:pt x="838" y="774"/>
                  </a:cubicBezTo>
                  <a:cubicBezTo>
                    <a:pt x="842" y="777"/>
                    <a:pt x="847" y="776"/>
                    <a:pt x="849" y="773"/>
                  </a:cubicBezTo>
                  <a:cubicBezTo>
                    <a:pt x="849" y="773"/>
                    <a:pt x="849" y="773"/>
                    <a:pt x="849" y="773"/>
                  </a:cubicBezTo>
                  <a:cubicBezTo>
                    <a:pt x="852" y="769"/>
                    <a:pt x="852" y="764"/>
                    <a:pt x="848" y="761"/>
                  </a:cubicBezTo>
                  <a:cubicBezTo>
                    <a:pt x="845" y="759"/>
                    <a:pt x="840" y="759"/>
                    <a:pt x="837" y="763"/>
                  </a:cubicBezTo>
                  <a:close/>
                  <a:moveTo>
                    <a:pt x="860" y="731"/>
                  </a:moveTo>
                  <a:cubicBezTo>
                    <a:pt x="860" y="731"/>
                    <a:pt x="860" y="731"/>
                    <a:pt x="860" y="731"/>
                  </a:cubicBezTo>
                  <a:cubicBezTo>
                    <a:pt x="857" y="735"/>
                    <a:pt x="858" y="740"/>
                    <a:pt x="862" y="742"/>
                  </a:cubicBezTo>
                  <a:cubicBezTo>
                    <a:pt x="866" y="745"/>
                    <a:pt x="871" y="744"/>
                    <a:pt x="873" y="740"/>
                  </a:cubicBezTo>
                  <a:cubicBezTo>
                    <a:pt x="873" y="740"/>
                    <a:pt x="873" y="740"/>
                    <a:pt x="873" y="740"/>
                  </a:cubicBezTo>
                  <a:cubicBezTo>
                    <a:pt x="876" y="736"/>
                    <a:pt x="875" y="731"/>
                    <a:pt x="871" y="729"/>
                  </a:cubicBezTo>
                  <a:cubicBezTo>
                    <a:pt x="867" y="726"/>
                    <a:pt x="862" y="727"/>
                    <a:pt x="860" y="731"/>
                  </a:cubicBezTo>
                  <a:close/>
                  <a:moveTo>
                    <a:pt x="880" y="698"/>
                  </a:moveTo>
                  <a:cubicBezTo>
                    <a:pt x="880" y="698"/>
                    <a:pt x="880" y="698"/>
                    <a:pt x="880" y="698"/>
                  </a:cubicBezTo>
                  <a:cubicBezTo>
                    <a:pt x="878" y="702"/>
                    <a:pt x="879" y="706"/>
                    <a:pt x="883" y="709"/>
                  </a:cubicBezTo>
                  <a:cubicBezTo>
                    <a:pt x="887" y="711"/>
                    <a:pt x="892" y="709"/>
                    <a:pt x="894" y="705"/>
                  </a:cubicBezTo>
                  <a:cubicBezTo>
                    <a:pt x="894" y="705"/>
                    <a:pt x="894" y="705"/>
                    <a:pt x="894" y="705"/>
                  </a:cubicBezTo>
                  <a:cubicBezTo>
                    <a:pt x="896" y="701"/>
                    <a:pt x="895" y="697"/>
                    <a:pt x="891" y="694"/>
                  </a:cubicBezTo>
                  <a:cubicBezTo>
                    <a:pt x="887" y="692"/>
                    <a:pt x="882" y="694"/>
                    <a:pt x="880" y="698"/>
                  </a:cubicBezTo>
                  <a:close/>
                  <a:moveTo>
                    <a:pt x="897" y="663"/>
                  </a:moveTo>
                  <a:cubicBezTo>
                    <a:pt x="897" y="663"/>
                    <a:pt x="897" y="663"/>
                    <a:pt x="897" y="663"/>
                  </a:cubicBezTo>
                  <a:cubicBezTo>
                    <a:pt x="895" y="667"/>
                    <a:pt x="897" y="671"/>
                    <a:pt x="901" y="673"/>
                  </a:cubicBezTo>
                  <a:cubicBezTo>
                    <a:pt x="905" y="675"/>
                    <a:pt x="910" y="673"/>
                    <a:pt x="912" y="669"/>
                  </a:cubicBezTo>
                  <a:cubicBezTo>
                    <a:pt x="912" y="669"/>
                    <a:pt x="912" y="669"/>
                    <a:pt x="912" y="669"/>
                  </a:cubicBezTo>
                  <a:cubicBezTo>
                    <a:pt x="914" y="665"/>
                    <a:pt x="912" y="660"/>
                    <a:pt x="908" y="659"/>
                  </a:cubicBezTo>
                  <a:cubicBezTo>
                    <a:pt x="904" y="657"/>
                    <a:pt x="899" y="659"/>
                    <a:pt x="897" y="663"/>
                  </a:cubicBezTo>
                  <a:close/>
                  <a:moveTo>
                    <a:pt x="912" y="626"/>
                  </a:moveTo>
                  <a:cubicBezTo>
                    <a:pt x="912" y="626"/>
                    <a:pt x="912" y="626"/>
                    <a:pt x="912" y="626"/>
                  </a:cubicBezTo>
                  <a:cubicBezTo>
                    <a:pt x="910" y="630"/>
                    <a:pt x="912" y="635"/>
                    <a:pt x="916" y="636"/>
                  </a:cubicBezTo>
                  <a:cubicBezTo>
                    <a:pt x="921" y="638"/>
                    <a:pt x="925" y="636"/>
                    <a:pt x="927" y="631"/>
                  </a:cubicBezTo>
                  <a:cubicBezTo>
                    <a:pt x="927" y="631"/>
                    <a:pt x="927" y="631"/>
                    <a:pt x="927" y="631"/>
                  </a:cubicBezTo>
                  <a:cubicBezTo>
                    <a:pt x="928" y="627"/>
                    <a:pt x="926" y="623"/>
                    <a:pt x="922" y="621"/>
                  </a:cubicBezTo>
                  <a:cubicBezTo>
                    <a:pt x="918" y="620"/>
                    <a:pt x="913" y="622"/>
                    <a:pt x="912" y="626"/>
                  </a:cubicBezTo>
                  <a:close/>
                  <a:moveTo>
                    <a:pt x="923" y="589"/>
                  </a:moveTo>
                  <a:cubicBezTo>
                    <a:pt x="923" y="589"/>
                    <a:pt x="923" y="589"/>
                    <a:pt x="923" y="589"/>
                  </a:cubicBezTo>
                  <a:cubicBezTo>
                    <a:pt x="922" y="593"/>
                    <a:pt x="924" y="597"/>
                    <a:pt x="928" y="599"/>
                  </a:cubicBezTo>
                  <a:cubicBezTo>
                    <a:pt x="933" y="600"/>
                    <a:pt x="937" y="597"/>
                    <a:pt x="938" y="593"/>
                  </a:cubicBezTo>
                  <a:cubicBezTo>
                    <a:pt x="938" y="593"/>
                    <a:pt x="938" y="593"/>
                    <a:pt x="938" y="593"/>
                  </a:cubicBezTo>
                  <a:cubicBezTo>
                    <a:pt x="939" y="588"/>
                    <a:pt x="937" y="584"/>
                    <a:pt x="932" y="583"/>
                  </a:cubicBezTo>
                  <a:cubicBezTo>
                    <a:pt x="928" y="582"/>
                    <a:pt x="924" y="585"/>
                    <a:pt x="923" y="589"/>
                  </a:cubicBezTo>
                  <a:close/>
                  <a:moveTo>
                    <a:pt x="930" y="551"/>
                  </a:moveTo>
                  <a:cubicBezTo>
                    <a:pt x="930" y="551"/>
                    <a:pt x="930" y="551"/>
                    <a:pt x="930" y="551"/>
                  </a:cubicBezTo>
                  <a:cubicBezTo>
                    <a:pt x="930" y="555"/>
                    <a:pt x="933" y="559"/>
                    <a:pt x="937" y="560"/>
                  </a:cubicBezTo>
                  <a:cubicBezTo>
                    <a:pt x="941" y="560"/>
                    <a:pt x="946" y="558"/>
                    <a:pt x="946" y="553"/>
                  </a:cubicBezTo>
                  <a:cubicBezTo>
                    <a:pt x="946" y="553"/>
                    <a:pt x="946" y="553"/>
                    <a:pt x="946" y="553"/>
                  </a:cubicBezTo>
                  <a:cubicBezTo>
                    <a:pt x="947" y="549"/>
                    <a:pt x="944" y="545"/>
                    <a:pt x="940" y="544"/>
                  </a:cubicBezTo>
                  <a:cubicBezTo>
                    <a:pt x="935" y="543"/>
                    <a:pt x="931" y="546"/>
                    <a:pt x="930" y="551"/>
                  </a:cubicBezTo>
                  <a:close/>
                  <a:moveTo>
                    <a:pt x="935" y="512"/>
                  </a:moveTo>
                  <a:cubicBezTo>
                    <a:pt x="935" y="512"/>
                    <a:pt x="935" y="512"/>
                    <a:pt x="935" y="512"/>
                  </a:cubicBezTo>
                  <a:cubicBezTo>
                    <a:pt x="935" y="516"/>
                    <a:pt x="938" y="520"/>
                    <a:pt x="942" y="520"/>
                  </a:cubicBezTo>
                  <a:cubicBezTo>
                    <a:pt x="947" y="521"/>
                    <a:pt x="951" y="517"/>
                    <a:pt x="951" y="513"/>
                  </a:cubicBezTo>
                  <a:cubicBezTo>
                    <a:pt x="951" y="513"/>
                    <a:pt x="951" y="513"/>
                    <a:pt x="951" y="513"/>
                  </a:cubicBezTo>
                  <a:cubicBezTo>
                    <a:pt x="951" y="509"/>
                    <a:pt x="948" y="505"/>
                    <a:pt x="944" y="504"/>
                  </a:cubicBezTo>
                  <a:cubicBezTo>
                    <a:pt x="939" y="504"/>
                    <a:pt x="935" y="507"/>
                    <a:pt x="935" y="512"/>
                  </a:cubicBezTo>
                  <a:close/>
                  <a:moveTo>
                    <a:pt x="936" y="473"/>
                  </a:moveTo>
                  <a:cubicBezTo>
                    <a:pt x="936" y="473"/>
                    <a:pt x="936" y="473"/>
                    <a:pt x="936" y="473"/>
                  </a:cubicBezTo>
                  <a:cubicBezTo>
                    <a:pt x="936" y="477"/>
                    <a:pt x="940" y="481"/>
                    <a:pt x="944" y="481"/>
                  </a:cubicBezTo>
                  <a:cubicBezTo>
                    <a:pt x="949" y="481"/>
                    <a:pt x="952" y="477"/>
                    <a:pt x="952" y="473"/>
                  </a:cubicBezTo>
                  <a:cubicBezTo>
                    <a:pt x="952" y="473"/>
                    <a:pt x="952" y="473"/>
                    <a:pt x="952" y="473"/>
                  </a:cubicBezTo>
                  <a:cubicBezTo>
                    <a:pt x="952" y="468"/>
                    <a:pt x="949" y="465"/>
                    <a:pt x="944" y="465"/>
                  </a:cubicBezTo>
                  <a:cubicBezTo>
                    <a:pt x="940" y="465"/>
                    <a:pt x="936" y="468"/>
                    <a:pt x="936" y="473"/>
                  </a:cubicBezTo>
                  <a:close/>
                  <a:moveTo>
                    <a:pt x="934" y="434"/>
                  </a:moveTo>
                  <a:cubicBezTo>
                    <a:pt x="934" y="434"/>
                    <a:pt x="934" y="434"/>
                    <a:pt x="934" y="434"/>
                  </a:cubicBezTo>
                  <a:cubicBezTo>
                    <a:pt x="935" y="438"/>
                    <a:pt x="939" y="441"/>
                    <a:pt x="943" y="441"/>
                  </a:cubicBezTo>
                  <a:cubicBezTo>
                    <a:pt x="948" y="441"/>
                    <a:pt x="951" y="437"/>
                    <a:pt x="950" y="432"/>
                  </a:cubicBezTo>
                  <a:cubicBezTo>
                    <a:pt x="950" y="432"/>
                    <a:pt x="950" y="432"/>
                    <a:pt x="950" y="432"/>
                  </a:cubicBezTo>
                  <a:cubicBezTo>
                    <a:pt x="950" y="428"/>
                    <a:pt x="946" y="425"/>
                    <a:pt x="942" y="425"/>
                  </a:cubicBezTo>
                  <a:cubicBezTo>
                    <a:pt x="937" y="426"/>
                    <a:pt x="934" y="429"/>
                    <a:pt x="934" y="434"/>
                  </a:cubicBezTo>
                  <a:close/>
                  <a:moveTo>
                    <a:pt x="929" y="395"/>
                  </a:moveTo>
                  <a:cubicBezTo>
                    <a:pt x="929" y="395"/>
                    <a:pt x="929" y="395"/>
                    <a:pt x="929" y="395"/>
                  </a:cubicBezTo>
                  <a:cubicBezTo>
                    <a:pt x="930" y="400"/>
                    <a:pt x="934" y="402"/>
                    <a:pt x="938" y="402"/>
                  </a:cubicBezTo>
                  <a:cubicBezTo>
                    <a:pt x="943" y="401"/>
                    <a:pt x="946" y="397"/>
                    <a:pt x="945" y="392"/>
                  </a:cubicBezTo>
                  <a:cubicBezTo>
                    <a:pt x="945" y="392"/>
                    <a:pt x="945" y="392"/>
                    <a:pt x="945" y="392"/>
                  </a:cubicBezTo>
                  <a:cubicBezTo>
                    <a:pt x="944" y="388"/>
                    <a:pt x="940" y="385"/>
                    <a:pt x="936" y="386"/>
                  </a:cubicBezTo>
                  <a:cubicBezTo>
                    <a:pt x="931" y="387"/>
                    <a:pt x="928" y="391"/>
                    <a:pt x="929" y="395"/>
                  </a:cubicBezTo>
                  <a:close/>
                  <a:moveTo>
                    <a:pt x="921" y="357"/>
                  </a:moveTo>
                  <a:cubicBezTo>
                    <a:pt x="921" y="357"/>
                    <a:pt x="921" y="357"/>
                    <a:pt x="921" y="357"/>
                  </a:cubicBezTo>
                  <a:cubicBezTo>
                    <a:pt x="922" y="361"/>
                    <a:pt x="926" y="364"/>
                    <a:pt x="931" y="363"/>
                  </a:cubicBezTo>
                  <a:cubicBezTo>
                    <a:pt x="935" y="362"/>
                    <a:pt x="937" y="357"/>
                    <a:pt x="936" y="353"/>
                  </a:cubicBezTo>
                  <a:cubicBezTo>
                    <a:pt x="936" y="353"/>
                    <a:pt x="936" y="353"/>
                    <a:pt x="936" y="353"/>
                  </a:cubicBezTo>
                  <a:cubicBezTo>
                    <a:pt x="935" y="349"/>
                    <a:pt x="931" y="346"/>
                    <a:pt x="926" y="347"/>
                  </a:cubicBezTo>
                  <a:cubicBezTo>
                    <a:pt x="922" y="348"/>
                    <a:pt x="920" y="353"/>
                    <a:pt x="921" y="357"/>
                  </a:cubicBezTo>
                  <a:close/>
                  <a:moveTo>
                    <a:pt x="909" y="320"/>
                  </a:moveTo>
                  <a:cubicBezTo>
                    <a:pt x="909" y="320"/>
                    <a:pt x="909" y="320"/>
                    <a:pt x="909" y="320"/>
                  </a:cubicBezTo>
                  <a:cubicBezTo>
                    <a:pt x="911" y="324"/>
                    <a:pt x="915" y="326"/>
                    <a:pt x="919" y="325"/>
                  </a:cubicBezTo>
                  <a:cubicBezTo>
                    <a:pt x="923" y="323"/>
                    <a:pt x="926" y="319"/>
                    <a:pt x="924" y="314"/>
                  </a:cubicBezTo>
                  <a:cubicBezTo>
                    <a:pt x="924" y="314"/>
                    <a:pt x="924" y="314"/>
                    <a:pt x="924" y="314"/>
                  </a:cubicBezTo>
                  <a:cubicBezTo>
                    <a:pt x="923" y="310"/>
                    <a:pt x="918" y="308"/>
                    <a:pt x="914" y="310"/>
                  </a:cubicBezTo>
                  <a:cubicBezTo>
                    <a:pt x="910" y="311"/>
                    <a:pt x="907" y="316"/>
                    <a:pt x="909" y="320"/>
                  </a:cubicBezTo>
                  <a:close/>
                  <a:moveTo>
                    <a:pt x="894" y="284"/>
                  </a:moveTo>
                  <a:cubicBezTo>
                    <a:pt x="894" y="284"/>
                    <a:pt x="894" y="284"/>
                    <a:pt x="894" y="284"/>
                  </a:cubicBezTo>
                  <a:cubicBezTo>
                    <a:pt x="896" y="288"/>
                    <a:pt x="901" y="290"/>
                    <a:pt x="905" y="288"/>
                  </a:cubicBezTo>
                  <a:cubicBezTo>
                    <a:pt x="909" y="286"/>
                    <a:pt x="911" y="281"/>
                    <a:pt x="909" y="277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7" y="273"/>
                    <a:pt x="902" y="271"/>
                    <a:pt x="898" y="273"/>
                  </a:cubicBezTo>
                  <a:cubicBezTo>
                    <a:pt x="894" y="275"/>
                    <a:pt x="892" y="280"/>
                    <a:pt x="894" y="284"/>
                  </a:cubicBezTo>
                  <a:close/>
                  <a:moveTo>
                    <a:pt x="876" y="249"/>
                  </a:moveTo>
                  <a:cubicBezTo>
                    <a:pt x="876" y="249"/>
                    <a:pt x="876" y="249"/>
                    <a:pt x="876" y="249"/>
                  </a:cubicBezTo>
                  <a:cubicBezTo>
                    <a:pt x="878" y="253"/>
                    <a:pt x="883" y="254"/>
                    <a:pt x="887" y="252"/>
                  </a:cubicBezTo>
                  <a:cubicBezTo>
                    <a:pt x="891" y="250"/>
                    <a:pt x="892" y="245"/>
                    <a:pt x="890" y="241"/>
                  </a:cubicBezTo>
                  <a:cubicBezTo>
                    <a:pt x="888" y="237"/>
                    <a:pt x="883" y="236"/>
                    <a:pt x="879" y="238"/>
                  </a:cubicBezTo>
                  <a:cubicBezTo>
                    <a:pt x="875" y="240"/>
                    <a:pt x="874" y="245"/>
                    <a:pt x="876" y="249"/>
                  </a:cubicBezTo>
                  <a:close/>
                  <a:moveTo>
                    <a:pt x="856" y="216"/>
                  </a:moveTo>
                  <a:cubicBezTo>
                    <a:pt x="856" y="216"/>
                    <a:pt x="856" y="216"/>
                    <a:pt x="856" y="216"/>
                  </a:cubicBezTo>
                  <a:cubicBezTo>
                    <a:pt x="858" y="220"/>
                    <a:pt x="863" y="221"/>
                    <a:pt x="867" y="218"/>
                  </a:cubicBezTo>
                  <a:cubicBezTo>
                    <a:pt x="870" y="216"/>
                    <a:pt x="871" y="211"/>
                    <a:pt x="869" y="207"/>
                  </a:cubicBezTo>
                  <a:cubicBezTo>
                    <a:pt x="869" y="207"/>
                    <a:pt x="869" y="207"/>
                    <a:pt x="869" y="207"/>
                  </a:cubicBezTo>
                  <a:cubicBezTo>
                    <a:pt x="866" y="203"/>
                    <a:pt x="861" y="202"/>
                    <a:pt x="858" y="205"/>
                  </a:cubicBezTo>
                  <a:cubicBezTo>
                    <a:pt x="854" y="207"/>
                    <a:pt x="853" y="212"/>
                    <a:pt x="856" y="216"/>
                  </a:cubicBezTo>
                  <a:close/>
                  <a:moveTo>
                    <a:pt x="832" y="185"/>
                  </a:moveTo>
                  <a:cubicBezTo>
                    <a:pt x="832" y="185"/>
                    <a:pt x="832" y="185"/>
                    <a:pt x="832" y="185"/>
                  </a:cubicBezTo>
                  <a:cubicBezTo>
                    <a:pt x="835" y="188"/>
                    <a:pt x="840" y="189"/>
                    <a:pt x="843" y="186"/>
                  </a:cubicBezTo>
                  <a:cubicBezTo>
                    <a:pt x="847" y="183"/>
                    <a:pt x="847" y="178"/>
                    <a:pt x="844" y="175"/>
                  </a:cubicBezTo>
                  <a:cubicBezTo>
                    <a:pt x="844" y="175"/>
                    <a:pt x="844" y="175"/>
                    <a:pt x="844" y="175"/>
                  </a:cubicBezTo>
                  <a:cubicBezTo>
                    <a:pt x="842" y="171"/>
                    <a:pt x="837" y="171"/>
                    <a:pt x="833" y="174"/>
                  </a:cubicBezTo>
                  <a:cubicBezTo>
                    <a:pt x="830" y="176"/>
                    <a:pt x="829" y="181"/>
                    <a:pt x="832" y="185"/>
                  </a:cubicBezTo>
                  <a:close/>
                  <a:moveTo>
                    <a:pt x="806" y="156"/>
                  </a:moveTo>
                  <a:cubicBezTo>
                    <a:pt x="806" y="156"/>
                    <a:pt x="806" y="156"/>
                    <a:pt x="806" y="156"/>
                  </a:cubicBezTo>
                  <a:cubicBezTo>
                    <a:pt x="809" y="159"/>
                    <a:pt x="814" y="159"/>
                    <a:pt x="817" y="156"/>
                  </a:cubicBezTo>
                  <a:cubicBezTo>
                    <a:pt x="821" y="153"/>
                    <a:pt x="821" y="148"/>
                    <a:pt x="818" y="145"/>
                  </a:cubicBezTo>
                  <a:cubicBezTo>
                    <a:pt x="814" y="141"/>
                    <a:pt x="809" y="141"/>
                    <a:pt x="806" y="144"/>
                  </a:cubicBezTo>
                  <a:cubicBezTo>
                    <a:pt x="803" y="148"/>
                    <a:pt x="803" y="153"/>
                    <a:pt x="806" y="156"/>
                  </a:cubicBezTo>
                  <a:close/>
                  <a:moveTo>
                    <a:pt x="778" y="129"/>
                  </a:moveTo>
                  <a:cubicBezTo>
                    <a:pt x="778" y="129"/>
                    <a:pt x="778" y="129"/>
                    <a:pt x="778" y="129"/>
                  </a:cubicBezTo>
                  <a:cubicBezTo>
                    <a:pt x="781" y="132"/>
                    <a:pt x="786" y="131"/>
                    <a:pt x="789" y="128"/>
                  </a:cubicBezTo>
                  <a:cubicBezTo>
                    <a:pt x="792" y="125"/>
                    <a:pt x="792" y="120"/>
                    <a:pt x="788" y="117"/>
                  </a:cubicBezTo>
                  <a:cubicBezTo>
                    <a:pt x="788" y="117"/>
                    <a:pt x="788" y="117"/>
                    <a:pt x="788" y="117"/>
                  </a:cubicBezTo>
                  <a:cubicBezTo>
                    <a:pt x="785" y="114"/>
                    <a:pt x="780" y="114"/>
                    <a:pt x="777" y="118"/>
                  </a:cubicBezTo>
                  <a:cubicBezTo>
                    <a:pt x="774" y="121"/>
                    <a:pt x="774" y="126"/>
                    <a:pt x="778" y="129"/>
                  </a:cubicBezTo>
                  <a:close/>
                  <a:moveTo>
                    <a:pt x="747" y="105"/>
                  </a:moveTo>
                  <a:cubicBezTo>
                    <a:pt x="747" y="105"/>
                    <a:pt x="747" y="105"/>
                    <a:pt x="747" y="105"/>
                  </a:cubicBezTo>
                  <a:cubicBezTo>
                    <a:pt x="751" y="107"/>
                    <a:pt x="756" y="106"/>
                    <a:pt x="758" y="103"/>
                  </a:cubicBezTo>
                  <a:cubicBezTo>
                    <a:pt x="761" y="99"/>
                    <a:pt x="760" y="94"/>
                    <a:pt x="757" y="92"/>
                  </a:cubicBezTo>
                  <a:cubicBezTo>
                    <a:pt x="757" y="92"/>
                    <a:pt x="757" y="92"/>
                    <a:pt x="757" y="92"/>
                  </a:cubicBezTo>
                  <a:cubicBezTo>
                    <a:pt x="753" y="89"/>
                    <a:pt x="748" y="90"/>
                    <a:pt x="745" y="93"/>
                  </a:cubicBezTo>
                  <a:cubicBezTo>
                    <a:pt x="743" y="97"/>
                    <a:pt x="744" y="102"/>
                    <a:pt x="747" y="105"/>
                  </a:cubicBezTo>
                  <a:close/>
                  <a:moveTo>
                    <a:pt x="715" y="83"/>
                  </a:moveTo>
                  <a:cubicBezTo>
                    <a:pt x="715" y="83"/>
                    <a:pt x="715" y="83"/>
                    <a:pt x="715" y="83"/>
                  </a:cubicBezTo>
                  <a:cubicBezTo>
                    <a:pt x="719" y="85"/>
                    <a:pt x="723" y="84"/>
                    <a:pt x="726" y="80"/>
                  </a:cubicBezTo>
                  <a:cubicBezTo>
                    <a:pt x="728" y="76"/>
                    <a:pt x="727" y="72"/>
                    <a:pt x="723" y="69"/>
                  </a:cubicBezTo>
                  <a:cubicBezTo>
                    <a:pt x="723" y="69"/>
                    <a:pt x="723" y="69"/>
                    <a:pt x="723" y="69"/>
                  </a:cubicBezTo>
                  <a:cubicBezTo>
                    <a:pt x="719" y="67"/>
                    <a:pt x="714" y="68"/>
                    <a:pt x="712" y="72"/>
                  </a:cubicBezTo>
                  <a:cubicBezTo>
                    <a:pt x="710" y="76"/>
                    <a:pt x="711" y="81"/>
                    <a:pt x="715" y="83"/>
                  </a:cubicBezTo>
                  <a:close/>
                  <a:moveTo>
                    <a:pt x="681" y="64"/>
                  </a:moveTo>
                  <a:cubicBezTo>
                    <a:pt x="681" y="64"/>
                    <a:pt x="681" y="64"/>
                    <a:pt x="681" y="64"/>
                  </a:cubicBezTo>
                  <a:cubicBezTo>
                    <a:pt x="684" y="66"/>
                    <a:pt x="689" y="64"/>
                    <a:pt x="691" y="60"/>
                  </a:cubicBezTo>
                  <a:cubicBezTo>
                    <a:pt x="693" y="57"/>
                    <a:pt x="692" y="52"/>
                    <a:pt x="688" y="50"/>
                  </a:cubicBezTo>
                  <a:cubicBezTo>
                    <a:pt x="688" y="50"/>
                    <a:pt x="688" y="50"/>
                    <a:pt x="688" y="50"/>
                  </a:cubicBezTo>
                  <a:cubicBezTo>
                    <a:pt x="684" y="48"/>
                    <a:pt x="679" y="49"/>
                    <a:pt x="677" y="53"/>
                  </a:cubicBezTo>
                  <a:cubicBezTo>
                    <a:pt x="675" y="57"/>
                    <a:pt x="677" y="62"/>
                    <a:pt x="681" y="64"/>
                  </a:cubicBezTo>
                  <a:close/>
                  <a:moveTo>
                    <a:pt x="645" y="48"/>
                  </a:moveTo>
                  <a:cubicBezTo>
                    <a:pt x="645" y="48"/>
                    <a:pt x="645" y="48"/>
                    <a:pt x="645" y="48"/>
                  </a:cubicBezTo>
                  <a:cubicBezTo>
                    <a:pt x="649" y="50"/>
                    <a:pt x="654" y="48"/>
                    <a:pt x="655" y="44"/>
                  </a:cubicBezTo>
                  <a:cubicBezTo>
                    <a:pt x="657" y="40"/>
                    <a:pt x="655" y="35"/>
                    <a:pt x="651" y="33"/>
                  </a:cubicBezTo>
                  <a:cubicBezTo>
                    <a:pt x="647" y="32"/>
                    <a:pt x="642" y="34"/>
                    <a:pt x="640" y="38"/>
                  </a:cubicBezTo>
                  <a:cubicBezTo>
                    <a:pt x="639" y="42"/>
                    <a:pt x="641" y="47"/>
                    <a:pt x="645" y="48"/>
                  </a:cubicBezTo>
                  <a:close/>
                  <a:moveTo>
                    <a:pt x="608" y="35"/>
                  </a:moveTo>
                  <a:cubicBezTo>
                    <a:pt x="608" y="35"/>
                    <a:pt x="608" y="35"/>
                    <a:pt x="608" y="35"/>
                  </a:cubicBezTo>
                  <a:cubicBezTo>
                    <a:pt x="612" y="37"/>
                    <a:pt x="617" y="34"/>
                    <a:pt x="618" y="30"/>
                  </a:cubicBezTo>
                  <a:cubicBezTo>
                    <a:pt x="619" y="26"/>
                    <a:pt x="617" y="21"/>
                    <a:pt x="613" y="20"/>
                  </a:cubicBezTo>
                  <a:cubicBezTo>
                    <a:pt x="613" y="20"/>
                    <a:pt x="613" y="20"/>
                    <a:pt x="613" y="20"/>
                  </a:cubicBezTo>
                  <a:cubicBezTo>
                    <a:pt x="608" y="19"/>
                    <a:pt x="604" y="21"/>
                    <a:pt x="603" y="26"/>
                  </a:cubicBezTo>
                  <a:cubicBezTo>
                    <a:pt x="601" y="30"/>
                    <a:pt x="604" y="34"/>
                    <a:pt x="608" y="35"/>
                  </a:cubicBezTo>
                  <a:close/>
                  <a:moveTo>
                    <a:pt x="570" y="26"/>
                  </a:moveTo>
                  <a:cubicBezTo>
                    <a:pt x="570" y="26"/>
                    <a:pt x="570" y="26"/>
                    <a:pt x="570" y="26"/>
                  </a:cubicBezTo>
                  <a:cubicBezTo>
                    <a:pt x="574" y="27"/>
                    <a:pt x="579" y="24"/>
                    <a:pt x="580" y="20"/>
                  </a:cubicBezTo>
                  <a:cubicBezTo>
                    <a:pt x="580" y="15"/>
                    <a:pt x="578" y="11"/>
                    <a:pt x="573" y="10"/>
                  </a:cubicBezTo>
                  <a:cubicBezTo>
                    <a:pt x="573" y="10"/>
                    <a:pt x="573" y="10"/>
                    <a:pt x="573" y="10"/>
                  </a:cubicBezTo>
                  <a:cubicBezTo>
                    <a:pt x="569" y="9"/>
                    <a:pt x="565" y="12"/>
                    <a:pt x="564" y="16"/>
                  </a:cubicBezTo>
                  <a:cubicBezTo>
                    <a:pt x="563" y="21"/>
                    <a:pt x="566" y="25"/>
                    <a:pt x="570" y="26"/>
                  </a:cubicBezTo>
                  <a:close/>
                  <a:moveTo>
                    <a:pt x="532" y="20"/>
                  </a:moveTo>
                  <a:cubicBezTo>
                    <a:pt x="532" y="20"/>
                    <a:pt x="532" y="20"/>
                    <a:pt x="532" y="20"/>
                  </a:cubicBezTo>
                  <a:cubicBezTo>
                    <a:pt x="536" y="20"/>
                    <a:pt x="540" y="17"/>
                    <a:pt x="541" y="13"/>
                  </a:cubicBezTo>
                  <a:cubicBezTo>
                    <a:pt x="541" y="8"/>
                    <a:pt x="538" y="4"/>
                    <a:pt x="534" y="4"/>
                  </a:cubicBezTo>
                  <a:cubicBezTo>
                    <a:pt x="534" y="4"/>
                    <a:pt x="534" y="4"/>
                    <a:pt x="534" y="4"/>
                  </a:cubicBezTo>
                  <a:cubicBezTo>
                    <a:pt x="529" y="3"/>
                    <a:pt x="525" y="6"/>
                    <a:pt x="525" y="11"/>
                  </a:cubicBezTo>
                  <a:cubicBezTo>
                    <a:pt x="524" y="15"/>
                    <a:pt x="527" y="19"/>
                    <a:pt x="532" y="20"/>
                  </a:cubicBezTo>
                  <a:close/>
                  <a:moveTo>
                    <a:pt x="493" y="17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497" y="17"/>
                    <a:pt x="501" y="13"/>
                    <a:pt x="501" y="9"/>
                  </a:cubicBezTo>
                  <a:cubicBezTo>
                    <a:pt x="501" y="4"/>
                    <a:pt x="498" y="1"/>
                    <a:pt x="493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89" y="0"/>
                    <a:pt x="485" y="4"/>
                    <a:pt x="485" y="8"/>
                  </a:cubicBezTo>
                  <a:cubicBezTo>
                    <a:pt x="485" y="13"/>
                    <a:pt x="488" y="16"/>
                    <a:pt x="493" y="17"/>
                  </a:cubicBezTo>
                  <a:close/>
                  <a:moveTo>
                    <a:pt x="454" y="17"/>
                  </a:moveTo>
                  <a:cubicBezTo>
                    <a:pt x="454" y="17"/>
                    <a:pt x="454" y="17"/>
                    <a:pt x="454" y="17"/>
                  </a:cubicBezTo>
                  <a:cubicBezTo>
                    <a:pt x="458" y="17"/>
                    <a:pt x="461" y="13"/>
                    <a:pt x="461" y="8"/>
                  </a:cubicBezTo>
                  <a:cubicBezTo>
                    <a:pt x="461" y="4"/>
                    <a:pt x="457" y="1"/>
                    <a:pt x="453" y="1"/>
                  </a:cubicBezTo>
                  <a:cubicBezTo>
                    <a:pt x="453" y="1"/>
                    <a:pt x="453" y="1"/>
                    <a:pt x="453" y="1"/>
                  </a:cubicBezTo>
                  <a:cubicBezTo>
                    <a:pt x="448" y="1"/>
                    <a:pt x="445" y="5"/>
                    <a:pt x="445" y="9"/>
                  </a:cubicBezTo>
                  <a:cubicBezTo>
                    <a:pt x="446" y="14"/>
                    <a:pt x="449" y="17"/>
                    <a:pt x="454" y="17"/>
                  </a:cubicBezTo>
                  <a:close/>
                  <a:moveTo>
                    <a:pt x="415" y="20"/>
                  </a:moveTo>
                  <a:cubicBezTo>
                    <a:pt x="415" y="20"/>
                    <a:pt x="415" y="20"/>
                    <a:pt x="415" y="20"/>
                  </a:cubicBezTo>
                  <a:cubicBezTo>
                    <a:pt x="419" y="20"/>
                    <a:pt x="422" y="16"/>
                    <a:pt x="422" y="11"/>
                  </a:cubicBezTo>
                  <a:cubicBezTo>
                    <a:pt x="421" y="7"/>
                    <a:pt x="417" y="4"/>
                    <a:pt x="413" y="4"/>
                  </a:cubicBezTo>
                  <a:cubicBezTo>
                    <a:pt x="408" y="5"/>
                    <a:pt x="405" y="9"/>
                    <a:pt x="406" y="13"/>
                  </a:cubicBezTo>
                  <a:cubicBezTo>
                    <a:pt x="406" y="18"/>
                    <a:pt x="410" y="21"/>
                    <a:pt x="415" y="20"/>
                  </a:cubicBezTo>
                  <a:close/>
                  <a:moveTo>
                    <a:pt x="376" y="27"/>
                  </a:moveTo>
                  <a:cubicBezTo>
                    <a:pt x="376" y="27"/>
                    <a:pt x="376" y="27"/>
                    <a:pt x="376" y="27"/>
                  </a:cubicBezTo>
                  <a:cubicBezTo>
                    <a:pt x="381" y="26"/>
                    <a:pt x="383" y="22"/>
                    <a:pt x="382" y="18"/>
                  </a:cubicBezTo>
                  <a:cubicBezTo>
                    <a:pt x="382" y="13"/>
                    <a:pt x="377" y="10"/>
                    <a:pt x="373" y="11"/>
                  </a:cubicBezTo>
                  <a:cubicBezTo>
                    <a:pt x="373" y="11"/>
                    <a:pt x="373" y="11"/>
                    <a:pt x="373" y="11"/>
                  </a:cubicBezTo>
                  <a:cubicBezTo>
                    <a:pt x="369" y="12"/>
                    <a:pt x="366" y="17"/>
                    <a:pt x="367" y="21"/>
                  </a:cubicBezTo>
                  <a:cubicBezTo>
                    <a:pt x="368" y="25"/>
                    <a:pt x="372" y="28"/>
                    <a:pt x="376" y="27"/>
                  </a:cubicBezTo>
                  <a:close/>
                  <a:moveTo>
                    <a:pt x="339" y="37"/>
                  </a:moveTo>
                  <a:cubicBezTo>
                    <a:pt x="339" y="37"/>
                    <a:pt x="339" y="37"/>
                    <a:pt x="339" y="37"/>
                  </a:cubicBezTo>
                  <a:cubicBezTo>
                    <a:pt x="343" y="36"/>
                    <a:pt x="345" y="31"/>
                    <a:pt x="344" y="27"/>
                  </a:cubicBezTo>
                  <a:cubicBezTo>
                    <a:pt x="343" y="23"/>
                    <a:pt x="338" y="21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0" y="23"/>
                    <a:pt x="327" y="28"/>
                    <a:pt x="329" y="32"/>
                  </a:cubicBezTo>
                  <a:cubicBezTo>
                    <a:pt x="330" y="36"/>
                    <a:pt x="334" y="38"/>
                    <a:pt x="339" y="37"/>
                  </a:cubicBezTo>
                  <a:close/>
                  <a:moveTo>
                    <a:pt x="302" y="50"/>
                  </a:moveTo>
                  <a:cubicBezTo>
                    <a:pt x="302" y="50"/>
                    <a:pt x="302" y="50"/>
                    <a:pt x="302" y="50"/>
                  </a:cubicBezTo>
                  <a:cubicBezTo>
                    <a:pt x="306" y="49"/>
                    <a:pt x="308" y="44"/>
                    <a:pt x="306" y="40"/>
                  </a:cubicBezTo>
                  <a:cubicBezTo>
                    <a:pt x="305" y="36"/>
                    <a:pt x="300" y="34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2" y="37"/>
                    <a:pt x="290" y="42"/>
                    <a:pt x="292" y="46"/>
                  </a:cubicBezTo>
                  <a:cubicBezTo>
                    <a:pt x="293" y="50"/>
                    <a:pt x="298" y="52"/>
                    <a:pt x="302" y="50"/>
                  </a:cubicBezTo>
                  <a:close/>
                  <a:moveTo>
                    <a:pt x="266" y="67"/>
                  </a:moveTo>
                  <a:cubicBezTo>
                    <a:pt x="266" y="67"/>
                    <a:pt x="266" y="67"/>
                    <a:pt x="266" y="67"/>
                  </a:cubicBezTo>
                  <a:cubicBezTo>
                    <a:pt x="270" y="65"/>
                    <a:pt x="272" y="60"/>
                    <a:pt x="270" y="56"/>
                  </a:cubicBezTo>
                  <a:cubicBezTo>
                    <a:pt x="268" y="52"/>
                    <a:pt x="263" y="50"/>
                    <a:pt x="259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5" y="54"/>
                    <a:pt x="254" y="59"/>
                    <a:pt x="256" y="63"/>
                  </a:cubicBezTo>
                  <a:cubicBezTo>
                    <a:pt x="258" y="67"/>
                    <a:pt x="263" y="69"/>
                    <a:pt x="266" y="67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6" y="83"/>
                    <a:pt x="237" y="79"/>
                    <a:pt x="235" y="75"/>
                  </a:cubicBezTo>
                  <a:cubicBezTo>
                    <a:pt x="233" y="71"/>
                    <a:pt x="228" y="70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0" y="75"/>
                    <a:pt x="219" y="80"/>
                    <a:pt x="222" y="83"/>
                  </a:cubicBezTo>
                  <a:cubicBezTo>
                    <a:pt x="224" y="87"/>
                    <a:pt x="229" y="88"/>
                    <a:pt x="233" y="86"/>
                  </a:cubicBezTo>
                  <a:close/>
                  <a:moveTo>
                    <a:pt x="200" y="108"/>
                  </a:moveTo>
                  <a:cubicBezTo>
                    <a:pt x="200" y="108"/>
                    <a:pt x="200" y="108"/>
                    <a:pt x="200" y="108"/>
                  </a:cubicBezTo>
                  <a:cubicBezTo>
                    <a:pt x="204" y="105"/>
                    <a:pt x="205" y="100"/>
                    <a:pt x="202" y="97"/>
                  </a:cubicBezTo>
                  <a:cubicBezTo>
                    <a:pt x="199" y="93"/>
                    <a:pt x="194" y="92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87" y="98"/>
                    <a:pt x="187" y="103"/>
                    <a:pt x="189" y="106"/>
                  </a:cubicBezTo>
                  <a:cubicBezTo>
                    <a:pt x="192" y="110"/>
                    <a:pt x="197" y="111"/>
                    <a:pt x="200" y="108"/>
                  </a:cubicBezTo>
                  <a:close/>
                  <a:moveTo>
                    <a:pt x="170" y="133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173" y="130"/>
                    <a:pt x="174" y="125"/>
                    <a:pt x="171" y="121"/>
                  </a:cubicBezTo>
                  <a:cubicBezTo>
                    <a:pt x="168" y="118"/>
                    <a:pt x="163" y="118"/>
                    <a:pt x="159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6" y="124"/>
                    <a:pt x="156" y="129"/>
                    <a:pt x="159" y="132"/>
                  </a:cubicBezTo>
                  <a:cubicBezTo>
                    <a:pt x="162" y="135"/>
                    <a:pt x="167" y="135"/>
                    <a:pt x="170" y="133"/>
                  </a:cubicBezTo>
                  <a:close/>
                  <a:moveTo>
                    <a:pt x="142" y="160"/>
                  </a:move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1"/>
                    <a:pt x="142" y="148"/>
                  </a:cubicBezTo>
                  <a:cubicBezTo>
                    <a:pt x="139" y="145"/>
                    <a:pt x="134" y="145"/>
                    <a:pt x="130" y="149"/>
                  </a:cubicBezTo>
                  <a:cubicBezTo>
                    <a:pt x="127" y="152"/>
                    <a:pt x="128" y="157"/>
                    <a:pt x="131" y="160"/>
                  </a:cubicBezTo>
                  <a:cubicBezTo>
                    <a:pt x="134" y="163"/>
                    <a:pt x="139" y="163"/>
                    <a:pt x="142" y="160"/>
                  </a:cubicBezTo>
                  <a:close/>
                  <a:moveTo>
                    <a:pt x="116" y="189"/>
                  </a:moveTo>
                  <a:cubicBezTo>
                    <a:pt x="116" y="189"/>
                    <a:pt x="116" y="189"/>
                    <a:pt x="116" y="189"/>
                  </a:cubicBezTo>
                  <a:cubicBezTo>
                    <a:pt x="119" y="186"/>
                    <a:pt x="119" y="181"/>
                    <a:pt x="115" y="178"/>
                  </a:cubicBezTo>
                  <a:cubicBezTo>
                    <a:pt x="112" y="175"/>
                    <a:pt x="107" y="176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1" y="183"/>
                    <a:pt x="102" y="188"/>
                    <a:pt x="105" y="190"/>
                  </a:cubicBezTo>
                  <a:cubicBezTo>
                    <a:pt x="109" y="193"/>
                    <a:pt x="114" y="193"/>
                    <a:pt x="116" y="189"/>
                  </a:cubicBezTo>
                  <a:close/>
                  <a:moveTo>
                    <a:pt x="93" y="221"/>
                  </a:moveTo>
                  <a:cubicBezTo>
                    <a:pt x="93" y="221"/>
                    <a:pt x="93" y="221"/>
                    <a:pt x="93" y="221"/>
                  </a:cubicBezTo>
                  <a:cubicBezTo>
                    <a:pt x="96" y="217"/>
                    <a:pt x="95" y="212"/>
                    <a:pt x="91" y="210"/>
                  </a:cubicBezTo>
                  <a:cubicBezTo>
                    <a:pt x="87" y="207"/>
                    <a:pt x="82" y="208"/>
                    <a:pt x="80" y="212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78" y="215"/>
                    <a:pt x="79" y="220"/>
                    <a:pt x="82" y="223"/>
                  </a:cubicBezTo>
                  <a:cubicBezTo>
                    <a:pt x="86" y="225"/>
                    <a:pt x="91" y="224"/>
                    <a:pt x="93" y="221"/>
                  </a:cubicBezTo>
                  <a:close/>
                  <a:moveTo>
                    <a:pt x="73" y="254"/>
                  </a:moveTo>
                  <a:cubicBezTo>
                    <a:pt x="73" y="254"/>
                    <a:pt x="73" y="254"/>
                    <a:pt x="73" y="254"/>
                  </a:cubicBezTo>
                  <a:cubicBezTo>
                    <a:pt x="75" y="250"/>
                    <a:pt x="74" y="245"/>
                    <a:pt x="70" y="243"/>
                  </a:cubicBezTo>
                  <a:cubicBezTo>
                    <a:pt x="66" y="241"/>
                    <a:pt x="61" y="242"/>
                    <a:pt x="59" y="246"/>
                  </a:cubicBezTo>
                  <a:cubicBezTo>
                    <a:pt x="59" y="246"/>
                    <a:pt x="59" y="246"/>
                    <a:pt x="59" y="246"/>
                  </a:cubicBezTo>
                  <a:cubicBezTo>
                    <a:pt x="57" y="250"/>
                    <a:pt x="58" y="255"/>
                    <a:pt x="62" y="257"/>
                  </a:cubicBezTo>
                  <a:cubicBezTo>
                    <a:pt x="66" y="259"/>
                    <a:pt x="71" y="258"/>
                    <a:pt x="73" y="254"/>
                  </a:cubicBezTo>
                  <a:close/>
                  <a:moveTo>
                    <a:pt x="56" y="289"/>
                  </a:moveTo>
                  <a:cubicBezTo>
                    <a:pt x="56" y="289"/>
                    <a:pt x="56" y="289"/>
                    <a:pt x="56" y="289"/>
                  </a:cubicBezTo>
                  <a:cubicBezTo>
                    <a:pt x="57" y="285"/>
                    <a:pt x="56" y="280"/>
                    <a:pt x="51" y="278"/>
                  </a:cubicBezTo>
                  <a:cubicBezTo>
                    <a:pt x="47" y="276"/>
                    <a:pt x="43" y="278"/>
                    <a:pt x="41" y="282"/>
                  </a:cubicBezTo>
                  <a:cubicBezTo>
                    <a:pt x="41" y="282"/>
                    <a:pt x="41" y="282"/>
                    <a:pt x="41" y="282"/>
                  </a:cubicBezTo>
                  <a:cubicBezTo>
                    <a:pt x="39" y="286"/>
                    <a:pt x="41" y="291"/>
                    <a:pt x="45" y="293"/>
                  </a:cubicBezTo>
                  <a:cubicBezTo>
                    <a:pt x="49" y="295"/>
                    <a:pt x="54" y="293"/>
                    <a:pt x="56" y="289"/>
                  </a:cubicBezTo>
                  <a:close/>
                  <a:moveTo>
                    <a:pt x="41" y="325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43" y="321"/>
                    <a:pt x="40" y="316"/>
                    <a:pt x="36" y="315"/>
                  </a:cubicBezTo>
                  <a:cubicBezTo>
                    <a:pt x="32" y="314"/>
                    <a:pt x="27" y="316"/>
                    <a:pt x="26" y="320"/>
                  </a:cubicBezTo>
                  <a:cubicBezTo>
                    <a:pt x="26" y="320"/>
                    <a:pt x="26" y="320"/>
                    <a:pt x="26" y="320"/>
                  </a:cubicBezTo>
                  <a:cubicBezTo>
                    <a:pt x="25" y="324"/>
                    <a:pt x="27" y="329"/>
                    <a:pt x="31" y="330"/>
                  </a:cubicBezTo>
                  <a:cubicBezTo>
                    <a:pt x="35" y="332"/>
                    <a:pt x="40" y="329"/>
                    <a:pt x="41" y="325"/>
                  </a:cubicBezTo>
                  <a:close/>
                  <a:moveTo>
                    <a:pt x="30" y="363"/>
                  </a:moveTo>
                  <a:cubicBezTo>
                    <a:pt x="30" y="363"/>
                    <a:pt x="30" y="363"/>
                    <a:pt x="30" y="363"/>
                  </a:cubicBezTo>
                  <a:cubicBezTo>
                    <a:pt x="31" y="358"/>
                    <a:pt x="28" y="354"/>
                    <a:pt x="24" y="353"/>
                  </a:cubicBezTo>
                  <a:cubicBezTo>
                    <a:pt x="20" y="352"/>
                    <a:pt x="15" y="354"/>
                    <a:pt x="14" y="359"/>
                  </a:cubicBezTo>
                  <a:cubicBezTo>
                    <a:pt x="14" y="359"/>
                    <a:pt x="14" y="359"/>
                    <a:pt x="14" y="359"/>
                  </a:cubicBezTo>
                  <a:cubicBezTo>
                    <a:pt x="13" y="363"/>
                    <a:pt x="16" y="367"/>
                    <a:pt x="20" y="368"/>
                  </a:cubicBezTo>
                  <a:cubicBezTo>
                    <a:pt x="24" y="369"/>
                    <a:pt x="29" y="367"/>
                    <a:pt x="30" y="363"/>
                  </a:cubicBezTo>
                  <a:close/>
                  <a:moveTo>
                    <a:pt x="22" y="401"/>
                  </a:moveTo>
                  <a:cubicBezTo>
                    <a:pt x="22" y="401"/>
                    <a:pt x="22" y="401"/>
                    <a:pt x="22" y="401"/>
                  </a:cubicBezTo>
                  <a:cubicBezTo>
                    <a:pt x="23" y="396"/>
                    <a:pt x="20" y="392"/>
                    <a:pt x="15" y="392"/>
                  </a:cubicBezTo>
                  <a:cubicBezTo>
                    <a:pt x="11" y="391"/>
                    <a:pt x="7" y="394"/>
                    <a:pt x="6" y="398"/>
                  </a:cubicBezTo>
                  <a:cubicBezTo>
                    <a:pt x="5" y="402"/>
                    <a:pt x="8" y="407"/>
                    <a:pt x="13" y="407"/>
                  </a:cubicBezTo>
                  <a:cubicBezTo>
                    <a:pt x="17" y="408"/>
                    <a:pt x="21" y="405"/>
                    <a:pt x="22" y="401"/>
                  </a:cubicBezTo>
                  <a:close/>
                  <a:moveTo>
                    <a:pt x="17" y="439"/>
                  </a:moveTo>
                  <a:cubicBezTo>
                    <a:pt x="17" y="439"/>
                    <a:pt x="17" y="439"/>
                    <a:pt x="17" y="439"/>
                  </a:cubicBezTo>
                  <a:cubicBezTo>
                    <a:pt x="17" y="435"/>
                    <a:pt x="14" y="431"/>
                    <a:pt x="10" y="431"/>
                  </a:cubicBezTo>
                  <a:cubicBezTo>
                    <a:pt x="5" y="430"/>
                    <a:pt x="1" y="434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43"/>
                    <a:pt x="4" y="446"/>
                    <a:pt x="8" y="447"/>
                  </a:cubicBezTo>
                  <a:cubicBezTo>
                    <a:pt x="13" y="447"/>
                    <a:pt x="17" y="444"/>
                    <a:pt x="17" y="439"/>
                  </a:cubicBezTo>
                  <a:close/>
                  <a:moveTo>
                    <a:pt x="16" y="478"/>
                  </a:moveTo>
                  <a:cubicBezTo>
                    <a:pt x="16" y="478"/>
                    <a:pt x="16" y="478"/>
                    <a:pt x="16" y="478"/>
                  </a:cubicBezTo>
                  <a:cubicBezTo>
                    <a:pt x="16" y="474"/>
                    <a:pt x="12" y="470"/>
                    <a:pt x="8" y="470"/>
                  </a:cubicBezTo>
                  <a:cubicBezTo>
                    <a:pt x="3" y="470"/>
                    <a:pt x="0" y="474"/>
                    <a:pt x="0" y="479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3"/>
                    <a:pt x="3" y="486"/>
                    <a:pt x="8" y="486"/>
                  </a:cubicBezTo>
                  <a:cubicBezTo>
                    <a:pt x="12" y="486"/>
                    <a:pt x="16" y="483"/>
                    <a:pt x="16" y="478"/>
                  </a:cubicBezTo>
                  <a:close/>
                  <a:moveTo>
                    <a:pt x="17" y="517"/>
                  </a:moveTo>
                  <a:cubicBezTo>
                    <a:pt x="17" y="517"/>
                    <a:pt x="17" y="517"/>
                    <a:pt x="17" y="517"/>
                  </a:cubicBezTo>
                  <a:cubicBezTo>
                    <a:pt x="17" y="513"/>
                    <a:pt x="13" y="510"/>
                    <a:pt x="9" y="510"/>
                  </a:cubicBezTo>
                  <a:cubicBezTo>
                    <a:pt x="4" y="511"/>
                    <a:pt x="1" y="514"/>
                    <a:pt x="1" y="519"/>
                  </a:cubicBezTo>
                  <a:cubicBezTo>
                    <a:pt x="2" y="523"/>
                    <a:pt x="6" y="527"/>
                    <a:pt x="10" y="526"/>
                  </a:cubicBezTo>
                  <a:cubicBezTo>
                    <a:pt x="15" y="526"/>
                    <a:pt x="18" y="522"/>
                    <a:pt x="17" y="517"/>
                  </a:cubicBezTo>
                  <a:close/>
                  <a:moveTo>
                    <a:pt x="22" y="556"/>
                  </a:moveTo>
                  <a:cubicBezTo>
                    <a:pt x="22" y="556"/>
                    <a:pt x="22" y="556"/>
                    <a:pt x="22" y="556"/>
                  </a:cubicBezTo>
                  <a:cubicBezTo>
                    <a:pt x="22" y="552"/>
                    <a:pt x="18" y="549"/>
                    <a:pt x="13" y="550"/>
                  </a:cubicBezTo>
                  <a:cubicBezTo>
                    <a:pt x="9" y="550"/>
                    <a:pt x="6" y="555"/>
                    <a:pt x="7" y="559"/>
                  </a:cubicBezTo>
                  <a:cubicBezTo>
                    <a:pt x="7" y="563"/>
                    <a:pt x="12" y="566"/>
                    <a:pt x="16" y="565"/>
                  </a:cubicBezTo>
                  <a:cubicBezTo>
                    <a:pt x="20" y="565"/>
                    <a:pt x="23" y="561"/>
                    <a:pt x="22" y="556"/>
                  </a:cubicBezTo>
                  <a:close/>
                  <a:moveTo>
                    <a:pt x="31" y="594"/>
                  </a:moveTo>
                  <a:cubicBezTo>
                    <a:pt x="31" y="594"/>
                    <a:pt x="31" y="594"/>
                    <a:pt x="31" y="594"/>
                  </a:cubicBezTo>
                  <a:cubicBezTo>
                    <a:pt x="30" y="590"/>
                    <a:pt x="25" y="587"/>
                    <a:pt x="21" y="589"/>
                  </a:cubicBezTo>
                  <a:cubicBezTo>
                    <a:pt x="17" y="590"/>
                    <a:pt x="14" y="594"/>
                    <a:pt x="15" y="598"/>
                  </a:cubicBezTo>
                  <a:cubicBezTo>
                    <a:pt x="16" y="603"/>
                    <a:pt x="21" y="605"/>
                    <a:pt x="25" y="604"/>
                  </a:cubicBezTo>
                  <a:cubicBezTo>
                    <a:pt x="29" y="603"/>
                    <a:pt x="32" y="599"/>
                    <a:pt x="31" y="594"/>
                  </a:cubicBezTo>
                  <a:close/>
                  <a:moveTo>
                    <a:pt x="42" y="632"/>
                  </a:moveTo>
                  <a:cubicBezTo>
                    <a:pt x="42" y="632"/>
                    <a:pt x="42" y="632"/>
                    <a:pt x="42" y="632"/>
                  </a:cubicBezTo>
                  <a:cubicBezTo>
                    <a:pt x="41" y="627"/>
                    <a:pt x="36" y="625"/>
                    <a:pt x="32" y="627"/>
                  </a:cubicBezTo>
                  <a:cubicBezTo>
                    <a:pt x="28" y="628"/>
                    <a:pt x="26" y="633"/>
                    <a:pt x="27" y="637"/>
                  </a:cubicBezTo>
                  <a:cubicBezTo>
                    <a:pt x="27" y="637"/>
                    <a:pt x="27" y="637"/>
                    <a:pt x="27" y="637"/>
                  </a:cubicBezTo>
                  <a:cubicBezTo>
                    <a:pt x="29" y="641"/>
                    <a:pt x="33" y="643"/>
                    <a:pt x="37" y="642"/>
                  </a:cubicBezTo>
                  <a:cubicBezTo>
                    <a:pt x="42" y="640"/>
                    <a:pt x="44" y="636"/>
                    <a:pt x="42" y="632"/>
                  </a:cubicBezTo>
                  <a:close/>
                  <a:moveTo>
                    <a:pt x="57" y="668"/>
                  </a:moveTo>
                  <a:cubicBezTo>
                    <a:pt x="57" y="668"/>
                    <a:pt x="57" y="668"/>
                    <a:pt x="57" y="668"/>
                  </a:cubicBezTo>
                  <a:cubicBezTo>
                    <a:pt x="55" y="664"/>
                    <a:pt x="50" y="662"/>
                    <a:pt x="46" y="664"/>
                  </a:cubicBezTo>
                  <a:cubicBezTo>
                    <a:pt x="42" y="666"/>
                    <a:pt x="41" y="670"/>
                    <a:pt x="42" y="674"/>
                  </a:cubicBezTo>
                  <a:cubicBezTo>
                    <a:pt x="42" y="674"/>
                    <a:pt x="42" y="674"/>
                    <a:pt x="42" y="674"/>
                  </a:cubicBezTo>
                  <a:cubicBezTo>
                    <a:pt x="44" y="678"/>
                    <a:pt x="49" y="680"/>
                    <a:pt x="53" y="678"/>
                  </a:cubicBezTo>
                  <a:cubicBezTo>
                    <a:pt x="57" y="676"/>
                    <a:pt x="59" y="672"/>
                    <a:pt x="57" y="668"/>
                  </a:cubicBezTo>
                  <a:close/>
                  <a:moveTo>
                    <a:pt x="75" y="702"/>
                  </a:moveTo>
                  <a:cubicBezTo>
                    <a:pt x="75" y="702"/>
                    <a:pt x="75" y="702"/>
                    <a:pt x="75" y="702"/>
                  </a:cubicBezTo>
                  <a:cubicBezTo>
                    <a:pt x="73" y="699"/>
                    <a:pt x="68" y="697"/>
                    <a:pt x="64" y="699"/>
                  </a:cubicBezTo>
                  <a:cubicBezTo>
                    <a:pt x="60" y="702"/>
                    <a:pt x="59" y="706"/>
                    <a:pt x="61" y="710"/>
                  </a:cubicBezTo>
                  <a:cubicBezTo>
                    <a:pt x="63" y="714"/>
                    <a:pt x="68" y="716"/>
                    <a:pt x="72" y="713"/>
                  </a:cubicBezTo>
                  <a:cubicBezTo>
                    <a:pt x="75" y="711"/>
                    <a:pt x="77" y="706"/>
                    <a:pt x="75" y="702"/>
                  </a:cubicBezTo>
                  <a:close/>
                  <a:moveTo>
                    <a:pt x="95" y="736"/>
                  </a:moveTo>
                  <a:cubicBezTo>
                    <a:pt x="95" y="736"/>
                    <a:pt x="95" y="736"/>
                    <a:pt x="95" y="736"/>
                  </a:cubicBezTo>
                  <a:cubicBezTo>
                    <a:pt x="93" y="732"/>
                    <a:pt x="88" y="731"/>
                    <a:pt x="84" y="733"/>
                  </a:cubicBezTo>
                  <a:cubicBezTo>
                    <a:pt x="81" y="736"/>
                    <a:pt x="80" y="741"/>
                    <a:pt x="82" y="745"/>
                  </a:cubicBezTo>
                  <a:cubicBezTo>
                    <a:pt x="82" y="745"/>
                    <a:pt x="82" y="745"/>
                    <a:pt x="82" y="745"/>
                  </a:cubicBezTo>
                  <a:cubicBezTo>
                    <a:pt x="85" y="748"/>
                    <a:pt x="90" y="749"/>
                    <a:pt x="93" y="747"/>
                  </a:cubicBezTo>
                  <a:cubicBezTo>
                    <a:pt x="97" y="744"/>
                    <a:pt x="98" y="739"/>
                    <a:pt x="95" y="736"/>
                  </a:cubicBezTo>
                  <a:close/>
                  <a:moveTo>
                    <a:pt x="119" y="767"/>
                  </a:moveTo>
                  <a:cubicBezTo>
                    <a:pt x="119" y="767"/>
                    <a:pt x="119" y="767"/>
                    <a:pt x="119" y="767"/>
                  </a:cubicBezTo>
                  <a:cubicBezTo>
                    <a:pt x="116" y="763"/>
                    <a:pt x="111" y="763"/>
                    <a:pt x="107" y="766"/>
                  </a:cubicBezTo>
                  <a:cubicBezTo>
                    <a:pt x="104" y="769"/>
                    <a:pt x="103" y="774"/>
                    <a:pt x="106" y="777"/>
                  </a:cubicBezTo>
                  <a:cubicBezTo>
                    <a:pt x="106" y="777"/>
                    <a:pt x="106" y="777"/>
                    <a:pt x="106" y="777"/>
                  </a:cubicBezTo>
                  <a:cubicBezTo>
                    <a:pt x="109" y="780"/>
                    <a:pt x="114" y="781"/>
                    <a:pt x="117" y="778"/>
                  </a:cubicBezTo>
                  <a:cubicBezTo>
                    <a:pt x="121" y="775"/>
                    <a:pt x="121" y="770"/>
                    <a:pt x="119" y="767"/>
                  </a:cubicBezTo>
                  <a:close/>
                  <a:moveTo>
                    <a:pt x="144" y="796"/>
                  </a:moveTo>
                  <a:cubicBezTo>
                    <a:pt x="144" y="796"/>
                    <a:pt x="144" y="796"/>
                    <a:pt x="144" y="796"/>
                  </a:cubicBezTo>
                  <a:cubicBezTo>
                    <a:pt x="141" y="793"/>
                    <a:pt x="136" y="793"/>
                    <a:pt x="133" y="796"/>
                  </a:cubicBezTo>
                  <a:cubicBezTo>
                    <a:pt x="130" y="799"/>
                    <a:pt x="130" y="804"/>
                    <a:pt x="133" y="807"/>
                  </a:cubicBezTo>
                  <a:cubicBezTo>
                    <a:pt x="133" y="807"/>
                    <a:pt x="133" y="807"/>
                    <a:pt x="133" y="807"/>
                  </a:cubicBezTo>
                  <a:cubicBezTo>
                    <a:pt x="136" y="810"/>
                    <a:pt x="141" y="810"/>
                    <a:pt x="144" y="807"/>
                  </a:cubicBezTo>
                  <a:cubicBezTo>
                    <a:pt x="147" y="804"/>
                    <a:pt x="148" y="799"/>
                    <a:pt x="144" y="796"/>
                  </a:cubicBezTo>
                  <a:close/>
                  <a:moveTo>
                    <a:pt x="173" y="823"/>
                  </a:moveTo>
                  <a:cubicBezTo>
                    <a:pt x="173" y="823"/>
                    <a:pt x="173" y="823"/>
                    <a:pt x="173" y="823"/>
                  </a:cubicBezTo>
                  <a:cubicBezTo>
                    <a:pt x="169" y="820"/>
                    <a:pt x="164" y="820"/>
                    <a:pt x="161" y="824"/>
                  </a:cubicBezTo>
                  <a:cubicBezTo>
                    <a:pt x="159" y="827"/>
                    <a:pt x="159" y="832"/>
                    <a:pt x="162" y="835"/>
                  </a:cubicBezTo>
                  <a:cubicBezTo>
                    <a:pt x="162" y="835"/>
                    <a:pt x="162" y="835"/>
                    <a:pt x="162" y="835"/>
                  </a:cubicBezTo>
                  <a:cubicBezTo>
                    <a:pt x="166" y="838"/>
                    <a:pt x="171" y="838"/>
                    <a:pt x="173" y="834"/>
                  </a:cubicBezTo>
                  <a:cubicBezTo>
                    <a:pt x="176" y="831"/>
                    <a:pt x="176" y="826"/>
                    <a:pt x="173" y="823"/>
                  </a:cubicBezTo>
                  <a:close/>
                  <a:moveTo>
                    <a:pt x="203" y="848"/>
                  </a:moveTo>
                  <a:cubicBezTo>
                    <a:pt x="203" y="848"/>
                    <a:pt x="203" y="848"/>
                    <a:pt x="203" y="848"/>
                  </a:cubicBezTo>
                  <a:cubicBezTo>
                    <a:pt x="200" y="845"/>
                    <a:pt x="195" y="846"/>
                    <a:pt x="192" y="849"/>
                  </a:cubicBezTo>
                  <a:cubicBezTo>
                    <a:pt x="189" y="853"/>
                    <a:pt x="190" y="858"/>
                    <a:pt x="194" y="860"/>
                  </a:cubicBezTo>
                  <a:cubicBezTo>
                    <a:pt x="197" y="863"/>
                    <a:pt x="202" y="862"/>
                    <a:pt x="205" y="859"/>
                  </a:cubicBezTo>
                  <a:cubicBezTo>
                    <a:pt x="207" y="855"/>
                    <a:pt x="207" y="850"/>
                    <a:pt x="203" y="848"/>
                  </a:cubicBezTo>
                  <a:close/>
                </a:path>
              </a:pathLst>
            </a:custGeom>
            <a:solidFill>
              <a:srgbClr val="B4EA5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BF84F04-16A0-065A-5D5B-6E675DA6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5213350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2 w 16"/>
                <a:gd name="T11" fmla="*/ 2 h 16"/>
                <a:gd name="T12" fmla="*/ 0 w 16"/>
                <a:gd name="T13" fmla="*/ 8 h 16"/>
                <a:gd name="T14" fmla="*/ 2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6"/>
                    <a:pt x="15" y="4"/>
                    <a:pt x="14" y="2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27" name="Freeform 8">
            <a:extLst>
              <a:ext uri="{FF2B5EF4-FFF2-40B4-BE49-F238E27FC236}">
                <a16:creationId xmlns:a16="http://schemas.microsoft.com/office/drawing/2014/main" id="{1DD944C8-2BBD-01BD-2F69-78215249B9E7}"/>
              </a:ext>
            </a:extLst>
          </p:cNvPr>
          <p:cNvSpPr>
            <a:spLocks/>
          </p:cNvSpPr>
          <p:nvPr/>
        </p:nvSpPr>
        <p:spPr bwMode="auto">
          <a:xfrm>
            <a:off x="5087541" y="2758679"/>
            <a:ext cx="463154" cy="1619250"/>
          </a:xfrm>
          <a:custGeom>
            <a:avLst/>
            <a:gdLst>
              <a:gd name="T0" fmla="*/ 135 w 164"/>
              <a:gd name="T1" fmla="*/ 546 h 574"/>
              <a:gd name="T2" fmla="*/ 73 w 164"/>
              <a:gd name="T3" fmla="*/ 429 h 574"/>
              <a:gd name="T4" fmla="*/ 73 w 164"/>
              <a:gd name="T5" fmla="*/ 429 h 574"/>
              <a:gd name="T6" fmla="*/ 34 w 164"/>
              <a:gd name="T7" fmla="*/ 278 h 574"/>
              <a:gd name="T8" fmla="*/ 34 w 164"/>
              <a:gd name="T9" fmla="*/ 275 h 574"/>
              <a:gd name="T10" fmla="*/ 67 w 164"/>
              <a:gd name="T11" fmla="*/ 138 h 574"/>
              <a:gd name="T12" fmla="*/ 155 w 164"/>
              <a:gd name="T13" fmla="*/ 33 h 574"/>
              <a:gd name="T14" fmla="*/ 158 w 164"/>
              <a:gd name="T15" fmla="*/ 9 h 574"/>
              <a:gd name="T16" fmla="*/ 134 w 164"/>
              <a:gd name="T17" fmla="*/ 6 h 574"/>
              <a:gd name="T18" fmla="*/ 37 w 164"/>
              <a:gd name="T19" fmla="*/ 123 h 574"/>
              <a:gd name="T20" fmla="*/ 0 w 164"/>
              <a:gd name="T21" fmla="*/ 274 h 574"/>
              <a:gd name="T22" fmla="*/ 0 w 164"/>
              <a:gd name="T23" fmla="*/ 278 h 574"/>
              <a:gd name="T24" fmla="*/ 43 w 164"/>
              <a:gd name="T25" fmla="*/ 445 h 574"/>
              <a:gd name="T26" fmla="*/ 58 w 164"/>
              <a:gd name="T27" fmla="*/ 437 h 574"/>
              <a:gd name="T28" fmla="*/ 43 w 164"/>
              <a:gd name="T29" fmla="*/ 445 h 574"/>
              <a:gd name="T30" fmla="*/ 105 w 164"/>
              <a:gd name="T31" fmla="*/ 562 h 574"/>
              <a:gd name="T32" fmla="*/ 128 w 164"/>
              <a:gd name="T33" fmla="*/ 569 h 574"/>
              <a:gd name="T34" fmla="*/ 135 w 164"/>
              <a:gd name="T35" fmla="*/ 546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" h="574">
                <a:moveTo>
                  <a:pt x="135" y="546"/>
                </a:moveTo>
                <a:cubicBezTo>
                  <a:pt x="73" y="429"/>
                  <a:pt x="73" y="429"/>
                  <a:pt x="73" y="429"/>
                </a:cubicBezTo>
                <a:cubicBezTo>
                  <a:pt x="73" y="429"/>
                  <a:pt x="73" y="429"/>
                  <a:pt x="73" y="429"/>
                </a:cubicBezTo>
                <a:cubicBezTo>
                  <a:pt x="48" y="384"/>
                  <a:pt x="34" y="333"/>
                  <a:pt x="34" y="278"/>
                </a:cubicBezTo>
                <a:cubicBezTo>
                  <a:pt x="34" y="277"/>
                  <a:pt x="34" y="276"/>
                  <a:pt x="34" y="275"/>
                </a:cubicBezTo>
                <a:cubicBezTo>
                  <a:pt x="34" y="226"/>
                  <a:pt x="46" y="179"/>
                  <a:pt x="67" y="138"/>
                </a:cubicBezTo>
                <a:cubicBezTo>
                  <a:pt x="88" y="97"/>
                  <a:pt x="118" y="61"/>
                  <a:pt x="155" y="33"/>
                </a:cubicBezTo>
                <a:cubicBezTo>
                  <a:pt x="162" y="27"/>
                  <a:pt x="164" y="16"/>
                  <a:pt x="158" y="9"/>
                </a:cubicBezTo>
                <a:cubicBezTo>
                  <a:pt x="152" y="1"/>
                  <a:pt x="141" y="0"/>
                  <a:pt x="134" y="6"/>
                </a:cubicBezTo>
                <a:cubicBezTo>
                  <a:pt x="94" y="37"/>
                  <a:pt x="60" y="77"/>
                  <a:pt x="37" y="123"/>
                </a:cubicBezTo>
                <a:cubicBezTo>
                  <a:pt x="14" y="168"/>
                  <a:pt x="0" y="220"/>
                  <a:pt x="0" y="274"/>
                </a:cubicBezTo>
                <a:cubicBezTo>
                  <a:pt x="0" y="276"/>
                  <a:pt x="0" y="277"/>
                  <a:pt x="0" y="278"/>
                </a:cubicBezTo>
                <a:cubicBezTo>
                  <a:pt x="0" y="339"/>
                  <a:pt x="16" y="396"/>
                  <a:pt x="43" y="445"/>
                </a:cubicBezTo>
                <a:cubicBezTo>
                  <a:pt x="58" y="437"/>
                  <a:pt x="58" y="437"/>
                  <a:pt x="58" y="437"/>
                </a:cubicBezTo>
                <a:cubicBezTo>
                  <a:pt x="43" y="445"/>
                  <a:pt x="43" y="445"/>
                  <a:pt x="43" y="445"/>
                </a:cubicBezTo>
                <a:cubicBezTo>
                  <a:pt x="105" y="562"/>
                  <a:pt x="105" y="562"/>
                  <a:pt x="105" y="562"/>
                </a:cubicBezTo>
                <a:cubicBezTo>
                  <a:pt x="109" y="570"/>
                  <a:pt x="120" y="574"/>
                  <a:pt x="128" y="569"/>
                </a:cubicBezTo>
                <a:cubicBezTo>
                  <a:pt x="136" y="565"/>
                  <a:pt x="139" y="554"/>
                  <a:pt x="135" y="546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E5B74F0B-98A3-A5C6-91BD-A1C355841DAA}"/>
              </a:ext>
            </a:extLst>
          </p:cNvPr>
          <p:cNvSpPr>
            <a:spLocks/>
          </p:cNvSpPr>
          <p:nvPr/>
        </p:nvSpPr>
        <p:spPr bwMode="auto">
          <a:xfrm>
            <a:off x="5460208" y="2572942"/>
            <a:ext cx="1497806" cy="657225"/>
          </a:xfrm>
          <a:custGeom>
            <a:avLst/>
            <a:gdLst>
              <a:gd name="T0" fmla="*/ 30 w 531"/>
              <a:gd name="T1" fmla="*/ 93 h 233"/>
              <a:gd name="T2" fmla="*/ 207 w 531"/>
              <a:gd name="T3" fmla="*/ 34 h 233"/>
              <a:gd name="T4" fmla="*/ 212 w 531"/>
              <a:gd name="T5" fmla="*/ 34 h 233"/>
              <a:gd name="T6" fmla="*/ 384 w 531"/>
              <a:gd name="T7" fmla="*/ 86 h 233"/>
              <a:gd name="T8" fmla="*/ 496 w 531"/>
              <a:gd name="T9" fmla="*/ 220 h 233"/>
              <a:gd name="T10" fmla="*/ 518 w 531"/>
              <a:gd name="T11" fmla="*/ 229 h 233"/>
              <a:gd name="T12" fmla="*/ 527 w 531"/>
              <a:gd name="T13" fmla="*/ 207 h 233"/>
              <a:gd name="T14" fmla="*/ 403 w 531"/>
              <a:gd name="T15" fmla="*/ 58 h 233"/>
              <a:gd name="T16" fmla="*/ 212 w 531"/>
              <a:gd name="T17" fmla="*/ 0 h 233"/>
              <a:gd name="T18" fmla="*/ 207 w 531"/>
              <a:gd name="T19" fmla="*/ 0 h 233"/>
              <a:gd name="T20" fmla="*/ 10 w 531"/>
              <a:gd name="T21" fmla="*/ 66 h 233"/>
              <a:gd name="T22" fmla="*/ 6 w 531"/>
              <a:gd name="T23" fmla="*/ 90 h 233"/>
              <a:gd name="T24" fmla="*/ 30 w 531"/>
              <a:gd name="T25" fmla="*/ 9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1" h="233">
                <a:moveTo>
                  <a:pt x="30" y="93"/>
                </a:moveTo>
                <a:cubicBezTo>
                  <a:pt x="80" y="57"/>
                  <a:pt x="141" y="35"/>
                  <a:pt x="207" y="34"/>
                </a:cubicBezTo>
                <a:cubicBezTo>
                  <a:pt x="209" y="34"/>
                  <a:pt x="210" y="34"/>
                  <a:pt x="212" y="34"/>
                </a:cubicBezTo>
                <a:cubicBezTo>
                  <a:pt x="275" y="34"/>
                  <a:pt x="334" y="53"/>
                  <a:pt x="384" y="86"/>
                </a:cubicBezTo>
                <a:cubicBezTo>
                  <a:pt x="433" y="119"/>
                  <a:pt x="472" y="166"/>
                  <a:pt x="496" y="220"/>
                </a:cubicBezTo>
                <a:cubicBezTo>
                  <a:pt x="500" y="229"/>
                  <a:pt x="510" y="233"/>
                  <a:pt x="518" y="229"/>
                </a:cubicBezTo>
                <a:cubicBezTo>
                  <a:pt x="527" y="225"/>
                  <a:pt x="531" y="216"/>
                  <a:pt x="527" y="207"/>
                </a:cubicBezTo>
                <a:cubicBezTo>
                  <a:pt x="501" y="146"/>
                  <a:pt x="457" y="94"/>
                  <a:pt x="403" y="58"/>
                </a:cubicBezTo>
                <a:cubicBezTo>
                  <a:pt x="348" y="21"/>
                  <a:pt x="282" y="0"/>
                  <a:pt x="212" y="0"/>
                </a:cubicBezTo>
                <a:cubicBezTo>
                  <a:pt x="210" y="0"/>
                  <a:pt x="208" y="0"/>
                  <a:pt x="207" y="0"/>
                </a:cubicBezTo>
                <a:cubicBezTo>
                  <a:pt x="133" y="1"/>
                  <a:pt x="65" y="25"/>
                  <a:pt x="10" y="66"/>
                </a:cubicBezTo>
                <a:cubicBezTo>
                  <a:pt x="2" y="72"/>
                  <a:pt x="0" y="82"/>
                  <a:pt x="6" y="90"/>
                </a:cubicBezTo>
                <a:cubicBezTo>
                  <a:pt x="12" y="97"/>
                  <a:pt x="22" y="99"/>
                  <a:pt x="30" y="93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08623FDF-0B78-BE41-FFF4-6D81B745B593}"/>
              </a:ext>
            </a:extLst>
          </p:cNvPr>
          <p:cNvSpPr>
            <a:spLocks/>
          </p:cNvSpPr>
          <p:nvPr/>
        </p:nvSpPr>
        <p:spPr bwMode="auto">
          <a:xfrm>
            <a:off x="5470923" y="4417220"/>
            <a:ext cx="1188244" cy="992981"/>
          </a:xfrm>
          <a:custGeom>
            <a:avLst/>
            <a:gdLst>
              <a:gd name="T0" fmla="*/ 387 w 421"/>
              <a:gd name="T1" fmla="*/ 17 h 352"/>
              <a:gd name="T2" fmla="*/ 387 w 421"/>
              <a:gd name="T3" fmla="*/ 47 h 352"/>
              <a:gd name="T4" fmla="*/ 383 w 421"/>
              <a:gd name="T5" fmla="*/ 58 h 352"/>
              <a:gd name="T6" fmla="*/ 373 w 421"/>
              <a:gd name="T7" fmla="*/ 62 h 352"/>
              <a:gd name="T8" fmla="*/ 59 w 421"/>
              <a:gd name="T9" fmla="*/ 62 h 352"/>
              <a:gd name="T10" fmla="*/ 17 w 421"/>
              <a:gd name="T11" fmla="*/ 79 h 352"/>
              <a:gd name="T12" fmla="*/ 0 w 421"/>
              <a:gd name="T13" fmla="*/ 122 h 352"/>
              <a:gd name="T14" fmla="*/ 17 w 421"/>
              <a:gd name="T15" fmla="*/ 164 h 352"/>
              <a:gd name="T16" fmla="*/ 59 w 421"/>
              <a:gd name="T17" fmla="*/ 181 h 352"/>
              <a:gd name="T18" fmla="*/ 319 w 421"/>
              <a:gd name="T19" fmla="*/ 181 h 352"/>
              <a:gd name="T20" fmla="*/ 336 w 421"/>
              <a:gd name="T21" fmla="*/ 188 h 352"/>
              <a:gd name="T22" fmla="*/ 343 w 421"/>
              <a:gd name="T23" fmla="*/ 205 h 352"/>
              <a:gd name="T24" fmla="*/ 336 w 421"/>
              <a:gd name="T25" fmla="*/ 222 h 352"/>
              <a:gd name="T26" fmla="*/ 319 w 421"/>
              <a:gd name="T27" fmla="*/ 229 h 352"/>
              <a:gd name="T28" fmla="*/ 115 w 421"/>
              <a:gd name="T29" fmla="*/ 229 h 352"/>
              <a:gd name="T30" fmla="*/ 71 w 421"/>
              <a:gd name="T31" fmla="*/ 247 h 352"/>
              <a:gd name="T32" fmla="*/ 53 w 421"/>
              <a:gd name="T33" fmla="*/ 290 h 352"/>
              <a:gd name="T34" fmla="*/ 71 w 421"/>
              <a:gd name="T35" fmla="*/ 334 h 352"/>
              <a:gd name="T36" fmla="*/ 115 w 421"/>
              <a:gd name="T37" fmla="*/ 352 h 352"/>
              <a:gd name="T38" fmla="*/ 209 w 421"/>
              <a:gd name="T39" fmla="*/ 352 h 352"/>
              <a:gd name="T40" fmla="*/ 257 w 421"/>
              <a:gd name="T41" fmla="*/ 352 h 352"/>
              <a:gd name="T42" fmla="*/ 274 w 421"/>
              <a:gd name="T43" fmla="*/ 335 h 352"/>
              <a:gd name="T44" fmla="*/ 257 w 421"/>
              <a:gd name="T45" fmla="*/ 318 h 352"/>
              <a:gd name="T46" fmla="*/ 209 w 421"/>
              <a:gd name="T47" fmla="*/ 318 h 352"/>
              <a:gd name="T48" fmla="*/ 115 w 421"/>
              <a:gd name="T49" fmla="*/ 318 h 352"/>
              <a:gd name="T50" fmla="*/ 95 w 421"/>
              <a:gd name="T51" fmla="*/ 310 h 352"/>
              <a:gd name="T52" fmla="*/ 87 w 421"/>
              <a:gd name="T53" fmla="*/ 290 h 352"/>
              <a:gd name="T54" fmla="*/ 95 w 421"/>
              <a:gd name="T55" fmla="*/ 271 h 352"/>
              <a:gd name="T56" fmla="*/ 115 w 421"/>
              <a:gd name="T57" fmla="*/ 262 h 352"/>
              <a:gd name="T58" fmla="*/ 319 w 421"/>
              <a:gd name="T59" fmla="*/ 262 h 352"/>
              <a:gd name="T60" fmla="*/ 360 w 421"/>
              <a:gd name="T61" fmla="*/ 246 h 352"/>
              <a:gd name="T62" fmla="*/ 377 w 421"/>
              <a:gd name="T63" fmla="*/ 205 h 352"/>
              <a:gd name="T64" fmla="*/ 360 w 421"/>
              <a:gd name="T65" fmla="*/ 164 h 352"/>
              <a:gd name="T66" fmla="*/ 319 w 421"/>
              <a:gd name="T67" fmla="*/ 147 h 352"/>
              <a:gd name="T68" fmla="*/ 59 w 421"/>
              <a:gd name="T69" fmla="*/ 147 h 352"/>
              <a:gd name="T70" fmla="*/ 41 w 421"/>
              <a:gd name="T71" fmla="*/ 140 h 352"/>
              <a:gd name="T72" fmla="*/ 34 w 421"/>
              <a:gd name="T73" fmla="*/ 122 h 352"/>
              <a:gd name="T74" fmla="*/ 41 w 421"/>
              <a:gd name="T75" fmla="*/ 103 h 352"/>
              <a:gd name="T76" fmla="*/ 59 w 421"/>
              <a:gd name="T77" fmla="*/ 96 h 352"/>
              <a:gd name="T78" fmla="*/ 373 w 421"/>
              <a:gd name="T79" fmla="*/ 96 h 352"/>
              <a:gd name="T80" fmla="*/ 407 w 421"/>
              <a:gd name="T81" fmla="*/ 82 h 352"/>
              <a:gd name="T82" fmla="*/ 421 w 421"/>
              <a:gd name="T83" fmla="*/ 47 h 352"/>
              <a:gd name="T84" fmla="*/ 421 w 421"/>
              <a:gd name="T85" fmla="*/ 17 h 352"/>
              <a:gd name="T86" fmla="*/ 404 w 421"/>
              <a:gd name="T87" fmla="*/ 0 h 352"/>
              <a:gd name="T88" fmla="*/ 387 w 421"/>
              <a:gd name="T89" fmla="*/ 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1" h="352">
                <a:moveTo>
                  <a:pt x="387" y="17"/>
                </a:moveTo>
                <a:cubicBezTo>
                  <a:pt x="387" y="47"/>
                  <a:pt x="387" y="47"/>
                  <a:pt x="387" y="47"/>
                </a:cubicBezTo>
                <a:cubicBezTo>
                  <a:pt x="387" y="51"/>
                  <a:pt x="386" y="55"/>
                  <a:pt x="383" y="58"/>
                </a:cubicBezTo>
                <a:cubicBezTo>
                  <a:pt x="380" y="60"/>
                  <a:pt x="377" y="62"/>
                  <a:pt x="37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43" y="62"/>
                  <a:pt x="28" y="69"/>
                  <a:pt x="17" y="79"/>
                </a:cubicBezTo>
                <a:cubicBezTo>
                  <a:pt x="7" y="90"/>
                  <a:pt x="0" y="105"/>
                  <a:pt x="0" y="122"/>
                </a:cubicBezTo>
                <a:cubicBezTo>
                  <a:pt x="0" y="138"/>
                  <a:pt x="7" y="153"/>
                  <a:pt x="17" y="164"/>
                </a:cubicBezTo>
                <a:cubicBezTo>
                  <a:pt x="28" y="174"/>
                  <a:pt x="43" y="181"/>
                  <a:pt x="59" y="181"/>
                </a:cubicBezTo>
                <a:cubicBezTo>
                  <a:pt x="319" y="181"/>
                  <a:pt x="319" y="181"/>
                  <a:pt x="319" y="181"/>
                </a:cubicBezTo>
                <a:cubicBezTo>
                  <a:pt x="326" y="181"/>
                  <a:pt x="332" y="184"/>
                  <a:pt x="336" y="188"/>
                </a:cubicBezTo>
                <a:cubicBezTo>
                  <a:pt x="341" y="192"/>
                  <a:pt x="343" y="198"/>
                  <a:pt x="343" y="205"/>
                </a:cubicBezTo>
                <a:cubicBezTo>
                  <a:pt x="343" y="211"/>
                  <a:pt x="341" y="217"/>
                  <a:pt x="336" y="222"/>
                </a:cubicBezTo>
                <a:cubicBezTo>
                  <a:pt x="332" y="226"/>
                  <a:pt x="326" y="229"/>
                  <a:pt x="319" y="229"/>
                </a:cubicBezTo>
                <a:cubicBezTo>
                  <a:pt x="115" y="229"/>
                  <a:pt x="115" y="229"/>
                  <a:pt x="115" y="229"/>
                </a:cubicBezTo>
                <a:cubicBezTo>
                  <a:pt x="98" y="229"/>
                  <a:pt x="82" y="236"/>
                  <a:pt x="71" y="247"/>
                </a:cubicBezTo>
                <a:cubicBezTo>
                  <a:pt x="60" y="258"/>
                  <a:pt x="53" y="273"/>
                  <a:pt x="53" y="290"/>
                </a:cubicBezTo>
                <a:cubicBezTo>
                  <a:pt x="53" y="307"/>
                  <a:pt x="60" y="323"/>
                  <a:pt x="71" y="334"/>
                </a:cubicBezTo>
                <a:cubicBezTo>
                  <a:pt x="82" y="345"/>
                  <a:pt x="98" y="352"/>
                  <a:pt x="115" y="352"/>
                </a:cubicBezTo>
                <a:cubicBezTo>
                  <a:pt x="209" y="352"/>
                  <a:pt x="209" y="352"/>
                  <a:pt x="209" y="352"/>
                </a:cubicBezTo>
                <a:cubicBezTo>
                  <a:pt x="257" y="352"/>
                  <a:pt x="257" y="352"/>
                  <a:pt x="257" y="352"/>
                </a:cubicBezTo>
                <a:cubicBezTo>
                  <a:pt x="267" y="352"/>
                  <a:pt x="274" y="345"/>
                  <a:pt x="274" y="335"/>
                </a:cubicBezTo>
                <a:cubicBezTo>
                  <a:pt x="274" y="326"/>
                  <a:pt x="267" y="318"/>
                  <a:pt x="257" y="318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07" y="318"/>
                  <a:pt x="100" y="315"/>
                  <a:pt x="95" y="310"/>
                </a:cubicBezTo>
                <a:cubicBezTo>
                  <a:pt x="90" y="305"/>
                  <a:pt x="87" y="298"/>
                  <a:pt x="87" y="290"/>
                </a:cubicBezTo>
                <a:cubicBezTo>
                  <a:pt x="87" y="283"/>
                  <a:pt x="90" y="276"/>
                  <a:pt x="95" y="271"/>
                </a:cubicBezTo>
                <a:cubicBezTo>
                  <a:pt x="100" y="266"/>
                  <a:pt x="107" y="262"/>
                  <a:pt x="115" y="262"/>
                </a:cubicBezTo>
                <a:cubicBezTo>
                  <a:pt x="319" y="262"/>
                  <a:pt x="319" y="262"/>
                  <a:pt x="319" y="262"/>
                </a:cubicBezTo>
                <a:cubicBezTo>
                  <a:pt x="335" y="262"/>
                  <a:pt x="350" y="256"/>
                  <a:pt x="360" y="246"/>
                </a:cubicBezTo>
                <a:cubicBezTo>
                  <a:pt x="371" y="235"/>
                  <a:pt x="377" y="221"/>
                  <a:pt x="377" y="205"/>
                </a:cubicBezTo>
                <a:cubicBezTo>
                  <a:pt x="377" y="189"/>
                  <a:pt x="371" y="174"/>
                  <a:pt x="360" y="164"/>
                </a:cubicBezTo>
                <a:cubicBezTo>
                  <a:pt x="350" y="154"/>
                  <a:pt x="335" y="147"/>
                  <a:pt x="31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2" y="147"/>
                  <a:pt x="46" y="144"/>
                  <a:pt x="41" y="140"/>
                </a:cubicBezTo>
                <a:cubicBezTo>
                  <a:pt x="37" y="135"/>
                  <a:pt x="34" y="129"/>
                  <a:pt x="34" y="122"/>
                </a:cubicBezTo>
                <a:cubicBezTo>
                  <a:pt x="34" y="114"/>
                  <a:pt x="37" y="108"/>
                  <a:pt x="41" y="103"/>
                </a:cubicBezTo>
                <a:cubicBezTo>
                  <a:pt x="46" y="99"/>
                  <a:pt x="52" y="96"/>
                  <a:pt x="59" y="96"/>
                </a:cubicBezTo>
                <a:cubicBezTo>
                  <a:pt x="373" y="96"/>
                  <a:pt x="373" y="96"/>
                  <a:pt x="373" y="96"/>
                </a:cubicBezTo>
                <a:cubicBezTo>
                  <a:pt x="386" y="96"/>
                  <a:pt x="398" y="90"/>
                  <a:pt x="407" y="82"/>
                </a:cubicBezTo>
                <a:cubicBezTo>
                  <a:pt x="416" y="73"/>
                  <a:pt x="421" y="61"/>
                  <a:pt x="421" y="47"/>
                </a:cubicBezTo>
                <a:cubicBezTo>
                  <a:pt x="421" y="17"/>
                  <a:pt x="421" y="17"/>
                  <a:pt x="421" y="17"/>
                </a:cubicBezTo>
                <a:cubicBezTo>
                  <a:pt x="421" y="7"/>
                  <a:pt x="414" y="0"/>
                  <a:pt x="404" y="0"/>
                </a:cubicBezTo>
                <a:cubicBezTo>
                  <a:pt x="395" y="0"/>
                  <a:pt x="387" y="7"/>
                  <a:pt x="387" y="17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7877E22D-9CDC-8E90-05B9-323A25888077}"/>
              </a:ext>
            </a:extLst>
          </p:cNvPr>
          <p:cNvSpPr>
            <a:spLocks/>
          </p:cNvSpPr>
          <p:nvPr/>
        </p:nvSpPr>
        <p:spPr bwMode="auto">
          <a:xfrm>
            <a:off x="5414964" y="4200525"/>
            <a:ext cx="55960" cy="103584"/>
          </a:xfrm>
          <a:custGeom>
            <a:avLst/>
            <a:gdLst>
              <a:gd name="T0" fmla="*/ 0 w 20"/>
              <a:gd name="T1" fmla="*/ 0 h 37"/>
              <a:gd name="T2" fmla="*/ 19 w 20"/>
              <a:gd name="T3" fmla="*/ 35 h 37"/>
              <a:gd name="T4" fmla="*/ 20 w 20"/>
              <a:gd name="T5" fmla="*/ 37 h 37"/>
              <a:gd name="T6" fmla="*/ 19 w 20"/>
              <a:gd name="T7" fmla="*/ 35 h 37"/>
              <a:gd name="T8" fmla="*/ 0 w 2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7">
                <a:moveTo>
                  <a:pt x="0" y="0"/>
                </a:moveTo>
                <a:cubicBezTo>
                  <a:pt x="19" y="35"/>
                  <a:pt x="19" y="35"/>
                  <a:pt x="19" y="35"/>
                </a:cubicBezTo>
                <a:cubicBezTo>
                  <a:pt x="19" y="36"/>
                  <a:pt x="20" y="37"/>
                  <a:pt x="20" y="37"/>
                </a:cubicBezTo>
                <a:cubicBezTo>
                  <a:pt x="20" y="37"/>
                  <a:pt x="19" y="36"/>
                  <a:pt x="19" y="35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0CC249A4-08D2-DADF-F5C7-14C14316F984}"/>
              </a:ext>
            </a:extLst>
          </p:cNvPr>
          <p:cNvSpPr>
            <a:spLocks/>
          </p:cNvSpPr>
          <p:nvPr/>
        </p:nvSpPr>
        <p:spPr bwMode="auto">
          <a:xfrm>
            <a:off x="5305426" y="4140994"/>
            <a:ext cx="171450" cy="228600"/>
          </a:xfrm>
          <a:custGeom>
            <a:avLst/>
            <a:gdLst>
              <a:gd name="T0" fmla="*/ 28 w 61"/>
              <a:gd name="T1" fmla="*/ 0 h 81"/>
              <a:gd name="T2" fmla="*/ 0 w 61"/>
              <a:gd name="T3" fmla="*/ 20 h 81"/>
              <a:gd name="T4" fmla="*/ 28 w 61"/>
              <a:gd name="T5" fmla="*/ 72 h 81"/>
              <a:gd name="T6" fmla="*/ 40 w 61"/>
              <a:gd name="T7" fmla="*/ 81 h 81"/>
              <a:gd name="T8" fmla="*/ 55 w 61"/>
              <a:gd name="T9" fmla="*/ 76 h 81"/>
              <a:gd name="T10" fmla="*/ 59 w 61"/>
              <a:gd name="T11" fmla="*/ 58 h 81"/>
              <a:gd name="T12" fmla="*/ 58 w 61"/>
              <a:gd name="T13" fmla="*/ 56 h 81"/>
              <a:gd name="T14" fmla="*/ 39 w 61"/>
              <a:gd name="T15" fmla="*/ 21 h 81"/>
              <a:gd name="T16" fmla="*/ 28 w 61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81">
                <a:moveTo>
                  <a:pt x="28" y="0"/>
                </a:moveTo>
                <a:cubicBezTo>
                  <a:pt x="16" y="2"/>
                  <a:pt x="6" y="10"/>
                  <a:pt x="0" y="20"/>
                </a:cubicBezTo>
                <a:cubicBezTo>
                  <a:pt x="28" y="72"/>
                  <a:pt x="28" y="72"/>
                  <a:pt x="28" y="72"/>
                </a:cubicBezTo>
                <a:cubicBezTo>
                  <a:pt x="31" y="77"/>
                  <a:pt x="35" y="80"/>
                  <a:pt x="40" y="81"/>
                </a:cubicBezTo>
                <a:cubicBezTo>
                  <a:pt x="46" y="80"/>
                  <a:pt x="51" y="78"/>
                  <a:pt x="55" y="76"/>
                </a:cubicBezTo>
                <a:cubicBezTo>
                  <a:pt x="60" y="71"/>
                  <a:pt x="61" y="64"/>
                  <a:pt x="59" y="58"/>
                </a:cubicBezTo>
                <a:cubicBezTo>
                  <a:pt x="59" y="58"/>
                  <a:pt x="58" y="57"/>
                  <a:pt x="58" y="56"/>
                </a:cubicBezTo>
                <a:cubicBezTo>
                  <a:pt x="39" y="21"/>
                  <a:pt x="39" y="21"/>
                  <a:pt x="39" y="21"/>
                </a:cubicBezTo>
                <a:cubicBezTo>
                  <a:pt x="28" y="0"/>
                  <a:pt x="28" y="0"/>
                  <a:pt x="2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2FAD2B-7F14-29FC-B902-E836811B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4202906"/>
            <a:ext cx="232172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47D6C25D-7F37-FD76-4646-0EE900983B41}"/>
              </a:ext>
            </a:extLst>
          </p:cNvPr>
          <p:cNvSpPr>
            <a:spLocks/>
          </p:cNvSpPr>
          <p:nvPr/>
        </p:nvSpPr>
        <p:spPr bwMode="auto">
          <a:xfrm>
            <a:off x="5344716" y="2767013"/>
            <a:ext cx="132160" cy="119063"/>
          </a:xfrm>
          <a:custGeom>
            <a:avLst/>
            <a:gdLst>
              <a:gd name="T0" fmla="*/ 47 w 47"/>
              <a:gd name="T1" fmla="*/ 0 h 42"/>
              <a:gd name="T2" fmla="*/ 43 w 47"/>
              <a:gd name="T3" fmla="*/ 3 h 42"/>
              <a:gd name="T4" fmla="*/ 0 w 47"/>
              <a:gd name="T5" fmla="*/ 42 h 42"/>
              <a:gd name="T6" fmla="*/ 0 w 47"/>
              <a:gd name="T7" fmla="*/ 42 h 42"/>
              <a:gd name="T8" fmla="*/ 43 w 47"/>
              <a:gd name="T9" fmla="*/ 3 h 42"/>
              <a:gd name="T10" fmla="*/ 47 w 47"/>
              <a:gd name="T11" fmla="*/ 0 h 42"/>
              <a:gd name="T12" fmla="*/ 47 w 47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2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7" y="15"/>
                  <a:pt x="13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28"/>
                  <a:pt x="28" y="15"/>
                  <a:pt x="43" y="3"/>
                </a:cubicBezTo>
                <a:cubicBezTo>
                  <a:pt x="44" y="2"/>
                  <a:pt x="46" y="1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3F31D620-613C-4561-AAA9-E543948EE0E5}"/>
              </a:ext>
            </a:extLst>
          </p:cNvPr>
          <p:cNvSpPr>
            <a:spLocks/>
          </p:cNvSpPr>
          <p:nvPr/>
        </p:nvSpPr>
        <p:spPr bwMode="auto">
          <a:xfrm>
            <a:off x="5344717" y="2767014"/>
            <a:ext cx="188119" cy="180975"/>
          </a:xfrm>
          <a:custGeom>
            <a:avLst/>
            <a:gdLst>
              <a:gd name="T0" fmla="*/ 47 w 67"/>
              <a:gd name="T1" fmla="*/ 0 h 64"/>
              <a:gd name="T2" fmla="*/ 43 w 67"/>
              <a:gd name="T3" fmla="*/ 3 h 64"/>
              <a:gd name="T4" fmla="*/ 0 w 67"/>
              <a:gd name="T5" fmla="*/ 42 h 64"/>
              <a:gd name="T6" fmla="*/ 26 w 67"/>
              <a:gd name="T7" fmla="*/ 64 h 64"/>
              <a:gd name="T8" fmla="*/ 64 w 67"/>
              <a:gd name="T9" fmla="*/ 30 h 64"/>
              <a:gd name="T10" fmla="*/ 67 w 67"/>
              <a:gd name="T11" fmla="*/ 26 h 64"/>
              <a:gd name="T12" fmla="*/ 66 w 67"/>
              <a:gd name="T13" fmla="*/ 27 h 64"/>
              <a:gd name="T14" fmla="*/ 61 w 67"/>
              <a:gd name="T15" fmla="*/ 28 h 64"/>
              <a:gd name="T16" fmla="*/ 53 w 67"/>
              <a:gd name="T17" fmla="*/ 26 h 64"/>
              <a:gd name="T18" fmla="*/ 47 w 67"/>
              <a:gd name="T19" fmla="*/ 21 h 64"/>
              <a:gd name="T20" fmla="*/ 47 w 67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64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8" y="15"/>
                  <a:pt x="13" y="28"/>
                  <a:pt x="0" y="42"/>
                </a:cubicBezTo>
                <a:cubicBezTo>
                  <a:pt x="5" y="53"/>
                  <a:pt x="14" y="61"/>
                  <a:pt x="26" y="64"/>
                </a:cubicBezTo>
                <a:cubicBezTo>
                  <a:pt x="37" y="52"/>
                  <a:pt x="50" y="40"/>
                  <a:pt x="64" y="30"/>
                </a:cubicBezTo>
                <a:cubicBezTo>
                  <a:pt x="65" y="29"/>
                  <a:pt x="66" y="28"/>
                  <a:pt x="67" y="26"/>
                </a:cubicBezTo>
                <a:cubicBezTo>
                  <a:pt x="67" y="27"/>
                  <a:pt x="67" y="27"/>
                  <a:pt x="66" y="27"/>
                </a:cubicBezTo>
                <a:cubicBezTo>
                  <a:pt x="65" y="27"/>
                  <a:pt x="63" y="28"/>
                  <a:pt x="61" y="28"/>
                </a:cubicBezTo>
                <a:cubicBezTo>
                  <a:pt x="58" y="28"/>
                  <a:pt x="56" y="27"/>
                  <a:pt x="53" y="26"/>
                </a:cubicBezTo>
                <a:cubicBezTo>
                  <a:pt x="51" y="25"/>
                  <a:pt x="49" y="23"/>
                  <a:pt x="47" y="21"/>
                </a:cubicBezTo>
                <a:cubicBezTo>
                  <a:pt x="42" y="14"/>
                  <a:pt x="43" y="6"/>
                  <a:pt x="47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12FB946A-8D42-1724-73CD-BEB743A6164D}"/>
              </a:ext>
            </a:extLst>
          </p:cNvPr>
          <p:cNvSpPr>
            <a:spLocks noEditPoints="1"/>
          </p:cNvSpPr>
          <p:nvPr/>
        </p:nvSpPr>
        <p:spPr bwMode="auto">
          <a:xfrm>
            <a:off x="5462590" y="2767013"/>
            <a:ext cx="70247" cy="76200"/>
          </a:xfrm>
          <a:custGeom>
            <a:avLst/>
            <a:gdLst>
              <a:gd name="T0" fmla="*/ 25 w 25"/>
              <a:gd name="T1" fmla="*/ 26 h 27"/>
              <a:gd name="T2" fmla="*/ 24 w 25"/>
              <a:gd name="T3" fmla="*/ 27 h 27"/>
              <a:gd name="T4" fmla="*/ 25 w 25"/>
              <a:gd name="T5" fmla="*/ 26 h 27"/>
              <a:gd name="T6" fmla="*/ 25 w 25"/>
              <a:gd name="T7" fmla="*/ 26 h 27"/>
              <a:gd name="T8" fmla="*/ 5 w 25"/>
              <a:gd name="T9" fmla="*/ 0 h 27"/>
              <a:gd name="T10" fmla="*/ 5 w 25"/>
              <a:gd name="T11" fmla="*/ 0 h 27"/>
              <a:gd name="T12" fmla="*/ 5 w 25"/>
              <a:gd name="T13" fmla="*/ 0 h 27"/>
              <a:gd name="T14" fmla="*/ 5 w 25"/>
              <a:gd name="T15" fmla="*/ 21 h 27"/>
              <a:gd name="T16" fmla="*/ 11 w 25"/>
              <a:gd name="T17" fmla="*/ 26 h 27"/>
              <a:gd name="T18" fmla="*/ 5 w 25"/>
              <a:gd name="T19" fmla="*/ 21 h 27"/>
              <a:gd name="T20" fmla="*/ 5 w 25"/>
              <a:gd name="T2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7">
                <a:moveTo>
                  <a:pt x="25" y="26"/>
                </a:moveTo>
                <a:cubicBezTo>
                  <a:pt x="25" y="27"/>
                  <a:pt x="25" y="27"/>
                  <a:pt x="24" y="27"/>
                </a:cubicBezTo>
                <a:cubicBezTo>
                  <a:pt x="25" y="27"/>
                  <a:pt x="25" y="27"/>
                  <a:pt x="25" y="26"/>
                </a:cubicBezTo>
                <a:cubicBezTo>
                  <a:pt x="25" y="26"/>
                  <a:pt x="25" y="26"/>
                  <a:pt x="25" y="26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6"/>
                  <a:pt x="0" y="14"/>
                  <a:pt x="5" y="21"/>
                </a:cubicBezTo>
                <a:cubicBezTo>
                  <a:pt x="7" y="23"/>
                  <a:pt x="9" y="25"/>
                  <a:pt x="11" y="26"/>
                </a:cubicBezTo>
                <a:cubicBezTo>
                  <a:pt x="9" y="25"/>
                  <a:pt x="7" y="23"/>
                  <a:pt x="5" y="21"/>
                </a:cubicBezTo>
                <a:cubicBezTo>
                  <a:pt x="0" y="14"/>
                  <a:pt x="1" y="6"/>
                  <a:pt x="5" y="0"/>
                </a:cubicBezTo>
              </a:path>
            </a:pathLst>
          </a:custGeom>
          <a:solidFill>
            <a:srgbClr val="C09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38DA611D-8F6F-3827-08AC-C62ADF668E9E}"/>
              </a:ext>
            </a:extLst>
          </p:cNvPr>
          <p:cNvSpPr>
            <a:spLocks/>
          </p:cNvSpPr>
          <p:nvPr/>
        </p:nvSpPr>
        <p:spPr bwMode="auto">
          <a:xfrm>
            <a:off x="5586414" y="2682479"/>
            <a:ext cx="26194" cy="11906"/>
          </a:xfrm>
          <a:custGeom>
            <a:avLst/>
            <a:gdLst>
              <a:gd name="T0" fmla="*/ 9 w 9"/>
              <a:gd name="T1" fmla="*/ 0 h 4"/>
              <a:gd name="T2" fmla="*/ 0 w 9"/>
              <a:gd name="T3" fmla="*/ 4 h 4"/>
              <a:gd name="T4" fmla="*/ 9 w 9"/>
              <a:gd name="T5" fmla="*/ 0 h 4"/>
              <a:gd name="T6" fmla="*/ 9 w 9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0"/>
                </a:moveTo>
                <a:cubicBezTo>
                  <a:pt x="6" y="1"/>
                  <a:pt x="3" y="3"/>
                  <a:pt x="0" y="4"/>
                </a:cubicBezTo>
                <a:cubicBezTo>
                  <a:pt x="3" y="3"/>
                  <a:pt x="6" y="1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960468AA-8756-CFBE-E9A0-BE7F1B621243}"/>
              </a:ext>
            </a:extLst>
          </p:cNvPr>
          <p:cNvSpPr>
            <a:spLocks/>
          </p:cNvSpPr>
          <p:nvPr/>
        </p:nvSpPr>
        <p:spPr bwMode="auto">
          <a:xfrm>
            <a:off x="5476877" y="2682480"/>
            <a:ext cx="180975" cy="158353"/>
          </a:xfrm>
          <a:custGeom>
            <a:avLst/>
            <a:gdLst>
              <a:gd name="T0" fmla="*/ 48 w 64"/>
              <a:gd name="T1" fmla="*/ 0 h 56"/>
              <a:gd name="T2" fmla="*/ 39 w 64"/>
              <a:gd name="T3" fmla="*/ 4 h 56"/>
              <a:gd name="T4" fmla="*/ 4 w 64"/>
              <a:gd name="T5" fmla="*/ 27 h 56"/>
              <a:gd name="T6" fmla="*/ 0 w 64"/>
              <a:gd name="T7" fmla="*/ 30 h 56"/>
              <a:gd name="T8" fmla="*/ 6 w 64"/>
              <a:gd name="T9" fmla="*/ 29 h 56"/>
              <a:gd name="T10" fmla="*/ 20 w 64"/>
              <a:gd name="T11" fmla="*/ 36 h 56"/>
              <a:gd name="T12" fmla="*/ 20 w 64"/>
              <a:gd name="T13" fmla="*/ 56 h 56"/>
              <a:gd name="T14" fmla="*/ 24 w 64"/>
              <a:gd name="T15" fmla="*/ 54 h 56"/>
              <a:gd name="T16" fmla="*/ 64 w 64"/>
              <a:gd name="T17" fmla="*/ 29 h 56"/>
              <a:gd name="T18" fmla="*/ 48 w 64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56">
                <a:moveTo>
                  <a:pt x="48" y="0"/>
                </a:moveTo>
                <a:cubicBezTo>
                  <a:pt x="45" y="1"/>
                  <a:pt x="42" y="3"/>
                  <a:pt x="39" y="4"/>
                </a:cubicBezTo>
                <a:cubicBezTo>
                  <a:pt x="27" y="11"/>
                  <a:pt x="15" y="19"/>
                  <a:pt x="4" y="27"/>
                </a:cubicBezTo>
                <a:cubicBezTo>
                  <a:pt x="2" y="28"/>
                  <a:pt x="1" y="29"/>
                  <a:pt x="0" y="30"/>
                </a:cubicBezTo>
                <a:cubicBezTo>
                  <a:pt x="2" y="30"/>
                  <a:pt x="4" y="29"/>
                  <a:pt x="6" y="29"/>
                </a:cubicBezTo>
                <a:cubicBezTo>
                  <a:pt x="11" y="29"/>
                  <a:pt x="16" y="31"/>
                  <a:pt x="20" y="36"/>
                </a:cubicBezTo>
                <a:cubicBezTo>
                  <a:pt x="25" y="42"/>
                  <a:pt x="24" y="51"/>
                  <a:pt x="20" y="56"/>
                </a:cubicBezTo>
                <a:cubicBezTo>
                  <a:pt x="21" y="56"/>
                  <a:pt x="22" y="55"/>
                  <a:pt x="24" y="54"/>
                </a:cubicBezTo>
                <a:cubicBezTo>
                  <a:pt x="37" y="45"/>
                  <a:pt x="50" y="37"/>
                  <a:pt x="64" y="29"/>
                </a:cubicBezTo>
                <a:cubicBezTo>
                  <a:pt x="63" y="17"/>
                  <a:pt x="57" y="7"/>
                  <a:pt x="4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B0269033-4320-BE1B-5E1C-0A560AD0F3D8}"/>
              </a:ext>
            </a:extLst>
          </p:cNvPr>
          <p:cNvSpPr>
            <a:spLocks/>
          </p:cNvSpPr>
          <p:nvPr/>
        </p:nvSpPr>
        <p:spPr bwMode="auto">
          <a:xfrm>
            <a:off x="5493545" y="2840833"/>
            <a:ext cx="36910" cy="5953"/>
          </a:xfrm>
          <a:custGeom>
            <a:avLst/>
            <a:gdLst>
              <a:gd name="T0" fmla="*/ 0 w 13"/>
              <a:gd name="T1" fmla="*/ 0 h 2"/>
              <a:gd name="T2" fmla="*/ 8 w 13"/>
              <a:gd name="T3" fmla="*/ 2 h 2"/>
              <a:gd name="T4" fmla="*/ 13 w 13"/>
              <a:gd name="T5" fmla="*/ 1 h 2"/>
              <a:gd name="T6" fmla="*/ 8 w 13"/>
              <a:gd name="T7" fmla="*/ 2 h 2"/>
              <a:gd name="T8" fmla="*/ 0 w 1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10" y="2"/>
                  <a:pt x="12" y="1"/>
                  <a:pt x="13" y="1"/>
                </a:cubicBezTo>
                <a:cubicBezTo>
                  <a:pt x="12" y="1"/>
                  <a:pt x="10" y="2"/>
                  <a:pt x="8" y="2"/>
                </a:cubicBezTo>
                <a:cubicBezTo>
                  <a:pt x="5" y="2"/>
                  <a:pt x="3" y="1"/>
                  <a:pt x="0" y="0"/>
                </a:cubicBezTo>
              </a:path>
            </a:pathLst>
          </a:custGeom>
          <a:solidFill>
            <a:srgbClr val="A73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E16B4CD7-D2DA-951B-D5AE-1CF1CE58458D}"/>
              </a:ext>
            </a:extLst>
          </p:cNvPr>
          <p:cNvSpPr>
            <a:spLocks/>
          </p:cNvSpPr>
          <p:nvPr/>
        </p:nvSpPr>
        <p:spPr bwMode="auto">
          <a:xfrm>
            <a:off x="5462590" y="2764633"/>
            <a:ext cx="84535" cy="82153"/>
          </a:xfrm>
          <a:custGeom>
            <a:avLst/>
            <a:gdLst>
              <a:gd name="T0" fmla="*/ 11 w 30"/>
              <a:gd name="T1" fmla="*/ 0 h 29"/>
              <a:gd name="T2" fmla="*/ 5 w 30"/>
              <a:gd name="T3" fmla="*/ 1 h 29"/>
              <a:gd name="T4" fmla="*/ 5 w 30"/>
              <a:gd name="T5" fmla="*/ 22 h 29"/>
              <a:gd name="T6" fmla="*/ 11 w 30"/>
              <a:gd name="T7" fmla="*/ 27 h 29"/>
              <a:gd name="T8" fmla="*/ 19 w 30"/>
              <a:gd name="T9" fmla="*/ 29 h 29"/>
              <a:gd name="T10" fmla="*/ 24 w 30"/>
              <a:gd name="T11" fmla="*/ 28 h 29"/>
              <a:gd name="T12" fmla="*/ 25 w 30"/>
              <a:gd name="T13" fmla="*/ 27 h 29"/>
              <a:gd name="T14" fmla="*/ 25 w 30"/>
              <a:gd name="T15" fmla="*/ 7 h 29"/>
              <a:gd name="T16" fmla="*/ 11 w 30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9">
                <a:moveTo>
                  <a:pt x="11" y="0"/>
                </a:moveTo>
                <a:cubicBezTo>
                  <a:pt x="9" y="0"/>
                  <a:pt x="7" y="1"/>
                  <a:pt x="5" y="1"/>
                </a:cubicBezTo>
                <a:cubicBezTo>
                  <a:pt x="1" y="7"/>
                  <a:pt x="0" y="15"/>
                  <a:pt x="5" y="22"/>
                </a:cubicBezTo>
                <a:cubicBezTo>
                  <a:pt x="7" y="24"/>
                  <a:pt x="9" y="26"/>
                  <a:pt x="11" y="27"/>
                </a:cubicBezTo>
                <a:cubicBezTo>
                  <a:pt x="14" y="28"/>
                  <a:pt x="16" y="29"/>
                  <a:pt x="19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9" y="22"/>
                  <a:pt x="30" y="13"/>
                  <a:pt x="25" y="7"/>
                </a:cubicBezTo>
                <a:cubicBezTo>
                  <a:pt x="21" y="2"/>
                  <a:pt x="16" y="0"/>
                  <a:pt x="11" y="0"/>
                </a:cubicBezTo>
              </a:path>
            </a:pathLst>
          </a:custGeom>
          <a:solidFill>
            <a:srgbClr val="AC8D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FCA369EE-2C56-1046-D63E-AEF049499716}"/>
              </a:ext>
            </a:extLst>
          </p:cNvPr>
          <p:cNvSpPr>
            <a:spLocks noEditPoints="1"/>
          </p:cNvSpPr>
          <p:nvPr/>
        </p:nvSpPr>
        <p:spPr bwMode="auto">
          <a:xfrm>
            <a:off x="6838952" y="2993232"/>
            <a:ext cx="104775" cy="200025"/>
          </a:xfrm>
          <a:custGeom>
            <a:avLst/>
            <a:gdLst>
              <a:gd name="T0" fmla="*/ 0 w 37"/>
              <a:gd name="T1" fmla="*/ 56 h 71"/>
              <a:gd name="T2" fmla="*/ 7 w 37"/>
              <a:gd name="T3" fmla="*/ 71 h 71"/>
              <a:gd name="T4" fmla="*/ 7 w 37"/>
              <a:gd name="T5" fmla="*/ 71 h 71"/>
              <a:gd name="T6" fmla="*/ 0 w 37"/>
              <a:gd name="T7" fmla="*/ 56 h 71"/>
              <a:gd name="T8" fmla="*/ 0 w 37"/>
              <a:gd name="T9" fmla="*/ 56 h 71"/>
              <a:gd name="T10" fmla="*/ 0 w 37"/>
              <a:gd name="T11" fmla="*/ 56 h 71"/>
              <a:gd name="T12" fmla="*/ 0 w 37"/>
              <a:gd name="T13" fmla="*/ 56 h 71"/>
              <a:gd name="T14" fmla="*/ 0 w 37"/>
              <a:gd name="T15" fmla="*/ 56 h 71"/>
              <a:gd name="T16" fmla="*/ 0 w 37"/>
              <a:gd name="T17" fmla="*/ 56 h 71"/>
              <a:gd name="T18" fmla="*/ 0 w 37"/>
              <a:gd name="T19" fmla="*/ 56 h 71"/>
              <a:gd name="T20" fmla="*/ 0 w 37"/>
              <a:gd name="T21" fmla="*/ 56 h 71"/>
              <a:gd name="T22" fmla="*/ 0 w 37"/>
              <a:gd name="T23" fmla="*/ 56 h 71"/>
              <a:gd name="T24" fmla="*/ 0 w 37"/>
              <a:gd name="T25" fmla="*/ 56 h 71"/>
              <a:gd name="T26" fmla="*/ 6 w 37"/>
              <a:gd name="T27" fmla="*/ 0 h 71"/>
              <a:gd name="T28" fmla="*/ 6 w 37"/>
              <a:gd name="T29" fmla="*/ 0 h 71"/>
              <a:gd name="T30" fmla="*/ 37 w 37"/>
              <a:gd name="T31" fmla="*/ 56 h 71"/>
              <a:gd name="T32" fmla="*/ 6 w 37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" h="71">
                <a:moveTo>
                  <a:pt x="0" y="56"/>
                </a:moveTo>
                <a:cubicBezTo>
                  <a:pt x="2" y="61"/>
                  <a:pt x="5" y="66"/>
                  <a:pt x="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5" y="66"/>
                  <a:pt x="2" y="61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8" y="18"/>
                  <a:pt x="29" y="36"/>
                  <a:pt x="37" y="56"/>
                </a:cubicBezTo>
                <a:cubicBezTo>
                  <a:pt x="29" y="36"/>
                  <a:pt x="18" y="18"/>
                  <a:pt x="6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865FF65A-8493-18BA-1A25-1923884212AB}"/>
              </a:ext>
            </a:extLst>
          </p:cNvPr>
          <p:cNvSpPr>
            <a:spLocks/>
          </p:cNvSpPr>
          <p:nvPr/>
        </p:nvSpPr>
        <p:spPr bwMode="auto">
          <a:xfrm>
            <a:off x="6771085" y="2993232"/>
            <a:ext cx="175022" cy="200025"/>
          </a:xfrm>
          <a:custGeom>
            <a:avLst/>
            <a:gdLst>
              <a:gd name="T0" fmla="*/ 30 w 62"/>
              <a:gd name="T1" fmla="*/ 0 h 71"/>
              <a:gd name="T2" fmla="*/ 0 w 62"/>
              <a:gd name="T3" fmla="*/ 17 h 71"/>
              <a:gd name="T4" fmla="*/ 24 w 62"/>
              <a:gd name="T5" fmla="*/ 56 h 71"/>
              <a:gd name="T6" fmla="*/ 24 w 62"/>
              <a:gd name="T7" fmla="*/ 56 h 71"/>
              <a:gd name="T8" fmla="*/ 24 w 62"/>
              <a:gd name="T9" fmla="*/ 56 h 71"/>
              <a:gd name="T10" fmla="*/ 24 w 62"/>
              <a:gd name="T11" fmla="*/ 56 h 71"/>
              <a:gd name="T12" fmla="*/ 24 w 62"/>
              <a:gd name="T13" fmla="*/ 56 h 71"/>
              <a:gd name="T14" fmla="*/ 24 w 62"/>
              <a:gd name="T15" fmla="*/ 56 h 71"/>
              <a:gd name="T16" fmla="*/ 24 w 62"/>
              <a:gd name="T17" fmla="*/ 56 h 71"/>
              <a:gd name="T18" fmla="*/ 31 w 62"/>
              <a:gd name="T19" fmla="*/ 71 h 71"/>
              <a:gd name="T20" fmla="*/ 40 w 62"/>
              <a:gd name="T21" fmla="*/ 49 h 71"/>
              <a:gd name="T22" fmla="*/ 41 w 62"/>
              <a:gd name="T23" fmla="*/ 49 h 71"/>
              <a:gd name="T24" fmla="*/ 47 w 62"/>
              <a:gd name="T25" fmla="*/ 48 h 71"/>
              <a:gd name="T26" fmla="*/ 56 w 62"/>
              <a:gd name="T27" fmla="*/ 50 h 71"/>
              <a:gd name="T28" fmla="*/ 62 w 62"/>
              <a:gd name="T29" fmla="*/ 58 h 71"/>
              <a:gd name="T30" fmla="*/ 61 w 62"/>
              <a:gd name="T31" fmla="*/ 56 h 71"/>
              <a:gd name="T32" fmla="*/ 30 w 62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71">
                <a:moveTo>
                  <a:pt x="30" y="0"/>
                </a:moveTo>
                <a:cubicBezTo>
                  <a:pt x="18" y="1"/>
                  <a:pt x="7" y="7"/>
                  <a:pt x="0" y="17"/>
                </a:cubicBezTo>
                <a:cubicBezTo>
                  <a:pt x="9" y="29"/>
                  <a:pt x="17" y="42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6" y="61"/>
                  <a:pt x="29" y="66"/>
                  <a:pt x="31" y="71"/>
                </a:cubicBezTo>
                <a:cubicBezTo>
                  <a:pt x="27" y="63"/>
                  <a:pt x="31" y="53"/>
                  <a:pt x="40" y="49"/>
                </a:cubicBezTo>
                <a:cubicBezTo>
                  <a:pt x="40" y="49"/>
                  <a:pt x="41" y="49"/>
                  <a:pt x="41" y="49"/>
                </a:cubicBezTo>
                <a:cubicBezTo>
                  <a:pt x="43" y="48"/>
                  <a:pt x="45" y="48"/>
                  <a:pt x="47" y="48"/>
                </a:cubicBezTo>
                <a:cubicBezTo>
                  <a:pt x="50" y="48"/>
                  <a:pt x="53" y="49"/>
                  <a:pt x="56" y="50"/>
                </a:cubicBezTo>
                <a:cubicBezTo>
                  <a:pt x="58" y="52"/>
                  <a:pt x="61" y="55"/>
                  <a:pt x="62" y="58"/>
                </a:cubicBezTo>
                <a:cubicBezTo>
                  <a:pt x="62" y="57"/>
                  <a:pt x="62" y="57"/>
                  <a:pt x="61" y="56"/>
                </a:cubicBezTo>
                <a:cubicBezTo>
                  <a:pt x="53" y="36"/>
                  <a:pt x="42" y="18"/>
                  <a:pt x="30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Freeform 24">
            <a:extLst>
              <a:ext uri="{FF2B5EF4-FFF2-40B4-BE49-F238E27FC236}">
                <a16:creationId xmlns:a16="http://schemas.microsoft.com/office/drawing/2014/main" id="{FEF2BD19-4F2E-FB30-79F9-BB5B027BB7EA}"/>
              </a:ext>
            </a:extLst>
          </p:cNvPr>
          <p:cNvSpPr>
            <a:spLocks/>
          </p:cNvSpPr>
          <p:nvPr/>
        </p:nvSpPr>
        <p:spPr bwMode="auto">
          <a:xfrm>
            <a:off x="6886577" y="3128963"/>
            <a:ext cx="42863" cy="4763"/>
          </a:xfrm>
          <a:custGeom>
            <a:avLst/>
            <a:gdLst>
              <a:gd name="T0" fmla="*/ 6 w 15"/>
              <a:gd name="T1" fmla="*/ 0 h 2"/>
              <a:gd name="T2" fmla="*/ 0 w 15"/>
              <a:gd name="T3" fmla="*/ 1 h 2"/>
              <a:gd name="T4" fmla="*/ 6 w 15"/>
              <a:gd name="T5" fmla="*/ 0 h 2"/>
              <a:gd name="T6" fmla="*/ 15 w 15"/>
              <a:gd name="T7" fmla="*/ 2 h 2"/>
              <a:gd name="T8" fmla="*/ 6 w 1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2" y="0"/>
                  <a:pt x="4" y="0"/>
                  <a:pt x="6" y="0"/>
                </a:cubicBezTo>
                <a:cubicBezTo>
                  <a:pt x="9" y="0"/>
                  <a:pt x="12" y="1"/>
                  <a:pt x="15" y="2"/>
                </a:cubicBezTo>
                <a:cubicBezTo>
                  <a:pt x="12" y="1"/>
                  <a:pt x="9" y="0"/>
                  <a:pt x="6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Freeform 25">
            <a:extLst>
              <a:ext uri="{FF2B5EF4-FFF2-40B4-BE49-F238E27FC236}">
                <a16:creationId xmlns:a16="http://schemas.microsoft.com/office/drawing/2014/main" id="{C59342B7-56B7-06CC-DD89-D58BF3FBCA01}"/>
              </a:ext>
            </a:extLst>
          </p:cNvPr>
          <p:cNvSpPr>
            <a:spLocks noEditPoints="1"/>
          </p:cNvSpPr>
          <p:nvPr/>
        </p:nvSpPr>
        <p:spPr bwMode="auto">
          <a:xfrm>
            <a:off x="6859192" y="3156349"/>
            <a:ext cx="92869" cy="169069"/>
          </a:xfrm>
          <a:custGeom>
            <a:avLst/>
            <a:gdLst>
              <a:gd name="T0" fmla="*/ 0 w 33"/>
              <a:gd name="T1" fmla="*/ 13 h 60"/>
              <a:gd name="T2" fmla="*/ 0 w 33"/>
              <a:gd name="T3" fmla="*/ 13 h 60"/>
              <a:gd name="T4" fmla="*/ 16 w 33"/>
              <a:gd name="T5" fmla="*/ 60 h 60"/>
              <a:gd name="T6" fmla="*/ 16 w 33"/>
              <a:gd name="T7" fmla="*/ 60 h 60"/>
              <a:gd name="T8" fmla="*/ 0 w 33"/>
              <a:gd name="T9" fmla="*/ 13 h 60"/>
              <a:gd name="T10" fmla="*/ 0 w 33"/>
              <a:gd name="T11" fmla="*/ 13 h 60"/>
              <a:gd name="T12" fmla="*/ 0 w 33"/>
              <a:gd name="T13" fmla="*/ 13 h 60"/>
              <a:gd name="T14" fmla="*/ 33 w 33"/>
              <a:gd name="T15" fmla="*/ 4 h 60"/>
              <a:gd name="T16" fmla="*/ 33 w 33"/>
              <a:gd name="T17" fmla="*/ 4 h 60"/>
              <a:gd name="T18" fmla="*/ 33 w 33"/>
              <a:gd name="T19" fmla="*/ 4 h 60"/>
              <a:gd name="T20" fmla="*/ 31 w 33"/>
              <a:gd name="T21" fmla="*/ 0 h 60"/>
              <a:gd name="T22" fmla="*/ 31 w 33"/>
              <a:gd name="T23" fmla="*/ 0 h 60"/>
              <a:gd name="T24" fmla="*/ 31 w 33"/>
              <a:gd name="T25" fmla="*/ 0 h 60"/>
              <a:gd name="T26" fmla="*/ 33 w 33"/>
              <a:gd name="T27" fmla="*/ 4 h 60"/>
              <a:gd name="T28" fmla="*/ 31 w 33"/>
              <a:gd name="T29" fmla="*/ 0 h 60"/>
              <a:gd name="T30" fmla="*/ 31 w 33"/>
              <a:gd name="T3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60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2" y="44"/>
                  <a:pt x="7" y="28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3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0FC95C-C05D-ED43-3D71-D54E6C59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108" y="3156348"/>
            <a:ext cx="1191" cy="1190"/>
          </a:xfrm>
          <a:prstGeom prst="ellipse">
            <a:avLst/>
          </a:prstGeom>
          <a:solidFill>
            <a:srgbClr val="D8B0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Freeform 27">
            <a:extLst>
              <a:ext uri="{FF2B5EF4-FFF2-40B4-BE49-F238E27FC236}">
                <a16:creationId xmlns:a16="http://schemas.microsoft.com/office/drawing/2014/main" id="{69BD9E5A-2662-F5DF-9A8C-24908574124C}"/>
              </a:ext>
            </a:extLst>
          </p:cNvPr>
          <p:cNvSpPr>
            <a:spLocks/>
          </p:cNvSpPr>
          <p:nvPr/>
        </p:nvSpPr>
        <p:spPr bwMode="auto">
          <a:xfrm>
            <a:off x="6859192" y="3156349"/>
            <a:ext cx="138113" cy="169069"/>
          </a:xfrm>
          <a:custGeom>
            <a:avLst/>
            <a:gdLst>
              <a:gd name="T0" fmla="*/ 31 w 49"/>
              <a:gd name="T1" fmla="*/ 0 h 60"/>
              <a:gd name="T2" fmla="*/ 31 w 49"/>
              <a:gd name="T3" fmla="*/ 0 h 60"/>
              <a:gd name="T4" fmla="*/ 32 w 49"/>
              <a:gd name="T5" fmla="*/ 10 h 60"/>
              <a:gd name="T6" fmla="*/ 10 w 49"/>
              <a:gd name="T7" fmla="*/ 23 h 60"/>
              <a:gd name="T8" fmla="*/ 0 w 49"/>
              <a:gd name="T9" fmla="*/ 13 h 60"/>
              <a:gd name="T10" fmla="*/ 16 w 49"/>
              <a:gd name="T11" fmla="*/ 60 h 60"/>
              <a:gd name="T12" fmla="*/ 23 w 49"/>
              <a:gd name="T13" fmla="*/ 60 h 60"/>
              <a:gd name="T14" fmla="*/ 49 w 49"/>
              <a:gd name="T15" fmla="*/ 51 h 60"/>
              <a:gd name="T16" fmla="*/ 33 w 49"/>
              <a:gd name="T17" fmla="*/ 4 h 60"/>
              <a:gd name="T18" fmla="*/ 33 w 49"/>
              <a:gd name="T19" fmla="*/ 4 h 60"/>
              <a:gd name="T20" fmla="*/ 33 w 49"/>
              <a:gd name="T21" fmla="*/ 4 h 60"/>
              <a:gd name="T22" fmla="*/ 31 w 49"/>
              <a:gd name="T23" fmla="*/ 0 h 60"/>
              <a:gd name="T24" fmla="*/ 31 w 49"/>
              <a:gd name="T25" fmla="*/ 0 h 60"/>
              <a:gd name="T26" fmla="*/ 31 w 49"/>
              <a:gd name="T2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60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3"/>
                  <a:pt x="33" y="7"/>
                  <a:pt x="32" y="10"/>
                </a:cubicBezTo>
                <a:cubicBezTo>
                  <a:pt x="27" y="16"/>
                  <a:pt x="19" y="21"/>
                  <a:pt x="10" y="23"/>
                </a:cubicBezTo>
                <a:cubicBezTo>
                  <a:pt x="6" y="21"/>
                  <a:pt x="2" y="18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8" y="60"/>
                  <a:pt x="21" y="60"/>
                  <a:pt x="23" y="60"/>
                </a:cubicBezTo>
                <a:cubicBezTo>
                  <a:pt x="33" y="60"/>
                  <a:pt x="42" y="57"/>
                  <a:pt x="49" y="51"/>
                </a:cubicBezTo>
                <a:cubicBezTo>
                  <a:pt x="45" y="35"/>
                  <a:pt x="39" y="20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Freeform 28">
            <a:extLst>
              <a:ext uri="{FF2B5EF4-FFF2-40B4-BE49-F238E27FC236}">
                <a16:creationId xmlns:a16="http://schemas.microsoft.com/office/drawing/2014/main" id="{CCE1C762-1BCA-305D-F4E2-C4CA56C3BAD0}"/>
              </a:ext>
            </a:extLst>
          </p:cNvPr>
          <p:cNvSpPr>
            <a:spLocks/>
          </p:cNvSpPr>
          <p:nvPr/>
        </p:nvSpPr>
        <p:spPr bwMode="auto">
          <a:xfrm>
            <a:off x="6859191" y="319325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Freeform 29">
            <a:extLst>
              <a:ext uri="{FF2B5EF4-FFF2-40B4-BE49-F238E27FC236}">
                <a16:creationId xmlns:a16="http://schemas.microsoft.com/office/drawing/2014/main" id="{B99E86C3-1BE4-51B9-18A0-1E96AB194F45}"/>
              </a:ext>
            </a:extLst>
          </p:cNvPr>
          <p:cNvSpPr>
            <a:spLocks noEditPoints="1"/>
          </p:cNvSpPr>
          <p:nvPr/>
        </p:nvSpPr>
        <p:spPr bwMode="auto">
          <a:xfrm>
            <a:off x="6847285" y="3131345"/>
            <a:ext cx="98822" cy="61913"/>
          </a:xfrm>
          <a:custGeom>
            <a:avLst/>
            <a:gdLst>
              <a:gd name="T0" fmla="*/ 29 w 35"/>
              <a:gd name="T1" fmla="*/ 1 h 22"/>
              <a:gd name="T2" fmla="*/ 35 w 35"/>
              <a:gd name="T3" fmla="*/ 9 h 22"/>
              <a:gd name="T4" fmla="*/ 35 w 35"/>
              <a:gd name="T5" fmla="*/ 9 h 22"/>
              <a:gd name="T6" fmla="*/ 29 w 35"/>
              <a:gd name="T7" fmla="*/ 1 h 22"/>
              <a:gd name="T8" fmla="*/ 14 w 35"/>
              <a:gd name="T9" fmla="*/ 0 h 22"/>
              <a:gd name="T10" fmla="*/ 13 w 35"/>
              <a:gd name="T11" fmla="*/ 0 h 22"/>
              <a:gd name="T12" fmla="*/ 4 w 35"/>
              <a:gd name="T13" fmla="*/ 22 h 22"/>
              <a:gd name="T14" fmla="*/ 4 w 35"/>
              <a:gd name="T15" fmla="*/ 22 h 22"/>
              <a:gd name="T16" fmla="*/ 4 w 35"/>
              <a:gd name="T17" fmla="*/ 22 h 22"/>
              <a:gd name="T18" fmla="*/ 4 w 35"/>
              <a:gd name="T19" fmla="*/ 22 h 22"/>
              <a:gd name="T20" fmla="*/ 13 w 35"/>
              <a:gd name="T21" fmla="*/ 0 h 22"/>
              <a:gd name="T22" fmla="*/ 14 w 35"/>
              <a:gd name="T2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22">
                <a:moveTo>
                  <a:pt x="29" y="1"/>
                </a:moveTo>
                <a:cubicBezTo>
                  <a:pt x="31" y="3"/>
                  <a:pt x="34" y="6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6"/>
                  <a:pt x="31" y="3"/>
                  <a:pt x="29" y="1"/>
                </a:cubicBezTo>
                <a:moveTo>
                  <a:pt x="14" y="0"/>
                </a:moveTo>
                <a:cubicBezTo>
                  <a:pt x="14" y="0"/>
                  <a:pt x="13" y="0"/>
                  <a:pt x="13" y="0"/>
                </a:cubicBezTo>
                <a:cubicBezTo>
                  <a:pt x="4" y="4"/>
                  <a:pt x="0" y="14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4"/>
                  <a:pt x="4" y="4"/>
                  <a:pt x="13" y="0"/>
                </a:cubicBezTo>
                <a:cubicBezTo>
                  <a:pt x="13" y="0"/>
                  <a:pt x="14" y="0"/>
                  <a:pt x="14" y="0"/>
                </a:cubicBezTo>
              </a:path>
            </a:pathLst>
          </a:custGeom>
          <a:solidFill>
            <a:srgbClr val="C29E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465CE792-FD18-AA4B-88CD-704F4AF2FAC3}"/>
              </a:ext>
            </a:extLst>
          </p:cNvPr>
          <p:cNvSpPr>
            <a:spLocks/>
          </p:cNvSpPr>
          <p:nvPr/>
        </p:nvSpPr>
        <p:spPr bwMode="auto">
          <a:xfrm>
            <a:off x="6847286" y="3128964"/>
            <a:ext cx="104775" cy="92869"/>
          </a:xfrm>
          <a:custGeom>
            <a:avLst/>
            <a:gdLst>
              <a:gd name="T0" fmla="*/ 20 w 37"/>
              <a:gd name="T1" fmla="*/ 0 h 33"/>
              <a:gd name="T2" fmla="*/ 14 w 37"/>
              <a:gd name="T3" fmla="*/ 1 h 33"/>
              <a:gd name="T4" fmla="*/ 13 w 37"/>
              <a:gd name="T5" fmla="*/ 1 h 33"/>
              <a:gd name="T6" fmla="*/ 4 w 37"/>
              <a:gd name="T7" fmla="*/ 23 h 33"/>
              <a:gd name="T8" fmla="*/ 4 w 37"/>
              <a:gd name="T9" fmla="*/ 23 h 33"/>
              <a:gd name="T10" fmla="*/ 4 w 37"/>
              <a:gd name="T11" fmla="*/ 23 h 33"/>
              <a:gd name="T12" fmla="*/ 14 w 37"/>
              <a:gd name="T13" fmla="*/ 33 h 33"/>
              <a:gd name="T14" fmla="*/ 36 w 37"/>
              <a:gd name="T15" fmla="*/ 20 h 33"/>
              <a:gd name="T16" fmla="*/ 35 w 37"/>
              <a:gd name="T17" fmla="*/ 10 h 33"/>
              <a:gd name="T18" fmla="*/ 35 w 37"/>
              <a:gd name="T19" fmla="*/ 10 h 33"/>
              <a:gd name="T20" fmla="*/ 29 w 37"/>
              <a:gd name="T21" fmla="*/ 2 h 33"/>
              <a:gd name="T22" fmla="*/ 20 w 37"/>
              <a:gd name="T2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33">
                <a:moveTo>
                  <a:pt x="20" y="0"/>
                </a:moveTo>
                <a:cubicBezTo>
                  <a:pt x="18" y="0"/>
                  <a:pt x="16" y="0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4" y="5"/>
                  <a:pt x="0" y="15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8"/>
                  <a:pt x="10" y="31"/>
                  <a:pt x="14" y="33"/>
                </a:cubicBezTo>
                <a:cubicBezTo>
                  <a:pt x="23" y="31"/>
                  <a:pt x="31" y="26"/>
                  <a:pt x="36" y="20"/>
                </a:cubicBezTo>
                <a:cubicBezTo>
                  <a:pt x="37" y="17"/>
                  <a:pt x="37" y="13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7"/>
                  <a:pt x="31" y="4"/>
                  <a:pt x="29" y="2"/>
                </a:cubicBezTo>
                <a:cubicBezTo>
                  <a:pt x="26" y="1"/>
                  <a:pt x="23" y="0"/>
                  <a:pt x="20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8BAA9FE5-78FD-B8B5-0B52-1EACE311FCCB}"/>
              </a:ext>
            </a:extLst>
          </p:cNvPr>
          <p:cNvSpPr>
            <a:spLocks noEditPoints="1"/>
          </p:cNvSpPr>
          <p:nvPr/>
        </p:nvSpPr>
        <p:spPr bwMode="auto">
          <a:xfrm>
            <a:off x="6529389" y="4442224"/>
            <a:ext cx="41672" cy="150019"/>
          </a:xfrm>
          <a:custGeom>
            <a:avLst/>
            <a:gdLst>
              <a:gd name="T0" fmla="*/ 12 w 15"/>
              <a:gd name="T1" fmla="*/ 39 h 53"/>
              <a:gd name="T2" fmla="*/ 0 w 15"/>
              <a:gd name="T3" fmla="*/ 53 h 53"/>
              <a:gd name="T4" fmla="*/ 8 w 15"/>
              <a:gd name="T5" fmla="*/ 49 h 53"/>
              <a:gd name="T6" fmla="*/ 12 w 15"/>
              <a:gd name="T7" fmla="*/ 39 h 53"/>
              <a:gd name="T8" fmla="*/ 12 w 15"/>
              <a:gd name="T9" fmla="*/ 39 h 53"/>
              <a:gd name="T10" fmla="*/ 12 w 15"/>
              <a:gd name="T11" fmla="*/ 39 h 53"/>
              <a:gd name="T12" fmla="*/ 12 w 15"/>
              <a:gd name="T13" fmla="*/ 39 h 53"/>
              <a:gd name="T14" fmla="*/ 12 w 15"/>
              <a:gd name="T15" fmla="*/ 8 h 53"/>
              <a:gd name="T16" fmla="*/ 12 w 15"/>
              <a:gd name="T17" fmla="*/ 38 h 53"/>
              <a:gd name="T18" fmla="*/ 12 w 15"/>
              <a:gd name="T19" fmla="*/ 39 h 53"/>
              <a:gd name="T20" fmla="*/ 12 w 15"/>
              <a:gd name="T21" fmla="*/ 38 h 53"/>
              <a:gd name="T22" fmla="*/ 12 w 15"/>
              <a:gd name="T23" fmla="*/ 8 h 53"/>
              <a:gd name="T24" fmla="*/ 12 w 15"/>
              <a:gd name="T25" fmla="*/ 8 h 53"/>
              <a:gd name="T26" fmla="*/ 15 w 15"/>
              <a:gd name="T27" fmla="*/ 0 h 53"/>
              <a:gd name="T28" fmla="*/ 13 w 15"/>
              <a:gd name="T29" fmla="*/ 4 h 53"/>
              <a:gd name="T30" fmla="*/ 13 w 15"/>
              <a:gd name="T31" fmla="*/ 4 h 53"/>
              <a:gd name="T32" fmla="*/ 13 w 15"/>
              <a:gd name="T33" fmla="*/ 4 h 53"/>
              <a:gd name="T34" fmla="*/ 13 w 15"/>
              <a:gd name="T35" fmla="*/ 4 h 53"/>
              <a:gd name="T36" fmla="*/ 15 w 15"/>
              <a:gd name="T37" fmla="*/ 0 h 53"/>
              <a:gd name="T38" fmla="*/ 15 w 15"/>
              <a:gd name="T3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" h="53">
                <a:moveTo>
                  <a:pt x="12" y="39"/>
                </a:moveTo>
                <a:cubicBezTo>
                  <a:pt x="12" y="46"/>
                  <a:pt x="7" y="52"/>
                  <a:pt x="0" y="53"/>
                </a:cubicBezTo>
                <a:cubicBezTo>
                  <a:pt x="3" y="52"/>
                  <a:pt x="6" y="51"/>
                  <a:pt x="8" y="49"/>
                </a:cubicBezTo>
                <a:cubicBezTo>
                  <a:pt x="11" y="46"/>
                  <a:pt x="12" y="43"/>
                  <a:pt x="12" y="39"/>
                </a:cubicBezTo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moveTo>
                  <a:pt x="12" y="8"/>
                </a:move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moveTo>
                  <a:pt x="15" y="0"/>
                </a:moveTo>
                <a:cubicBezTo>
                  <a:pt x="14" y="1"/>
                  <a:pt x="13" y="2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4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Freeform 32">
            <a:extLst>
              <a:ext uri="{FF2B5EF4-FFF2-40B4-BE49-F238E27FC236}">
                <a16:creationId xmlns:a16="http://schemas.microsoft.com/office/drawing/2014/main" id="{7D9A7401-8B4B-EEF8-A0D0-6DCE7889C235}"/>
              </a:ext>
            </a:extLst>
          </p:cNvPr>
          <p:cNvSpPr>
            <a:spLocks noEditPoints="1"/>
          </p:cNvSpPr>
          <p:nvPr/>
        </p:nvSpPr>
        <p:spPr bwMode="auto">
          <a:xfrm>
            <a:off x="6562727" y="4454130"/>
            <a:ext cx="2381" cy="10715"/>
          </a:xfrm>
          <a:custGeom>
            <a:avLst/>
            <a:gdLst>
              <a:gd name="T0" fmla="*/ 1 w 1"/>
              <a:gd name="T1" fmla="*/ 0 h 4"/>
              <a:gd name="T2" fmla="*/ 1 w 1"/>
              <a:gd name="T3" fmla="*/ 0 h 4"/>
              <a:gd name="T4" fmla="*/ 0 w 1"/>
              <a:gd name="T5" fmla="*/ 4 h 4"/>
              <a:gd name="T6" fmla="*/ 0 w 1"/>
              <a:gd name="T7" fmla="*/ 4 h 4"/>
              <a:gd name="T8" fmla="*/ 0 w 1"/>
              <a:gd name="T9" fmla="*/ 4 h 4"/>
              <a:gd name="T10" fmla="*/ 0 w 1"/>
              <a:gd name="T11" fmla="*/ 4 h 4"/>
              <a:gd name="T12" fmla="*/ 1 w 1"/>
              <a:gd name="T13" fmla="*/ 0 h 4"/>
              <a:gd name="T14" fmla="*/ 1 w 1"/>
              <a:gd name="T15" fmla="*/ 0 h 4"/>
              <a:gd name="T16" fmla="*/ 1 w 1"/>
              <a:gd name="T17" fmla="*/ 0 h 4"/>
              <a:gd name="T18" fmla="*/ 1 w 1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Freeform 33">
            <a:extLst>
              <a:ext uri="{FF2B5EF4-FFF2-40B4-BE49-F238E27FC236}">
                <a16:creationId xmlns:a16="http://schemas.microsoft.com/office/drawing/2014/main" id="{358E626E-F166-FD96-174A-CB906A1E4529}"/>
              </a:ext>
            </a:extLst>
          </p:cNvPr>
          <p:cNvSpPr>
            <a:spLocks/>
          </p:cNvSpPr>
          <p:nvPr/>
        </p:nvSpPr>
        <p:spPr bwMode="auto">
          <a:xfrm>
            <a:off x="6521054" y="4442223"/>
            <a:ext cx="138113" cy="195263"/>
          </a:xfrm>
          <a:custGeom>
            <a:avLst/>
            <a:gdLst>
              <a:gd name="T0" fmla="*/ 18 w 49"/>
              <a:gd name="T1" fmla="*/ 0 h 69"/>
              <a:gd name="T2" fmla="*/ 16 w 49"/>
              <a:gd name="T3" fmla="*/ 4 h 69"/>
              <a:gd name="T4" fmla="*/ 16 w 49"/>
              <a:gd name="T5" fmla="*/ 4 h 69"/>
              <a:gd name="T6" fmla="*/ 16 w 49"/>
              <a:gd name="T7" fmla="*/ 4 h 69"/>
              <a:gd name="T8" fmla="*/ 15 w 49"/>
              <a:gd name="T9" fmla="*/ 8 h 69"/>
              <a:gd name="T10" fmla="*/ 15 w 49"/>
              <a:gd name="T11" fmla="*/ 8 h 69"/>
              <a:gd name="T12" fmla="*/ 15 w 49"/>
              <a:gd name="T13" fmla="*/ 38 h 69"/>
              <a:gd name="T14" fmla="*/ 15 w 49"/>
              <a:gd name="T15" fmla="*/ 39 h 69"/>
              <a:gd name="T16" fmla="*/ 15 w 49"/>
              <a:gd name="T17" fmla="*/ 39 h 69"/>
              <a:gd name="T18" fmla="*/ 15 w 49"/>
              <a:gd name="T19" fmla="*/ 39 h 69"/>
              <a:gd name="T20" fmla="*/ 15 w 49"/>
              <a:gd name="T21" fmla="*/ 39 h 69"/>
              <a:gd name="T22" fmla="*/ 11 w 49"/>
              <a:gd name="T23" fmla="*/ 49 h 69"/>
              <a:gd name="T24" fmla="*/ 3 w 49"/>
              <a:gd name="T25" fmla="*/ 53 h 69"/>
              <a:gd name="T26" fmla="*/ 1 w 49"/>
              <a:gd name="T27" fmla="*/ 53 h 69"/>
              <a:gd name="T28" fmla="*/ 0 w 49"/>
              <a:gd name="T29" fmla="*/ 53 h 69"/>
              <a:gd name="T30" fmla="*/ 32 w 49"/>
              <a:gd name="T31" fmla="*/ 69 h 69"/>
              <a:gd name="T32" fmla="*/ 39 w 49"/>
              <a:gd name="T33" fmla="*/ 69 h 69"/>
              <a:gd name="T34" fmla="*/ 49 w 49"/>
              <a:gd name="T35" fmla="*/ 38 h 69"/>
              <a:gd name="T36" fmla="*/ 49 w 49"/>
              <a:gd name="T37" fmla="*/ 12 h 69"/>
              <a:gd name="T38" fmla="*/ 47 w 49"/>
              <a:gd name="T39" fmla="*/ 16 h 69"/>
              <a:gd name="T40" fmla="*/ 32 w 49"/>
              <a:gd name="T41" fmla="*/ 25 h 69"/>
              <a:gd name="T42" fmla="*/ 16 w 49"/>
              <a:gd name="T43" fmla="*/ 11 h 69"/>
              <a:gd name="T44" fmla="*/ 17 w 49"/>
              <a:gd name="T45" fmla="*/ 0 h 69"/>
              <a:gd name="T46" fmla="*/ 18 w 49"/>
              <a:gd name="T4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69">
                <a:moveTo>
                  <a:pt x="18" y="0"/>
                </a:moveTo>
                <a:cubicBezTo>
                  <a:pt x="17" y="1"/>
                  <a:pt x="16" y="2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5" y="6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3"/>
                  <a:pt x="14" y="46"/>
                  <a:pt x="11" y="49"/>
                </a:cubicBezTo>
                <a:cubicBezTo>
                  <a:pt x="9" y="51"/>
                  <a:pt x="6" y="52"/>
                  <a:pt x="3" y="53"/>
                </a:cubicBezTo>
                <a:cubicBezTo>
                  <a:pt x="2" y="53"/>
                  <a:pt x="1" y="53"/>
                  <a:pt x="1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3"/>
                  <a:pt x="19" y="69"/>
                  <a:pt x="32" y="69"/>
                </a:cubicBezTo>
                <a:cubicBezTo>
                  <a:pt x="35" y="69"/>
                  <a:pt x="37" y="69"/>
                  <a:pt x="39" y="69"/>
                </a:cubicBezTo>
                <a:cubicBezTo>
                  <a:pt x="45" y="60"/>
                  <a:pt x="49" y="50"/>
                  <a:pt x="49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21"/>
                  <a:pt x="38" y="25"/>
                  <a:pt x="32" y="25"/>
                </a:cubicBezTo>
                <a:cubicBezTo>
                  <a:pt x="26" y="22"/>
                  <a:pt x="20" y="17"/>
                  <a:pt x="16" y="11"/>
                </a:cubicBezTo>
                <a:cubicBezTo>
                  <a:pt x="15" y="7"/>
                  <a:pt x="16" y="3"/>
                  <a:pt x="17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Freeform 34">
            <a:extLst>
              <a:ext uri="{FF2B5EF4-FFF2-40B4-BE49-F238E27FC236}">
                <a16:creationId xmlns:a16="http://schemas.microsoft.com/office/drawing/2014/main" id="{700615EA-C825-55DC-EE7A-4EEAC69B9329}"/>
              </a:ext>
            </a:extLst>
          </p:cNvPr>
          <p:cNvSpPr>
            <a:spLocks/>
          </p:cNvSpPr>
          <p:nvPr/>
        </p:nvSpPr>
        <p:spPr bwMode="auto">
          <a:xfrm>
            <a:off x="6571060" y="4293394"/>
            <a:ext cx="76200" cy="148828"/>
          </a:xfrm>
          <a:custGeom>
            <a:avLst/>
            <a:gdLst>
              <a:gd name="T0" fmla="*/ 27 w 27"/>
              <a:gd name="T1" fmla="*/ 0 h 53"/>
              <a:gd name="T2" fmla="*/ 27 w 27"/>
              <a:gd name="T3" fmla="*/ 0 h 53"/>
              <a:gd name="T4" fmla="*/ 0 w 27"/>
              <a:gd name="T5" fmla="*/ 53 h 53"/>
              <a:gd name="T6" fmla="*/ 0 w 27"/>
              <a:gd name="T7" fmla="*/ 53 h 53"/>
              <a:gd name="T8" fmla="*/ 27 w 27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3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Freeform 35">
            <a:extLst>
              <a:ext uri="{FF2B5EF4-FFF2-40B4-BE49-F238E27FC236}">
                <a16:creationId xmlns:a16="http://schemas.microsoft.com/office/drawing/2014/main" id="{94E65254-ADD8-C07A-3FC8-37FD14A9172D}"/>
              </a:ext>
            </a:extLst>
          </p:cNvPr>
          <p:cNvSpPr>
            <a:spLocks/>
          </p:cNvSpPr>
          <p:nvPr/>
        </p:nvSpPr>
        <p:spPr bwMode="auto">
          <a:xfrm>
            <a:off x="6571061" y="4293394"/>
            <a:ext cx="169069" cy="183356"/>
          </a:xfrm>
          <a:custGeom>
            <a:avLst/>
            <a:gdLst>
              <a:gd name="T0" fmla="*/ 31 w 60"/>
              <a:gd name="T1" fmla="*/ 0 h 65"/>
              <a:gd name="T2" fmla="*/ 27 w 60"/>
              <a:gd name="T3" fmla="*/ 0 h 65"/>
              <a:gd name="T4" fmla="*/ 0 w 60"/>
              <a:gd name="T5" fmla="*/ 53 h 65"/>
              <a:gd name="T6" fmla="*/ 2 w 60"/>
              <a:gd name="T7" fmla="*/ 49 h 65"/>
              <a:gd name="T8" fmla="*/ 14 w 60"/>
              <a:gd name="T9" fmla="*/ 44 h 65"/>
              <a:gd name="T10" fmla="*/ 31 w 60"/>
              <a:gd name="T11" fmla="*/ 61 h 65"/>
              <a:gd name="T12" fmla="*/ 31 w 60"/>
              <a:gd name="T13" fmla="*/ 65 h 65"/>
              <a:gd name="T14" fmla="*/ 60 w 60"/>
              <a:gd name="T15" fmla="*/ 12 h 65"/>
              <a:gd name="T16" fmla="*/ 31 w 60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65">
                <a:moveTo>
                  <a:pt x="31" y="0"/>
                </a:moveTo>
                <a:cubicBezTo>
                  <a:pt x="30" y="0"/>
                  <a:pt x="29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1" y="50"/>
                  <a:pt x="2" y="49"/>
                </a:cubicBezTo>
                <a:cubicBezTo>
                  <a:pt x="5" y="46"/>
                  <a:pt x="10" y="44"/>
                  <a:pt x="14" y="44"/>
                </a:cubicBezTo>
                <a:cubicBezTo>
                  <a:pt x="24" y="44"/>
                  <a:pt x="31" y="51"/>
                  <a:pt x="31" y="61"/>
                </a:cubicBezTo>
                <a:cubicBezTo>
                  <a:pt x="31" y="65"/>
                  <a:pt x="31" y="65"/>
                  <a:pt x="31" y="65"/>
                </a:cubicBezTo>
                <a:cubicBezTo>
                  <a:pt x="60" y="12"/>
                  <a:pt x="60" y="12"/>
                  <a:pt x="60" y="12"/>
                </a:cubicBezTo>
                <a:cubicBezTo>
                  <a:pt x="52" y="5"/>
                  <a:pt x="42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DF6F2417-8887-529B-78ED-F631826A0AC4}"/>
              </a:ext>
            </a:extLst>
          </p:cNvPr>
          <p:cNvSpPr>
            <a:spLocks/>
          </p:cNvSpPr>
          <p:nvPr/>
        </p:nvSpPr>
        <p:spPr bwMode="auto">
          <a:xfrm>
            <a:off x="6577013" y="4417220"/>
            <a:ext cx="82154" cy="59531"/>
          </a:xfrm>
          <a:custGeom>
            <a:avLst/>
            <a:gdLst>
              <a:gd name="T0" fmla="*/ 12 w 29"/>
              <a:gd name="T1" fmla="*/ 0 h 21"/>
              <a:gd name="T2" fmla="*/ 0 w 29"/>
              <a:gd name="T3" fmla="*/ 5 h 21"/>
              <a:gd name="T4" fmla="*/ 12 w 29"/>
              <a:gd name="T5" fmla="*/ 0 h 21"/>
              <a:gd name="T6" fmla="*/ 29 w 29"/>
              <a:gd name="T7" fmla="*/ 17 h 21"/>
              <a:gd name="T8" fmla="*/ 29 w 29"/>
              <a:gd name="T9" fmla="*/ 21 h 21"/>
              <a:gd name="T10" fmla="*/ 29 w 29"/>
              <a:gd name="T11" fmla="*/ 21 h 21"/>
              <a:gd name="T12" fmla="*/ 29 w 29"/>
              <a:gd name="T13" fmla="*/ 17 h 21"/>
              <a:gd name="T14" fmla="*/ 12 w 29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1">
                <a:moveTo>
                  <a:pt x="12" y="0"/>
                </a:moveTo>
                <a:cubicBezTo>
                  <a:pt x="8" y="0"/>
                  <a:pt x="3" y="2"/>
                  <a:pt x="0" y="5"/>
                </a:cubicBezTo>
                <a:cubicBezTo>
                  <a:pt x="3" y="2"/>
                  <a:pt x="8" y="0"/>
                  <a:pt x="12" y="0"/>
                </a:cubicBezTo>
                <a:cubicBezTo>
                  <a:pt x="22" y="0"/>
                  <a:pt x="29" y="7"/>
                  <a:pt x="29" y="1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7"/>
                  <a:pt x="22" y="0"/>
                  <a:pt x="12" y="0"/>
                </a:cubicBezTo>
              </a:path>
            </a:pathLst>
          </a:custGeom>
          <a:solidFill>
            <a:srgbClr val="93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E1039F-CC03-3073-6A5C-E3961C908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061" y="4442223"/>
            <a:ext cx="1191" cy="1190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Freeform 38">
            <a:extLst>
              <a:ext uri="{FF2B5EF4-FFF2-40B4-BE49-F238E27FC236}">
                <a16:creationId xmlns:a16="http://schemas.microsoft.com/office/drawing/2014/main" id="{DC7E5ED1-49E7-A034-6B3F-9BAFFF9E988B}"/>
              </a:ext>
            </a:extLst>
          </p:cNvPr>
          <p:cNvSpPr>
            <a:spLocks/>
          </p:cNvSpPr>
          <p:nvPr/>
        </p:nvSpPr>
        <p:spPr bwMode="auto">
          <a:xfrm>
            <a:off x="6571060" y="4431508"/>
            <a:ext cx="5954" cy="10715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0 w 2"/>
              <a:gd name="T5" fmla="*/ 4 h 4"/>
              <a:gd name="T6" fmla="*/ 2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2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Freeform 39">
            <a:extLst>
              <a:ext uri="{FF2B5EF4-FFF2-40B4-BE49-F238E27FC236}">
                <a16:creationId xmlns:a16="http://schemas.microsoft.com/office/drawing/2014/main" id="{43787FD4-2DDF-382D-D2FC-A7A42D881253}"/>
              </a:ext>
            </a:extLst>
          </p:cNvPr>
          <p:cNvSpPr>
            <a:spLocks/>
          </p:cNvSpPr>
          <p:nvPr/>
        </p:nvSpPr>
        <p:spPr bwMode="auto">
          <a:xfrm>
            <a:off x="6562727" y="4417219"/>
            <a:ext cx="96441" cy="96440"/>
          </a:xfrm>
          <a:custGeom>
            <a:avLst/>
            <a:gdLst>
              <a:gd name="T0" fmla="*/ 17 w 34"/>
              <a:gd name="T1" fmla="*/ 0 h 34"/>
              <a:gd name="T2" fmla="*/ 5 w 34"/>
              <a:gd name="T3" fmla="*/ 5 h 34"/>
              <a:gd name="T4" fmla="*/ 3 w 34"/>
              <a:gd name="T5" fmla="*/ 9 h 34"/>
              <a:gd name="T6" fmla="*/ 3 w 34"/>
              <a:gd name="T7" fmla="*/ 9 h 34"/>
              <a:gd name="T8" fmla="*/ 2 w 34"/>
              <a:gd name="T9" fmla="*/ 9 h 34"/>
              <a:gd name="T10" fmla="*/ 1 w 34"/>
              <a:gd name="T11" fmla="*/ 20 h 34"/>
              <a:gd name="T12" fmla="*/ 17 w 34"/>
              <a:gd name="T13" fmla="*/ 34 h 34"/>
              <a:gd name="T14" fmla="*/ 32 w 34"/>
              <a:gd name="T15" fmla="*/ 25 h 34"/>
              <a:gd name="T16" fmla="*/ 34 w 34"/>
              <a:gd name="T17" fmla="*/ 21 h 34"/>
              <a:gd name="T18" fmla="*/ 34 w 34"/>
              <a:gd name="T19" fmla="*/ 17 h 34"/>
              <a:gd name="T20" fmla="*/ 17 w 34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4">
                <a:moveTo>
                  <a:pt x="17" y="0"/>
                </a:moveTo>
                <a:cubicBezTo>
                  <a:pt x="13" y="0"/>
                  <a:pt x="8" y="2"/>
                  <a:pt x="5" y="5"/>
                </a:cubicBezTo>
                <a:cubicBezTo>
                  <a:pt x="4" y="6"/>
                  <a:pt x="3" y="7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12"/>
                  <a:pt x="0" y="16"/>
                  <a:pt x="1" y="20"/>
                </a:cubicBezTo>
                <a:cubicBezTo>
                  <a:pt x="5" y="26"/>
                  <a:pt x="11" y="31"/>
                  <a:pt x="17" y="34"/>
                </a:cubicBezTo>
                <a:cubicBezTo>
                  <a:pt x="23" y="34"/>
                  <a:pt x="29" y="30"/>
                  <a:pt x="32" y="25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7" y="0"/>
                  <a:pt x="17" y="0"/>
                </a:cubicBezTo>
              </a:path>
            </a:pathLst>
          </a:custGeom>
          <a:solidFill>
            <a:srgbClr val="84A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Freeform 40">
            <a:extLst>
              <a:ext uri="{FF2B5EF4-FFF2-40B4-BE49-F238E27FC236}">
                <a16:creationId xmlns:a16="http://schemas.microsoft.com/office/drawing/2014/main" id="{8C338917-F549-12B3-7E10-F3F54659F52F}"/>
              </a:ext>
            </a:extLst>
          </p:cNvPr>
          <p:cNvSpPr>
            <a:spLocks/>
          </p:cNvSpPr>
          <p:nvPr/>
        </p:nvSpPr>
        <p:spPr bwMode="auto">
          <a:xfrm>
            <a:off x="6018611" y="5313760"/>
            <a:ext cx="225029" cy="96440"/>
          </a:xfrm>
          <a:custGeom>
            <a:avLst/>
            <a:gdLst>
              <a:gd name="T0" fmla="*/ 63 w 80"/>
              <a:gd name="T1" fmla="*/ 0 h 34"/>
              <a:gd name="T2" fmla="*/ 4 w 80"/>
              <a:gd name="T3" fmla="*/ 0 h 34"/>
              <a:gd name="T4" fmla="*/ 0 w 80"/>
              <a:gd name="T5" fmla="*/ 17 h 34"/>
              <a:gd name="T6" fmla="*/ 4 w 80"/>
              <a:gd name="T7" fmla="*/ 34 h 34"/>
              <a:gd name="T8" fmla="*/ 63 w 80"/>
              <a:gd name="T9" fmla="*/ 34 h 34"/>
              <a:gd name="T10" fmla="*/ 80 w 80"/>
              <a:gd name="T11" fmla="*/ 17 h 34"/>
              <a:gd name="T12" fmla="*/ 63 w 80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34">
                <a:moveTo>
                  <a:pt x="6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6"/>
                  <a:pt x="0" y="11"/>
                  <a:pt x="0" y="17"/>
                </a:cubicBezTo>
                <a:cubicBezTo>
                  <a:pt x="0" y="23"/>
                  <a:pt x="2" y="29"/>
                  <a:pt x="4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73" y="34"/>
                  <a:pt x="80" y="27"/>
                  <a:pt x="80" y="17"/>
                </a:cubicBezTo>
                <a:cubicBezTo>
                  <a:pt x="80" y="8"/>
                  <a:pt x="73" y="0"/>
                  <a:pt x="63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F5F950-389F-9E52-5A9A-12F7E9E0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522" y="5249466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0940DD-E45B-51F7-BA83-534F0EC9C335}"/>
              </a:ext>
            </a:extLst>
          </p:cNvPr>
          <p:cNvGrpSpPr/>
          <p:nvPr/>
        </p:nvGrpSpPr>
        <p:grpSpPr>
          <a:xfrm>
            <a:off x="5573321" y="3615930"/>
            <a:ext cx="966789" cy="787003"/>
            <a:chOff x="5399088" y="3678238"/>
            <a:chExt cx="1289051" cy="1049337"/>
          </a:xfrm>
          <a:solidFill>
            <a:srgbClr val="B4EA54"/>
          </a:solidFill>
        </p:grpSpPr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9666A9A9-2F56-CE5C-1C44-73A88172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3678238"/>
              <a:ext cx="709613" cy="417512"/>
            </a:xfrm>
            <a:custGeom>
              <a:avLst/>
              <a:gdLst>
                <a:gd name="T0" fmla="*/ 155 w 189"/>
                <a:gd name="T1" fmla="*/ 17 h 111"/>
                <a:gd name="T2" fmla="*/ 137 w 189"/>
                <a:gd name="T3" fmla="*/ 60 h 111"/>
                <a:gd name="T4" fmla="*/ 94 w 189"/>
                <a:gd name="T5" fmla="*/ 77 h 111"/>
                <a:gd name="T6" fmla="*/ 52 w 189"/>
                <a:gd name="T7" fmla="*/ 60 h 111"/>
                <a:gd name="T8" fmla="*/ 34 w 189"/>
                <a:gd name="T9" fmla="*/ 17 h 111"/>
                <a:gd name="T10" fmla="*/ 17 w 189"/>
                <a:gd name="T11" fmla="*/ 0 h 111"/>
                <a:gd name="T12" fmla="*/ 0 w 189"/>
                <a:gd name="T13" fmla="*/ 17 h 111"/>
                <a:gd name="T14" fmla="*/ 28 w 189"/>
                <a:gd name="T15" fmla="*/ 84 h 111"/>
                <a:gd name="T16" fmla="*/ 94 w 189"/>
                <a:gd name="T17" fmla="*/ 111 h 111"/>
                <a:gd name="T18" fmla="*/ 161 w 189"/>
                <a:gd name="T19" fmla="*/ 84 h 111"/>
                <a:gd name="T20" fmla="*/ 189 w 189"/>
                <a:gd name="T21" fmla="*/ 17 h 111"/>
                <a:gd name="T22" fmla="*/ 172 w 189"/>
                <a:gd name="T23" fmla="*/ 0 h 111"/>
                <a:gd name="T24" fmla="*/ 155 w 189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11">
                  <a:moveTo>
                    <a:pt x="155" y="17"/>
                  </a:moveTo>
                  <a:cubicBezTo>
                    <a:pt x="155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8" y="77"/>
                    <a:pt x="63" y="71"/>
                    <a:pt x="52" y="60"/>
                  </a:cubicBezTo>
                  <a:cubicBezTo>
                    <a:pt x="41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43"/>
                    <a:pt x="11" y="67"/>
                    <a:pt x="28" y="84"/>
                  </a:cubicBezTo>
                  <a:cubicBezTo>
                    <a:pt x="45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9" y="43"/>
                    <a:pt x="189" y="17"/>
                  </a:cubicBezTo>
                  <a:cubicBezTo>
                    <a:pt x="189" y="8"/>
                    <a:pt x="181" y="0"/>
                    <a:pt x="172" y="0"/>
                  </a:cubicBezTo>
                  <a:cubicBezTo>
                    <a:pt x="162" y="0"/>
                    <a:pt x="155" y="8"/>
                    <a:pt x="15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37299933-E9FF-BFC3-4950-DEB04EE5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3678238"/>
              <a:ext cx="706438" cy="417512"/>
            </a:xfrm>
            <a:custGeom>
              <a:avLst/>
              <a:gdLst>
                <a:gd name="T0" fmla="*/ 154 w 188"/>
                <a:gd name="T1" fmla="*/ 17 h 111"/>
                <a:gd name="T2" fmla="*/ 137 w 188"/>
                <a:gd name="T3" fmla="*/ 60 h 111"/>
                <a:gd name="T4" fmla="*/ 94 w 188"/>
                <a:gd name="T5" fmla="*/ 77 h 111"/>
                <a:gd name="T6" fmla="*/ 51 w 188"/>
                <a:gd name="T7" fmla="*/ 60 h 111"/>
                <a:gd name="T8" fmla="*/ 34 w 188"/>
                <a:gd name="T9" fmla="*/ 17 h 111"/>
                <a:gd name="T10" fmla="*/ 17 w 188"/>
                <a:gd name="T11" fmla="*/ 0 h 111"/>
                <a:gd name="T12" fmla="*/ 0 w 188"/>
                <a:gd name="T13" fmla="*/ 17 h 111"/>
                <a:gd name="T14" fmla="*/ 27 w 188"/>
                <a:gd name="T15" fmla="*/ 84 h 111"/>
                <a:gd name="T16" fmla="*/ 94 w 188"/>
                <a:gd name="T17" fmla="*/ 111 h 111"/>
                <a:gd name="T18" fmla="*/ 161 w 188"/>
                <a:gd name="T19" fmla="*/ 84 h 111"/>
                <a:gd name="T20" fmla="*/ 188 w 188"/>
                <a:gd name="T21" fmla="*/ 17 h 111"/>
                <a:gd name="T22" fmla="*/ 171 w 188"/>
                <a:gd name="T23" fmla="*/ 0 h 111"/>
                <a:gd name="T24" fmla="*/ 154 w 188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11">
                  <a:moveTo>
                    <a:pt x="154" y="17"/>
                  </a:moveTo>
                  <a:cubicBezTo>
                    <a:pt x="154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7" y="77"/>
                    <a:pt x="62" y="71"/>
                    <a:pt x="51" y="60"/>
                  </a:cubicBezTo>
                  <a:cubicBezTo>
                    <a:pt x="40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3"/>
                    <a:pt x="10" y="67"/>
                    <a:pt x="27" y="84"/>
                  </a:cubicBezTo>
                  <a:cubicBezTo>
                    <a:pt x="44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8" y="43"/>
                    <a:pt x="188" y="17"/>
                  </a:cubicBezTo>
                  <a:cubicBezTo>
                    <a:pt x="188" y="8"/>
                    <a:pt x="181" y="0"/>
                    <a:pt x="171" y="0"/>
                  </a:cubicBezTo>
                  <a:cubicBezTo>
                    <a:pt x="162" y="0"/>
                    <a:pt x="154" y="8"/>
                    <a:pt x="15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4AADA140-BF25-5A6E-C31C-54556566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3787775"/>
              <a:ext cx="439738" cy="939800"/>
            </a:xfrm>
            <a:custGeom>
              <a:avLst/>
              <a:gdLst>
                <a:gd name="T0" fmla="*/ 114 w 117"/>
                <a:gd name="T1" fmla="*/ 225 h 250"/>
                <a:gd name="T2" fmla="*/ 36 w 117"/>
                <a:gd name="T3" fmla="*/ 14 h 250"/>
                <a:gd name="T4" fmla="*/ 14 w 117"/>
                <a:gd name="T5" fmla="*/ 4 h 250"/>
                <a:gd name="T6" fmla="*/ 4 w 117"/>
                <a:gd name="T7" fmla="*/ 25 h 250"/>
                <a:gd name="T8" fmla="*/ 82 w 117"/>
                <a:gd name="T9" fmla="*/ 237 h 250"/>
                <a:gd name="T10" fmla="*/ 104 w 117"/>
                <a:gd name="T11" fmla="*/ 247 h 250"/>
                <a:gd name="T12" fmla="*/ 114 w 117"/>
                <a:gd name="T13" fmla="*/ 2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114" y="22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2" y="5"/>
                    <a:pt x="23" y="0"/>
                    <a:pt x="14" y="4"/>
                  </a:cubicBezTo>
                  <a:cubicBezTo>
                    <a:pt x="5" y="7"/>
                    <a:pt x="0" y="17"/>
                    <a:pt x="4" y="25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86" y="246"/>
                    <a:pt x="95" y="250"/>
                    <a:pt x="104" y="247"/>
                  </a:cubicBezTo>
                  <a:cubicBezTo>
                    <a:pt x="113" y="244"/>
                    <a:pt x="117" y="234"/>
                    <a:pt x="114" y="2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82BCCEA8-7860-4C43-AF8B-445587F1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6" y="3787775"/>
              <a:ext cx="441325" cy="939800"/>
            </a:xfrm>
            <a:custGeom>
              <a:avLst/>
              <a:gdLst>
                <a:gd name="T0" fmla="*/ 35 w 117"/>
                <a:gd name="T1" fmla="*/ 237 h 250"/>
                <a:gd name="T2" fmla="*/ 113 w 117"/>
                <a:gd name="T3" fmla="*/ 25 h 250"/>
                <a:gd name="T4" fmla="*/ 103 w 117"/>
                <a:gd name="T5" fmla="*/ 4 h 250"/>
                <a:gd name="T6" fmla="*/ 82 w 117"/>
                <a:gd name="T7" fmla="*/ 14 h 250"/>
                <a:gd name="T8" fmla="*/ 3 w 117"/>
                <a:gd name="T9" fmla="*/ 225 h 250"/>
                <a:gd name="T10" fmla="*/ 13 w 117"/>
                <a:gd name="T11" fmla="*/ 247 h 250"/>
                <a:gd name="T12" fmla="*/ 35 w 117"/>
                <a:gd name="T13" fmla="*/ 2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35" y="237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7" y="17"/>
                    <a:pt x="112" y="7"/>
                    <a:pt x="103" y="4"/>
                  </a:cubicBezTo>
                  <a:cubicBezTo>
                    <a:pt x="95" y="0"/>
                    <a:pt x="85" y="5"/>
                    <a:pt x="82" y="1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0" y="234"/>
                    <a:pt x="4" y="244"/>
                    <a:pt x="13" y="247"/>
                  </a:cubicBezTo>
                  <a:cubicBezTo>
                    <a:pt x="22" y="250"/>
                    <a:pt x="32" y="246"/>
                    <a:pt x="35" y="23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67" name="Freeform 46">
            <a:extLst>
              <a:ext uri="{FF2B5EF4-FFF2-40B4-BE49-F238E27FC236}">
                <a16:creationId xmlns:a16="http://schemas.microsoft.com/office/drawing/2014/main" id="{219E2768-B291-B29E-0F86-7CF1F8A94648}"/>
              </a:ext>
            </a:extLst>
          </p:cNvPr>
          <p:cNvSpPr>
            <a:spLocks/>
          </p:cNvSpPr>
          <p:nvPr/>
        </p:nvSpPr>
        <p:spPr bwMode="auto">
          <a:xfrm>
            <a:off x="4879183" y="4295775"/>
            <a:ext cx="575072" cy="228600"/>
          </a:xfrm>
          <a:custGeom>
            <a:avLst/>
            <a:gdLst>
              <a:gd name="T0" fmla="*/ 191 w 204"/>
              <a:gd name="T1" fmla="*/ 1 h 81"/>
              <a:gd name="T2" fmla="*/ 7 w 204"/>
              <a:gd name="T3" fmla="*/ 63 h 81"/>
              <a:gd name="T4" fmla="*/ 2 w 204"/>
              <a:gd name="T5" fmla="*/ 74 h 81"/>
              <a:gd name="T6" fmla="*/ 13 w 204"/>
              <a:gd name="T7" fmla="*/ 79 h 81"/>
              <a:gd name="T8" fmla="*/ 197 w 204"/>
              <a:gd name="T9" fmla="*/ 17 h 81"/>
              <a:gd name="T10" fmla="*/ 202 w 204"/>
              <a:gd name="T11" fmla="*/ 6 h 81"/>
              <a:gd name="T12" fmla="*/ 191 w 204"/>
              <a:gd name="T13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81">
                <a:moveTo>
                  <a:pt x="191" y="1"/>
                </a:moveTo>
                <a:cubicBezTo>
                  <a:pt x="7" y="63"/>
                  <a:pt x="7" y="63"/>
                  <a:pt x="7" y="63"/>
                </a:cubicBezTo>
                <a:cubicBezTo>
                  <a:pt x="3" y="65"/>
                  <a:pt x="0" y="69"/>
                  <a:pt x="2" y="74"/>
                </a:cubicBezTo>
                <a:cubicBezTo>
                  <a:pt x="3" y="78"/>
                  <a:pt x="8" y="81"/>
                  <a:pt x="13" y="79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01" y="16"/>
                  <a:pt x="204" y="11"/>
                  <a:pt x="202" y="6"/>
                </a:cubicBezTo>
                <a:cubicBezTo>
                  <a:pt x="201" y="2"/>
                  <a:pt x="196" y="0"/>
                  <a:pt x="191" y="1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Freeform 47">
            <a:extLst>
              <a:ext uri="{FF2B5EF4-FFF2-40B4-BE49-F238E27FC236}">
                <a16:creationId xmlns:a16="http://schemas.microsoft.com/office/drawing/2014/main" id="{72A8FD1D-D78E-57EA-64BC-68032246C428}"/>
              </a:ext>
            </a:extLst>
          </p:cNvPr>
          <p:cNvSpPr>
            <a:spLocks/>
          </p:cNvSpPr>
          <p:nvPr/>
        </p:nvSpPr>
        <p:spPr bwMode="auto">
          <a:xfrm>
            <a:off x="5095876" y="2401491"/>
            <a:ext cx="426244" cy="422672"/>
          </a:xfrm>
          <a:custGeom>
            <a:avLst/>
            <a:gdLst>
              <a:gd name="T0" fmla="*/ 147 w 151"/>
              <a:gd name="T1" fmla="*/ 135 h 150"/>
              <a:gd name="T2" fmla="*/ 16 w 151"/>
              <a:gd name="T3" fmla="*/ 3 h 150"/>
              <a:gd name="T4" fmla="*/ 4 w 151"/>
              <a:gd name="T5" fmla="*/ 3 h 150"/>
              <a:gd name="T6" fmla="*/ 4 w 151"/>
              <a:gd name="T7" fmla="*/ 15 h 150"/>
              <a:gd name="T8" fmla="*/ 135 w 151"/>
              <a:gd name="T9" fmla="*/ 147 h 150"/>
              <a:gd name="T10" fmla="*/ 147 w 151"/>
              <a:gd name="T11" fmla="*/ 147 h 150"/>
              <a:gd name="T12" fmla="*/ 147 w 151"/>
              <a:gd name="T13" fmla="*/ 13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150">
                <a:moveTo>
                  <a:pt x="147" y="135"/>
                </a:moveTo>
                <a:cubicBezTo>
                  <a:pt x="16" y="3"/>
                  <a:pt x="16" y="3"/>
                  <a:pt x="16" y="3"/>
                </a:cubicBezTo>
                <a:cubicBezTo>
                  <a:pt x="12" y="0"/>
                  <a:pt x="7" y="0"/>
                  <a:pt x="4" y="3"/>
                </a:cubicBezTo>
                <a:cubicBezTo>
                  <a:pt x="0" y="6"/>
                  <a:pt x="0" y="12"/>
                  <a:pt x="4" y="15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9" y="150"/>
                  <a:pt x="144" y="150"/>
                  <a:pt x="147" y="147"/>
                </a:cubicBezTo>
                <a:cubicBezTo>
                  <a:pt x="151" y="143"/>
                  <a:pt x="151" y="138"/>
                  <a:pt x="147" y="135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Freeform 48">
            <a:extLst>
              <a:ext uri="{FF2B5EF4-FFF2-40B4-BE49-F238E27FC236}">
                <a16:creationId xmlns:a16="http://schemas.microsoft.com/office/drawing/2014/main" id="{74B63C6A-E1AE-5318-420B-28B2F99F9507}"/>
              </a:ext>
            </a:extLst>
          </p:cNvPr>
          <p:cNvSpPr>
            <a:spLocks/>
          </p:cNvSpPr>
          <p:nvPr/>
        </p:nvSpPr>
        <p:spPr bwMode="auto">
          <a:xfrm>
            <a:off x="6875860" y="2832498"/>
            <a:ext cx="620316" cy="350044"/>
          </a:xfrm>
          <a:custGeom>
            <a:avLst/>
            <a:gdLst>
              <a:gd name="T0" fmla="*/ 13 w 220"/>
              <a:gd name="T1" fmla="*/ 122 h 124"/>
              <a:gd name="T2" fmla="*/ 214 w 220"/>
              <a:gd name="T3" fmla="*/ 17 h 124"/>
              <a:gd name="T4" fmla="*/ 217 w 220"/>
              <a:gd name="T5" fmla="*/ 6 h 124"/>
              <a:gd name="T6" fmla="*/ 206 w 220"/>
              <a:gd name="T7" fmla="*/ 2 h 124"/>
              <a:gd name="T8" fmla="*/ 6 w 220"/>
              <a:gd name="T9" fmla="*/ 107 h 124"/>
              <a:gd name="T10" fmla="*/ 2 w 220"/>
              <a:gd name="T11" fmla="*/ 118 h 124"/>
              <a:gd name="T12" fmla="*/ 13 w 220"/>
              <a:gd name="T13" fmla="*/ 12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0" h="124">
                <a:moveTo>
                  <a:pt x="13" y="122"/>
                </a:moveTo>
                <a:cubicBezTo>
                  <a:pt x="214" y="17"/>
                  <a:pt x="214" y="17"/>
                  <a:pt x="214" y="17"/>
                </a:cubicBezTo>
                <a:cubicBezTo>
                  <a:pt x="218" y="15"/>
                  <a:pt x="220" y="10"/>
                  <a:pt x="217" y="6"/>
                </a:cubicBezTo>
                <a:cubicBezTo>
                  <a:pt x="215" y="2"/>
                  <a:pt x="210" y="0"/>
                  <a:pt x="206" y="2"/>
                </a:cubicBezTo>
                <a:cubicBezTo>
                  <a:pt x="6" y="107"/>
                  <a:pt x="6" y="107"/>
                  <a:pt x="6" y="107"/>
                </a:cubicBezTo>
                <a:cubicBezTo>
                  <a:pt x="2" y="109"/>
                  <a:pt x="0" y="114"/>
                  <a:pt x="2" y="118"/>
                </a:cubicBezTo>
                <a:cubicBezTo>
                  <a:pt x="4" y="122"/>
                  <a:pt x="9" y="124"/>
                  <a:pt x="13" y="122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Freeform 49">
            <a:extLst>
              <a:ext uri="{FF2B5EF4-FFF2-40B4-BE49-F238E27FC236}">
                <a16:creationId xmlns:a16="http://schemas.microsoft.com/office/drawing/2014/main" id="{DF16E52C-EC98-42DE-CDBC-0F3B760CD81E}"/>
              </a:ext>
            </a:extLst>
          </p:cNvPr>
          <p:cNvSpPr>
            <a:spLocks/>
          </p:cNvSpPr>
          <p:nvPr/>
        </p:nvSpPr>
        <p:spPr bwMode="auto">
          <a:xfrm>
            <a:off x="6599635" y="4437461"/>
            <a:ext cx="445294" cy="284559"/>
          </a:xfrm>
          <a:custGeom>
            <a:avLst/>
            <a:gdLst>
              <a:gd name="T0" fmla="*/ 5 w 158"/>
              <a:gd name="T1" fmla="*/ 17 h 101"/>
              <a:gd name="T2" fmla="*/ 144 w 158"/>
              <a:gd name="T3" fmla="*/ 98 h 101"/>
              <a:gd name="T4" fmla="*/ 156 w 158"/>
              <a:gd name="T5" fmla="*/ 95 h 101"/>
              <a:gd name="T6" fmla="*/ 153 w 158"/>
              <a:gd name="T7" fmla="*/ 84 h 101"/>
              <a:gd name="T8" fmla="*/ 14 w 158"/>
              <a:gd name="T9" fmla="*/ 3 h 101"/>
              <a:gd name="T10" fmla="*/ 2 w 158"/>
              <a:gd name="T11" fmla="*/ 6 h 101"/>
              <a:gd name="T12" fmla="*/ 5 w 158"/>
              <a:gd name="T13" fmla="*/ 1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101">
                <a:moveTo>
                  <a:pt x="5" y="17"/>
                </a:moveTo>
                <a:cubicBezTo>
                  <a:pt x="144" y="98"/>
                  <a:pt x="144" y="98"/>
                  <a:pt x="144" y="98"/>
                </a:cubicBezTo>
                <a:cubicBezTo>
                  <a:pt x="148" y="101"/>
                  <a:pt x="153" y="99"/>
                  <a:pt x="156" y="95"/>
                </a:cubicBezTo>
                <a:cubicBezTo>
                  <a:pt x="158" y="91"/>
                  <a:pt x="157" y="86"/>
                  <a:pt x="153" y="84"/>
                </a:cubicBezTo>
                <a:cubicBezTo>
                  <a:pt x="14" y="3"/>
                  <a:pt x="14" y="3"/>
                  <a:pt x="14" y="3"/>
                </a:cubicBezTo>
                <a:cubicBezTo>
                  <a:pt x="10" y="0"/>
                  <a:pt x="5" y="2"/>
                  <a:pt x="2" y="6"/>
                </a:cubicBezTo>
                <a:cubicBezTo>
                  <a:pt x="0" y="10"/>
                  <a:pt x="1" y="15"/>
                  <a:pt x="5" y="17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D593360-DD9D-0AB3-10EE-2B832DB4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2682479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7EC1B51-5F11-9D98-2B2F-E5BA9DC0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5" y="3040856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92F0447-2E1B-E124-0B9A-FBD29339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529" y="4349354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498AEF6-F0E4-EC00-6F9E-DDA0A217A265}"/>
              </a:ext>
            </a:extLst>
          </p:cNvPr>
          <p:cNvSpPr/>
          <p:nvPr/>
        </p:nvSpPr>
        <p:spPr>
          <a:xfrm>
            <a:off x="4499292" y="432316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6009EE-752B-41C7-9228-24F6786C1210}"/>
              </a:ext>
            </a:extLst>
          </p:cNvPr>
          <p:cNvSpPr/>
          <p:nvPr/>
        </p:nvSpPr>
        <p:spPr>
          <a:xfrm>
            <a:off x="6947892" y="454198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AC6E84-AB33-BF56-759B-767EB92EFA07}"/>
              </a:ext>
            </a:extLst>
          </p:cNvPr>
          <p:cNvSpPr/>
          <p:nvPr/>
        </p:nvSpPr>
        <p:spPr>
          <a:xfrm>
            <a:off x="7392764" y="2594374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2A5393-C87C-E321-D135-862FA484C81E}"/>
              </a:ext>
            </a:extLst>
          </p:cNvPr>
          <p:cNvSpPr/>
          <p:nvPr/>
        </p:nvSpPr>
        <p:spPr>
          <a:xfrm>
            <a:off x="4812764" y="2105282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2115" y="206811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3853" y="2525314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AC2E7752-856E-6B88-F098-18E408F0C5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2189" y="444222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1776" y="4296966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8615" y="2456751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E7CCF9F8-00BE-6DB2-EC52-F657CE754E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3853" y="292199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EA820A3-54D3-3196-9570-CB713C9B5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2191" y="4826403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49277DCF-0AD8-7FC2-D919-93F696135A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622" y="469344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pic>
        <p:nvPicPr>
          <p:cNvPr id="123" name="Picture 12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D315EEE-B1D3-CBEE-8855-C515F52ADF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BED75-4D94-EA3C-F957-28F12AF0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48AF71-EC5A-0B9F-BDC4-1E0723E38DF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8F355B-AD2B-DCC6-4066-49E03C12136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nline Image Placeholder 12">
            <a:extLst>
              <a:ext uri="{FF2B5EF4-FFF2-40B4-BE49-F238E27FC236}">
                <a16:creationId xmlns:a16="http://schemas.microsoft.com/office/drawing/2014/main" id="{E79EC145-66C2-DD96-86CD-38CBDD003A09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4793417" y="209978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0" name="Online Image Placeholder 12">
            <a:extLst>
              <a:ext uri="{FF2B5EF4-FFF2-40B4-BE49-F238E27FC236}">
                <a16:creationId xmlns:a16="http://schemas.microsoft.com/office/drawing/2014/main" id="{CE94D43D-65E0-82D3-A2B7-F8FBBBA553D6}"/>
              </a:ext>
            </a:extLst>
          </p:cNvPr>
          <p:cNvSpPr>
            <a:spLocks noGrp="1"/>
          </p:cNvSpPr>
          <p:nvPr>
            <p:ph type="clipArt" sz="quarter" idx="29"/>
          </p:nvPr>
        </p:nvSpPr>
        <p:spPr>
          <a:xfrm>
            <a:off x="7417525" y="2604197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83834AB5-7356-A8B6-2DE3-C0557E6476DC}"/>
              </a:ext>
            </a:extLst>
          </p:cNvPr>
          <p:cNvSpPr>
            <a:spLocks noGrp="1"/>
          </p:cNvSpPr>
          <p:nvPr>
            <p:ph type="clipArt" sz="quarter" idx="30"/>
          </p:nvPr>
        </p:nvSpPr>
        <p:spPr>
          <a:xfrm>
            <a:off x="4550826" y="434542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A2D7DA0B-1E38-C876-3390-BB4C0FE7A4C3}"/>
              </a:ext>
            </a:extLst>
          </p:cNvPr>
          <p:cNvSpPr>
            <a:spLocks noGrp="1"/>
          </p:cNvSpPr>
          <p:nvPr>
            <p:ph type="clipArt" sz="quarter" idx="31"/>
          </p:nvPr>
        </p:nvSpPr>
        <p:spPr>
          <a:xfrm>
            <a:off x="6971072" y="4551348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458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1E976-F437-31F6-3057-251D4561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 t="-2820"/>
          <a:stretch/>
        </p:blipFill>
        <p:spPr>
          <a:xfrm>
            <a:off x="4505005" y="73894"/>
            <a:ext cx="7686995" cy="678410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9BF0F7-90F6-E9E1-CE91-664742ACF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288" y="1383924"/>
            <a:ext cx="2641050" cy="7484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523035"/>
            <a:ext cx="4762500" cy="823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99917-DDEF-9C2D-B0D8-2D20A8AA05C0}"/>
              </a:ext>
            </a:extLst>
          </p:cNvPr>
          <p:cNvSpPr txBox="1"/>
          <p:nvPr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112940-9170-CC1A-E366-EE9079EB54E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0B43AB-7519-F769-A919-66A9F8C32386}"/>
              </a:ext>
            </a:extLst>
          </p:cNvPr>
          <p:cNvSpPr txBox="1"/>
          <p:nvPr userDrawn="1"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8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3">
            <a:extLst>
              <a:ext uri="{FF2B5EF4-FFF2-40B4-BE49-F238E27FC236}">
                <a16:creationId xmlns:a16="http://schemas.microsoft.com/office/drawing/2014/main" id="{1A79D74D-D2CE-44A5-DAD1-044BDC7841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693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01078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69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5" y="243420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2777EBF-EBF9-A9E9-7025-49CE44A923C0}"/>
              </a:ext>
            </a:extLst>
          </p:cNvPr>
          <p:cNvSpPr/>
          <p:nvPr/>
        </p:nvSpPr>
        <p:spPr>
          <a:xfrm>
            <a:off x="3641378" y="1546374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9B00AA8-EC78-923C-F56E-9B34DB67E513}"/>
              </a:ext>
            </a:extLst>
          </p:cNvPr>
          <p:cNvSpPr/>
          <p:nvPr/>
        </p:nvSpPr>
        <p:spPr>
          <a:xfrm>
            <a:off x="6198040" y="1547733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0568EC3-F822-A2A4-8B10-2D810FF40494}"/>
              </a:ext>
            </a:extLst>
          </p:cNvPr>
          <p:cNvSpPr/>
          <p:nvPr/>
        </p:nvSpPr>
        <p:spPr>
          <a:xfrm>
            <a:off x="3634222" y="4112386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445ADB5-FADB-236A-F361-99118B123530}"/>
              </a:ext>
            </a:extLst>
          </p:cNvPr>
          <p:cNvSpPr/>
          <p:nvPr/>
        </p:nvSpPr>
        <p:spPr>
          <a:xfrm>
            <a:off x="6183316" y="4135578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40931-0D5B-4B35-7A59-07B6CEC59DC1}"/>
              </a:ext>
            </a:extLst>
          </p:cNvPr>
          <p:cNvGrpSpPr/>
          <p:nvPr/>
        </p:nvGrpSpPr>
        <p:grpSpPr>
          <a:xfrm>
            <a:off x="3630722" y="1537665"/>
            <a:ext cx="4756546" cy="4763768"/>
            <a:chOff x="3760124" y="1215057"/>
            <a:chExt cx="4671751" cy="4678844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7485F74-41B1-1EC9-37A2-B888E3DBB19C}"/>
                </a:ext>
              </a:extLst>
            </p:cNvPr>
            <p:cNvSpPr/>
            <p:nvPr/>
          </p:nvSpPr>
          <p:spPr>
            <a:xfrm>
              <a:off x="3760127" y="1215057"/>
              <a:ext cx="3468083" cy="219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49" extrusionOk="0">
                  <a:moveTo>
                    <a:pt x="21534" y="20729"/>
                  </a:moveTo>
                  <a:lnTo>
                    <a:pt x="21070" y="19928"/>
                  </a:lnTo>
                  <a:cubicBezTo>
                    <a:pt x="20982" y="19788"/>
                    <a:pt x="20850" y="19858"/>
                    <a:pt x="20828" y="20032"/>
                  </a:cubicBezTo>
                  <a:lnTo>
                    <a:pt x="20806" y="20241"/>
                  </a:lnTo>
                  <a:cubicBezTo>
                    <a:pt x="18489" y="19335"/>
                    <a:pt x="16680" y="16409"/>
                    <a:pt x="16194" y="12716"/>
                  </a:cubicBezTo>
                  <a:cubicBezTo>
                    <a:pt x="16150" y="12437"/>
                    <a:pt x="16128" y="12124"/>
                    <a:pt x="16106" y="11845"/>
                  </a:cubicBezTo>
                  <a:cubicBezTo>
                    <a:pt x="16084" y="11566"/>
                    <a:pt x="16062" y="11253"/>
                    <a:pt x="16062" y="10974"/>
                  </a:cubicBezTo>
                  <a:cubicBezTo>
                    <a:pt x="16062" y="10870"/>
                    <a:pt x="16062" y="10730"/>
                    <a:pt x="16062" y="10626"/>
                  </a:cubicBezTo>
                  <a:cubicBezTo>
                    <a:pt x="16062" y="10521"/>
                    <a:pt x="16062" y="10382"/>
                    <a:pt x="16062" y="10277"/>
                  </a:cubicBezTo>
                  <a:lnTo>
                    <a:pt x="15621" y="10277"/>
                  </a:lnTo>
                  <a:lnTo>
                    <a:pt x="13437" y="10277"/>
                  </a:lnTo>
                  <a:cubicBezTo>
                    <a:pt x="13437" y="9999"/>
                    <a:pt x="13415" y="9685"/>
                    <a:pt x="13392" y="9406"/>
                  </a:cubicBezTo>
                  <a:cubicBezTo>
                    <a:pt x="13370" y="9128"/>
                    <a:pt x="13348" y="8814"/>
                    <a:pt x="13304" y="8535"/>
                  </a:cubicBezTo>
                  <a:cubicBezTo>
                    <a:pt x="13238" y="8083"/>
                    <a:pt x="13172" y="7630"/>
                    <a:pt x="13084" y="7177"/>
                  </a:cubicBezTo>
                  <a:cubicBezTo>
                    <a:pt x="13084" y="7142"/>
                    <a:pt x="13061" y="7107"/>
                    <a:pt x="13061" y="7072"/>
                  </a:cubicBezTo>
                  <a:cubicBezTo>
                    <a:pt x="13039" y="6968"/>
                    <a:pt x="13017" y="6863"/>
                    <a:pt x="12995" y="6759"/>
                  </a:cubicBezTo>
                  <a:cubicBezTo>
                    <a:pt x="12973" y="6689"/>
                    <a:pt x="12951" y="6619"/>
                    <a:pt x="12951" y="6550"/>
                  </a:cubicBezTo>
                  <a:cubicBezTo>
                    <a:pt x="12929" y="6480"/>
                    <a:pt x="12907" y="6410"/>
                    <a:pt x="12907" y="6341"/>
                  </a:cubicBezTo>
                  <a:cubicBezTo>
                    <a:pt x="12885" y="6236"/>
                    <a:pt x="12841" y="6132"/>
                    <a:pt x="12819" y="6027"/>
                  </a:cubicBezTo>
                  <a:cubicBezTo>
                    <a:pt x="12819" y="5992"/>
                    <a:pt x="12797" y="5957"/>
                    <a:pt x="12797" y="5957"/>
                  </a:cubicBezTo>
                  <a:cubicBezTo>
                    <a:pt x="12488" y="4912"/>
                    <a:pt x="12047" y="3972"/>
                    <a:pt x="11517" y="3101"/>
                  </a:cubicBezTo>
                  <a:cubicBezTo>
                    <a:pt x="10988" y="2265"/>
                    <a:pt x="10370" y="1568"/>
                    <a:pt x="9708" y="1080"/>
                  </a:cubicBezTo>
                  <a:cubicBezTo>
                    <a:pt x="9686" y="1080"/>
                    <a:pt x="9664" y="1045"/>
                    <a:pt x="9642" y="1045"/>
                  </a:cubicBezTo>
                  <a:cubicBezTo>
                    <a:pt x="9575" y="1010"/>
                    <a:pt x="9509" y="941"/>
                    <a:pt x="9443" y="906"/>
                  </a:cubicBezTo>
                  <a:cubicBezTo>
                    <a:pt x="9399" y="871"/>
                    <a:pt x="9355" y="836"/>
                    <a:pt x="9311" y="801"/>
                  </a:cubicBezTo>
                  <a:cubicBezTo>
                    <a:pt x="9267" y="766"/>
                    <a:pt x="9222" y="732"/>
                    <a:pt x="9178" y="732"/>
                  </a:cubicBezTo>
                  <a:cubicBezTo>
                    <a:pt x="9112" y="697"/>
                    <a:pt x="9046" y="662"/>
                    <a:pt x="8980" y="627"/>
                  </a:cubicBezTo>
                  <a:cubicBezTo>
                    <a:pt x="8958" y="627"/>
                    <a:pt x="8936" y="592"/>
                    <a:pt x="8914" y="592"/>
                  </a:cubicBezTo>
                  <a:cubicBezTo>
                    <a:pt x="8230" y="209"/>
                    <a:pt x="7502" y="0"/>
                    <a:pt x="6729" y="0"/>
                  </a:cubicBezTo>
                  <a:cubicBezTo>
                    <a:pt x="5957" y="0"/>
                    <a:pt x="5229" y="209"/>
                    <a:pt x="4545" y="592"/>
                  </a:cubicBezTo>
                  <a:cubicBezTo>
                    <a:pt x="4523" y="592"/>
                    <a:pt x="4501" y="627"/>
                    <a:pt x="4501" y="627"/>
                  </a:cubicBezTo>
                  <a:cubicBezTo>
                    <a:pt x="4435" y="662"/>
                    <a:pt x="4369" y="697"/>
                    <a:pt x="4302" y="732"/>
                  </a:cubicBezTo>
                  <a:cubicBezTo>
                    <a:pt x="4258" y="766"/>
                    <a:pt x="4214" y="766"/>
                    <a:pt x="4170" y="801"/>
                  </a:cubicBezTo>
                  <a:cubicBezTo>
                    <a:pt x="4126" y="836"/>
                    <a:pt x="4082" y="871"/>
                    <a:pt x="4038" y="906"/>
                  </a:cubicBezTo>
                  <a:cubicBezTo>
                    <a:pt x="3971" y="941"/>
                    <a:pt x="3905" y="1010"/>
                    <a:pt x="3839" y="1045"/>
                  </a:cubicBezTo>
                  <a:cubicBezTo>
                    <a:pt x="3817" y="1045"/>
                    <a:pt x="3795" y="1080"/>
                    <a:pt x="3773" y="1080"/>
                  </a:cubicBezTo>
                  <a:cubicBezTo>
                    <a:pt x="3133" y="1568"/>
                    <a:pt x="2515" y="2265"/>
                    <a:pt x="1964" y="3101"/>
                  </a:cubicBezTo>
                  <a:lnTo>
                    <a:pt x="1964" y="3101"/>
                  </a:lnTo>
                  <a:cubicBezTo>
                    <a:pt x="750" y="5017"/>
                    <a:pt x="0" y="7665"/>
                    <a:pt x="0" y="10591"/>
                  </a:cubicBezTo>
                  <a:cubicBezTo>
                    <a:pt x="0" y="13517"/>
                    <a:pt x="750" y="16165"/>
                    <a:pt x="1964" y="18081"/>
                  </a:cubicBezTo>
                  <a:lnTo>
                    <a:pt x="1964" y="18081"/>
                  </a:lnTo>
                  <a:cubicBezTo>
                    <a:pt x="2493" y="18917"/>
                    <a:pt x="3111" y="19614"/>
                    <a:pt x="3773" y="20102"/>
                  </a:cubicBezTo>
                  <a:cubicBezTo>
                    <a:pt x="3795" y="20102"/>
                    <a:pt x="3817" y="20137"/>
                    <a:pt x="3839" y="20137"/>
                  </a:cubicBezTo>
                  <a:cubicBezTo>
                    <a:pt x="3905" y="20172"/>
                    <a:pt x="3971" y="20241"/>
                    <a:pt x="4038" y="20276"/>
                  </a:cubicBezTo>
                  <a:cubicBezTo>
                    <a:pt x="4082" y="20311"/>
                    <a:pt x="4126" y="20346"/>
                    <a:pt x="4170" y="20346"/>
                  </a:cubicBezTo>
                  <a:cubicBezTo>
                    <a:pt x="4214" y="20381"/>
                    <a:pt x="4258" y="20415"/>
                    <a:pt x="4302" y="20415"/>
                  </a:cubicBezTo>
                  <a:cubicBezTo>
                    <a:pt x="4369" y="20450"/>
                    <a:pt x="4435" y="20485"/>
                    <a:pt x="4501" y="20520"/>
                  </a:cubicBezTo>
                  <a:cubicBezTo>
                    <a:pt x="4523" y="20520"/>
                    <a:pt x="4545" y="20555"/>
                    <a:pt x="4567" y="20555"/>
                  </a:cubicBezTo>
                  <a:cubicBezTo>
                    <a:pt x="4766" y="20659"/>
                    <a:pt x="4964" y="20764"/>
                    <a:pt x="5163" y="20834"/>
                  </a:cubicBezTo>
                  <a:cubicBezTo>
                    <a:pt x="5295" y="20868"/>
                    <a:pt x="5428" y="20729"/>
                    <a:pt x="5428" y="20485"/>
                  </a:cubicBezTo>
                  <a:lnTo>
                    <a:pt x="5428" y="20485"/>
                  </a:lnTo>
                  <a:cubicBezTo>
                    <a:pt x="5428" y="20311"/>
                    <a:pt x="5361" y="20172"/>
                    <a:pt x="5251" y="20137"/>
                  </a:cubicBezTo>
                  <a:cubicBezTo>
                    <a:pt x="5075" y="20067"/>
                    <a:pt x="4898" y="19997"/>
                    <a:pt x="4722" y="19893"/>
                  </a:cubicBezTo>
                  <a:cubicBezTo>
                    <a:pt x="4699" y="19893"/>
                    <a:pt x="4677" y="19858"/>
                    <a:pt x="4655" y="19858"/>
                  </a:cubicBezTo>
                  <a:cubicBezTo>
                    <a:pt x="4589" y="19823"/>
                    <a:pt x="4545" y="19788"/>
                    <a:pt x="4479" y="19754"/>
                  </a:cubicBezTo>
                  <a:cubicBezTo>
                    <a:pt x="4435" y="19719"/>
                    <a:pt x="4391" y="19719"/>
                    <a:pt x="4346" y="19684"/>
                  </a:cubicBezTo>
                  <a:cubicBezTo>
                    <a:pt x="4302" y="19649"/>
                    <a:pt x="4280" y="19649"/>
                    <a:pt x="4236" y="19614"/>
                  </a:cubicBezTo>
                  <a:cubicBezTo>
                    <a:pt x="4170" y="19579"/>
                    <a:pt x="4104" y="19510"/>
                    <a:pt x="4038" y="19475"/>
                  </a:cubicBezTo>
                  <a:cubicBezTo>
                    <a:pt x="4016" y="19475"/>
                    <a:pt x="4016" y="19440"/>
                    <a:pt x="3993" y="19440"/>
                  </a:cubicBezTo>
                  <a:cubicBezTo>
                    <a:pt x="1897" y="17837"/>
                    <a:pt x="463" y="14458"/>
                    <a:pt x="463" y="10521"/>
                  </a:cubicBezTo>
                  <a:cubicBezTo>
                    <a:pt x="463" y="6585"/>
                    <a:pt x="1897" y="3240"/>
                    <a:pt x="3993" y="1603"/>
                  </a:cubicBezTo>
                  <a:cubicBezTo>
                    <a:pt x="4016" y="1603"/>
                    <a:pt x="4016" y="1568"/>
                    <a:pt x="4038" y="1568"/>
                  </a:cubicBezTo>
                  <a:cubicBezTo>
                    <a:pt x="4104" y="1533"/>
                    <a:pt x="4170" y="1463"/>
                    <a:pt x="4236" y="1428"/>
                  </a:cubicBezTo>
                  <a:cubicBezTo>
                    <a:pt x="4280" y="1394"/>
                    <a:pt x="4302" y="1394"/>
                    <a:pt x="4346" y="1359"/>
                  </a:cubicBezTo>
                  <a:cubicBezTo>
                    <a:pt x="4391" y="1324"/>
                    <a:pt x="4435" y="1289"/>
                    <a:pt x="4479" y="1289"/>
                  </a:cubicBezTo>
                  <a:cubicBezTo>
                    <a:pt x="4545" y="1254"/>
                    <a:pt x="4589" y="1219"/>
                    <a:pt x="4655" y="1185"/>
                  </a:cubicBezTo>
                  <a:cubicBezTo>
                    <a:pt x="4677" y="1185"/>
                    <a:pt x="4700" y="1150"/>
                    <a:pt x="4722" y="1150"/>
                  </a:cubicBezTo>
                  <a:cubicBezTo>
                    <a:pt x="6045" y="453"/>
                    <a:pt x="7479" y="453"/>
                    <a:pt x="8781" y="1150"/>
                  </a:cubicBezTo>
                  <a:cubicBezTo>
                    <a:pt x="8803" y="1150"/>
                    <a:pt x="8825" y="1185"/>
                    <a:pt x="8847" y="1185"/>
                  </a:cubicBezTo>
                  <a:cubicBezTo>
                    <a:pt x="8914" y="1219"/>
                    <a:pt x="8958" y="1254"/>
                    <a:pt x="9024" y="1289"/>
                  </a:cubicBezTo>
                  <a:cubicBezTo>
                    <a:pt x="9068" y="1324"/>
                    <a:pt x="9112" y="1359"/>
                    <a:pt x="9156" y="1359"/>
                  </a:cubicBezTo>
                  <a:cubicBezTo>
                    <a:pt x="9200" y="1394"/>
                    <a:pt x="9222" y="1394"/>
                    <a:pt x="9267" y="1428"/>
                  </a:cubicBezTo>
                  <a:cubicBezTo>
                    <a:pt x="9333" y="1463"/>
                    <a:pt x="9399" y="1533"/>
                    <a:pt x="9465" y="1568"/>
                  </a:cubicBezTo>
                  <a:cubicBezTo>
                    <a:pt x="9487" y="1568"/>
                    <a:pt x="9487" y="1603"/>
                    <a:pt x="9509" y="1603"/>
                  </a:cubicBezTo>
                  <a:cubicBezTo>
                    <a:pt x="10767" y="2578"/>
                    <a:pt x="11804" y="4181"/>
                    <a:pt x="12400" y="6166"/>
                  </a:cubicBezTo>
                  <a:cubicBezTo>
                    <a:pt x="12400" y="6201"/>
                    <a:pt x="12422" y="6201"/>
                    <a:pt x="12422" y="6236"/>
                  </a:cubicBezTo>
                  <a:cubicBezTo>
                    <a:pt x="12444" y="6341"/>
                    <a:pt x="12488" y="6445"/>
                    <a:pt x="12510" y="6550"/>
                  </a:cubicBezTo>
                  <a:cubicBezTo>
                    <a:pt x="12532" y="6619"/>
                    <a:pt x="12532" y="6654"/>
                    <a:pt x="12554" y="6724"/>
                  </a:cubicBezTo>
                  <a:cubicBezTo>
                    <a:pt x="12576" y="6794"/>
                    <a:pt x="12598" y="6863"/>
                    <a:pt x="12598" y="6933"/>
                  </a:cubicBezTo>
                  <a:cubicBezTo>
                    <a:pt x="12620" y="7037"/>
                    <a:pt x="12642" y="7107"/>
                    <a:pt x="12664" y="7212"/>
                  </a:cubicBezTo>
                  <a:cubicBezTo>
                    <a:pt x="12664" y="7246"/>
                    <a:pt x="12686" y="7281"/>
                    <a:pt x="12686" y="7316"/>
                  </a:cubicBezTo>
                  <a:cubicBezTo>
                    <a:pt x="12708" y="7455"/>
                    <a:pt x="12731" y="7560"/>
                    <a:pt x="12753" y="7699"/>
                  </a:cubicBezTo>
                  <a:cubicBezTo>
                    <a:pt x="12753" y="7699"/>
                    <a:pt x="12753" y="7699"/>
                    <a:pt x="12753" y="7699"/>
                  </a:cubicBezTo>
                  <a:cubicBezTo>
                    <a:pt x="12797" y="7943"/>
                    <a:pt x="12841" y="8187"/>
                    <a:pt x="12863" y="8431"/>
                  </a:cubicBezTo>
                  <a:cubicBezTo>
                    <a:pt x="12907" y="8710"/>
                    <a:pt x="12929" y="9023"/>
                    <a:pt x="12951" y="9302"/>
                  </a:cubicBezTo>
                  <a:cubicBezTo>
                    <a:pt x="12973" y="9581"/>
                    <a:pt x="12995" y="9894"/>
                    <a:pt x="12995" y="10173"/>
                  </a:cubicBezTo>
                  <a:cubicBezTo>
                    <a:pt x="12995" y="10417"/>
                    <a:pt x="12995" y="10626"/>
                    <a:pt x="12995" y="10870"/>
                  </a:cubicBezTo>
                  <a:lnTo>
                    <a:pt x="13437" y="10870"/>
                  </a:lnTo>
                  <a:lnTo>
                    <a:pt x="15621" y="10870"/>
                  </a:lnTo>
                  <a:cubicBezTo>
                    <a:pt x="15621" y="11148"/>
                    <a:pt x="15643" y="11462"/>
                    <a:pt x="15665" y="11741"/>
                  </a:cubicBezTo>
                  <a:cubicBezTo>
                    <a:pt x="15687" y="12019"/>
                    <a:pt x="15709" y="12333"/>
                    <a:pt x="15753" y="12612"/>
                  </a:cubicBezTo>
                  <a:cubicBezTo>
                    <a:pt x="16261" y="16653"/>
                    <a:pt x="18224" y="19858"/>
                    <a:pt x="20762" y="20834"/>
                  </a:cubicBezTo>
                  <a:lnTo>
                    <a:pt x="20717" y="21286"/>
                  </a:lnTo>
                  <a:cubicBezTo>
                    <a:pt x="20695" y="21461"/>
                    <a:pt x="20828" y="21600"/>
                    <a:pt x="20938" y="21530"/>
                  </a:cubicBezTo>
                  <a:lnTo>
                    <a:pt x="21534" y="21008"/>
                  </a:lnTo>
                  <a:cubicBezTo>
                    <a:pt x="21578" y="21008"/>
                    <a:pt x="21600" y="20834"/>
                    <a:pt x="21534" y="20729"/>
                  </a:cubicBezTo>
                  <a:close/>
                </a:path>
              </a:pathLst>
            </a:custGeom>
            <a:solidFill>
              <a:srgbClr val="B4EA5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912034A-338F-1748-FD5F-36CC3E9B92E3}"/>
                </a:ext>
              </a:extLst>
            </p:cNvPr>
            <p:cNvSpPr/>
            <p:nvPr/>
          </p:nvSpPr>
          <p:spPr>
            <a:xfrm>
              <a:off x="6242665" y="1215060"/>
              <a:ext cx="2189210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62" extrusionOk="0">
                  <a:moveTo>
                    <a:pt x="11522" y="18"/>
                  </a:moveTo>
                  <a:cubicBezTo>
                    <a:pt x="6268" y="-223"/>
                    <a:pt x="1769" y="2009"/>
                    <a:pt x="601" y="5073"/>
                  </a:cubicBezTo>
                  <a:cubicBezTo>
                    <a:pt x="533" y="5204"/>
                    <a:pt x="704" y="5336"/>
                    <a:pt x="945" y="5336"/>
                  </a:cubicBezTo>
                  <a:lnTo>
                    <a:pt x="945" y="5336"/>
                  </a:lnTo>
                  <a:cubicBezTo>
                    <a:pt x="1117" y="5336"/>
                    <a:pt x="1254" y="5270"/>
                    <a:pt x="1288" y="5161"/>
                  </a:cubicBezTo>
                  <a:cubicBezTo>
                    <a:pt x="2387" y="2294"/>
                    <a:pt x="6611" y="193"/>
                    <a:pt x="11556" y="434"/>
                  </a:cubicBezTo>
                  <a:cubicBezTo>
                    <a:pt x="16295" y="674"/>
                    <a:pt x="20175" y="3125"/>
                    <a:pt x="20519" y="6145"/>
                  </a:cubicBezTo>
                  <a:cubicBezTo>
                    <a:pt x="20897" y="9341"/>
                    <a:pt x="17463" y="12076"/>
                    <a:pt x="12827" y="12711"/>
                  </a:cubicBezTo>
                  <a:cubicBezTo>
                    <a:pt x="12552" y="12755"/>
                    <a:pt x="12243" y="12776"/>
                    <a:pt x="11968" y="12798"/>
                  </a:cubicBezTo>
                  <a:cubicBezTo>
                    <a:pt x="11693" y="12820"/>
                    <a:pt x="11384" y="12842"/>
                    <a:pt x="11110" y="12842"/>
                  </a:cubicBezTo>
                  <a:cubicBezTo>
                    <a:pt x="11007" y="12842"/>
                    <a:pt x="10869" y="12842"/>
                    <a:pt x="10766" y="12842"/>
                  </a:cubicBezTo>
                  <a:cubicBezTo>
                    <a:pt x="10663" y="12842"/>
                    <a:pt x="10526" y="12842"/>
                    <a:pt x="10423" y="12842"/>
                  </a:cubicBezTo>
                  <a:lnTo>
                    <a:pt x="10423" y="13280"/>
                  </a:lnTo>
                  <a:lnTo>
                    <a:pt x="10423" y="15446"/>
                  </a:lnTo>
                  <a:cubicBezTo>
                    <a:pt x="10148" y="15446"/>
                    <a:pt x="9839" y="15468"/>
                    <a:pt x="9564" y="15490"/>
                  </a:cubicBezTo>
                  <a:cubicBezTo>
                    <a:pt x="9290" y="15512"/>
                    <a:pt x="8980" y="15534"/>
                    <a:pt x="8706" y="15578"/>
                  </a:cubicBezTo>
                  <a:cubicBezTo>
                    <a:pt x="4722" y="16081"/>
                    <a:pt x="1563" y="18029"/>
                    <a:pt x="601" y="20524"/>
                  </a:cubicBezTo>
                  <a:lnTo>
                    <a:pt x="258" y="20480"/>
                  </a:lnTo>
                  <a:cubicBezTo>
                    <a:pt x="86" y="20458"/>
                    <a:pt x="-51" y="20589"/>
                    <a:pt x="18" y="20699"/>
                  </a:cubicBezTo>
                  <a:lnTo>
                    <a:pt x="533" y="21289"/>
                  </a:lnTo>
                  <a:cubicBezTo>
                    <a:pt x="601" y="21377"/>
                    <a:pt x="773" y="21377"/>
                    <a:pt x="876" y="21333"/>
                  </a:cubicBezTo>
                  <a:lnTo>
                    <a:pt x="1666" y="20874"/>
                  </a:lnTo>
                  <a:cubicBezTo>
                    <a:pt x="1803" y="20786"/>
                    <a:pt x="1735" y="20655"/>
                    <a:pt x="1563" y="20633"/>
                  </a:cubicBezTo>
                  <a:lnTo>
                    <a:pt x="1254" y="20611"/>
                  </a:lnTo>
                  <a:cubicBezTo>
                    <a:pt x="2147" y="18335"/>
                    <a:pt x="5031" y="16541"/>
                    <a:pt x="8671" y="16037"/>
                  </a:cubicBezTo>
                  <a:cubicBezTo>
                    <a:pt x="8946" y="15993"/>
                    <a:pt x="9255" y="15972"/>
                    <a:pt x="9530" y="15950"/>
                  </a:cubicBezTo>
                  <a:cubicBezTo>
                    <a:pt x="9805" y="15928"/>
                    <a:pt x="10114" y="15906"/>
                    <a:pt x="10388" y="15906"/>
                  </a:cubicBezTo>
                  <a:cubicBezTo>
                    <a:pt x="10491" y="15906"/>
                    <a:pt x="10629" y="15906"/>
                    <a:pt x="10732" y="15906"/>
                  </a:cubicBezTo>
                  <a:cubicBezTo>
                    <a:pt x="10835" y="15906"/>
                    <a:pt x="10972" y="15906"/>
                    <a:pt x="11075" y="15906"/>
                  </a:cubicBezTo>
                  <a:lnTo>
                    <a:pt x="11075" y="15468"/>
                  </a:lnTo>
                  <a:lnTo>
                    <a:pt x="11075" y="13302"/>
                  </a:lnTo>
                  <a:cubicBezTo>
                    <a:pt x="11350" y="13302"/>
                    <a:pt x="11659" y="13280"/>
                    <a:pt x="11934" y="13258"/>
                  </a:cubicBezTo>
                  <a:cubicBezTo>
                    <a:pt x="12208" y="13236"/>
                    <a:pt x="12518" y="13214"/>
                    <a:pt x="12792" y="13170"/>
                  </a:cubicBezTo>
                  <a:cubicBezTo>
                    <a:pt x="17806" y="12536"/>
                    <a:pt x="21549" y="9581"/>
                    <a:pt x="21171" y="6145"/>
                  </a:cubicBezTo>
                  <a:cubicBezTo>
                    <a:pt x="20794" y="2906"/>
                    <a:pt x="16638" y="258"/>
                    <a:pt x="11522" y="18"/>
                  </a:cubicBezTo>
                  <a:close/>
                </a:path>
              </a:pathLst>
            </a:custGeom>
            <a:solidFill>
              <a:srgbClr val="00A7B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F9614BF2-95FF-558E-B3E4-A83590CEF46D}"/>
                </a:ext>
              </a:extLst>
            </p:cNvPr>
            <p:cNvSpPr/>
            <p:nvPr/>
          </p:nvSpPr>
          <p:spPr>
            <a:xfrm>
              <a:off x="4930466" y="3697598"/>
              <a:ext cx="3476000" cy="219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99" extrusionOk="0">
                  <a:moveTo>
                    <a:pt x="16049" y="977"/>
                  </a:moveTo>
                  <a:lnTo>
                    <a:pt x="16049" y="977"/>
                  </a:lnTo>
                  <a:cubicBezTo>
                    <a:pt x="16049" y="1148"/>
                    <a:pt x="16114" y="1285"/>
                    <a:pt x="16223" y="1319"/>
                  </a:cubicBezTo>
                  <a:cubicBezTo>
                    <a:pt x="19078" y="2415"/>
                    <a:pt x="21171" y="6625"/>
                    <a:pt x="20931" y="11554"/>
                  </a:cubicBezTo>
                  <a:cubicBezTo>
                    <a:pt x="20691" y="16278"/>
                    <a:pt x="18250" y="20147"/>
                    <a:pt x="15242" y="20489"/>
                  </a:cubicBezTo>
                  <a:cubicBezTo>
                    <a:pt x="12060" y="20865"/>
                    <a:pt x="9336" y="17442"/>
                    <a:pt x="8703" y="12821"/>
                  </a:cubicBezTo>
                  <a:cubicBezTo>
                    <a:pt x="8660" y="12547"/>
                    <a:pt x="8638" y="12239"/>
                    <a:pt x="8616" y="11965"/>
                  </a:cubicBezTo>
                  <a:cubicBezTo>
                    <a:pt x="8594" y="11691"/>
                    <a:pt x="8573" y="11383"/>
                    <a:pt x="8573" y="11109"/>
                  </a:cubicBezTo>
                  <a:cubicBezTo>
                    <a:pt x="8573" y="11007"/>
                    <a:pt x="8573" y="10870"/>
                    <a:pt x="8573" y="10767"/>
                  </a:cubicBezTo>
                  <a:cubicBezTo>
                    <a:pt x="8573" y="10664"/>
                    <a:pt x="8573" y="10528"/>
                    <a:pt x="8573" y="10425"/>
                  </a:cubicBezTo>
                  <a:lnTo>
                    <a:pt x="8137" y="10425"/>
                  </a:lnTo>
                  <a:lnTo>
                    <a:pt x="5979" y="10425"/>
                  </a:lnTo>
                  <a:cubicBezTo>
                    <a:pt x="5979" y="10151"/>
                    <a:pt x="5957" y="9843"/>
                    <a:pt x="5935" y="9569"/>
                  </a:cubicBezTo>
                  <a:cubicBezTo>
                    <a:pt x="5914" y="9295"/>
                    <a:pt x="5892" y="8987"/>
                    <a:pt x="5848" y="8713"/>
                  </a:cubicBezTo>
                  <a:cubicBezTo>
                    <a:pt x="5347" y="4708"/>
                    <a:pt x="3363" y="1525"/>
                    <a:pt x="835" y="635"/>
                  </a:cubicBezTo>
                  <a:lnTo>
                    <a:pt x="879" y="258"/>
                  </a:lnTo>
                  <a:cubicBezTo>
                    <a:pt x="900" y="87"/>
                    <a:pt x="770" y="-50"/>
                    <a:pt x="661" y="18"/>
                  </a:cubicBezTo>
                  <a:lnTo>
                    <a:pt x="72" y="532"/>
                  </a:lnTo>
                  <a:cubicBezTo>
                    <a:pt x="-15" y="600"/>
                    <a:pt x="-15" y="772"/>
                    <a:pt x="29" y="874"/>
                  </a:cubicBezTo>
                  <a:lnTo>
                    <a:pt x="486" y="1662"/>
                  </a:lnTo>
                  <a:cubicBezTo>
                    <a:pt x="573" y="1798"/>
                    <a:pt x="704" y="1730"/>
                    <a:pt x="726" y="1559"/>
                  </a:cubicBezTo>
                  <a:lnTo>
                    <a:pt x="748" y="1285"/>
                  </a:lnTo>
                  <a:cubicBezTo>
                    <a:pt x="3058" y="2141"/>
                    <a:pt x="4867" y="5050"/>
                    <a:pt x="5369" y="8713"/>
                  </a:cubicBezTo>
                  <a:cubicBezTo>
                    <a:pt x="5412" y="8987"/>
                    <a:pt x="5434" y="9295"/>
                    <a:pt x="5456" y="9569"/>
                  </a:cubicBezTo>
                  <a:cubicBezTo>
                    <a:pt x="5478" y="9843"/>
                    <a:pt x="5499" y="10151"/>
                    <a:pt x="5499" y="10425"/>
                  </a:cubicBezTo>
                  <a:cubicBezTo>
                    <a:pt x="5499" y="10527"/>
                    <a:pt x="5499" y="10664"/>
                    <a:pt x="5499" y="10767"/>
                  </a:cubicBezTo>
                  <a:cubicBezTo>
                    <a:pt x="5499" y="10870"/>
                    <a:pt x="5499" y="11007"/>
                    <a:pt x="5499" y="11109"/>
                  </a:cubicBezTo>
                  <a:lnTo>
                    <a:pt x="5935" y="11109"/>
                  </a:lnTo>
                  <a:lnTo>
                    <a:pt x="8093" y="11109"/>
                  </a:lnTo>
                  <a:cubicBezTo>
                    <a:pt x="8093" y="11383"/>
                    <a:pt x="8115" y="11691"/>
                    <a:pt x="8137" y="11965"/>
                  </a:cubicBezTo>
                  <a:cubicBezTo>
                    <a:pt x="8159" y="12239"/>
                    <a:pt x="8180" y="12547"/>
                    <a:pt x="8224" y="12821"/>
                  </a:cubicBezTo>
                  <a:cubicBezTo>
                    <a:pt x="8856" y="17819"/>
                    <a:pt x="11799" y="21550"/>
                    <a:pt x="15221" y="21173"/>
                  </a:cubicBezTo>
                  <a:cubicBezTo>
                    <a:pt x="18468" y="20797"/>
                    <a:pt x="21105" y="16655"/>
                    <a:pt x="21345" y="11554"/>
                  </a:cubicBezTo>
                  <a:cubicBezTo>
                    <a:pt x="21585" y="6317"/>
                    <a:pt x="19362" y="1833"/>
                    <a:pt x="16310" y="669"/>
                  </a:cubicBezTo>
                  <a:cubicBezTo>
                    <a:pt x="16180" y="600"/>
                    <a:pt x="16049" y="772"/>
                    <a:pt x="16049" y="977"/>
                  </a:cubicBezTo>
                  <a:close/>
                </a:path>
              </a:pathLst>
            </a:custGeom>
            <a:solidFill>
              <a:srgbClr val="ACF2E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5C64D98-B159-4E39-1E2D-90F07C8355C1}"/>
                </a:ext>
              </a:extLst>
            </p:cNvPr>
            <p:cNvSpPr/>
            <p:nvPr/>
          </p:nvSpPr>
          <p:spPr>
            <a:xfrm>
              <a:off x="3760124" y="2420864"/>
              <a:ext cx="2194469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62" extrusionOk="0">
                  <a:moveTo>
                    <a:pt x="21147" y="663"/>
                  </a:moveTo>
                  <a:lnTo>
                    <a:pt x="20634" y="73"/>
                  </a:lnTo>
                  <a:cubicBezTo>
                    <a:pt x="20565" y="-15"/>
                    <a:pt x="20394" y="-15"/>
                    <a:pt x="20292" y="29"/>
                  </a:cubicBezTo>
                  <a:lnTo>
                    <a:pt x="19504" y="488"/>
                  </a:lnTo>
                  <a:cubicBezTo>
                    <a:pt x="19367" y="576"/>
                    <a:pt x="19436" y="707"/>
                    <a:pt x="19607" y="729"/>
                  </a:cubicBezTo>
                  <a:lnTo>
                    <a:pt x="19847" y="751"/>
                  </a:lnTo>
                  <a:cubicBezTo>
                    <a:pt x="19436" y="1801"/>
                    <a:pt x="18580" y="2808"/>
                    <a:pt x="17313" y="3618"/>
                  </a:cubicBezTo>
                  <a:cubicBezTo>
                    <a:pt x="15944" y="4493"/>
                    <a:pt x="14267" y="5062"/>
                    <a:pt x="12487" y="5303"/>
                  </a:cubicBezTo>
                  <a:cubicBezTo>
                    <a:pt x="12213" y="5347"/>
                    <a:pt x="11905" y="5369"/>
                    <a:pt x="11631" y="5390"/>
                  </a:cubicBezTo>
                  <a:cubicBezTo>
                    <a:pt x="11357" y="5412"/>
                    <a:pt x="11049" y="5434"/>
                    <a:pt x="10775" y="5434"/>
                  </a:cubicBezTo>
                  <a:cubicBezTo>
                    <a:pt x="10536" y="5434"/>
                    <a:pt x="10330" y="5434"/>
                    <a:pt x="10091" y="5434"/>
                  </a:cubicBezTo>
                  <a:lnTo>
                    <a:pt x="10091" y="5872"/>
                  </a:lnTo>
                  <a:lnTo>
                    <a:pt x="10091" y="8038"/>
                  </a:lnTo>
                  <a:cubicBezTo>
                    <a:pt x="9817" y="8038"/>
                    <a:pt x="9509" y="8060"/>
                    <a:pt x="9235" y="8082"/>
                  </a:cubicBezTo>
                  <a:cubicBezTo>
                    <a:pt x="8961" y="8104"/>
                    <a:pt x="8653" y="8126"/>
                    <a:pt x="8379" y="8170"/>
                  </a:cubicBezTo>
                  <a:cubicBezTo>
                    <a:pt x="3381" y="8804"/>
                    <a:pt x="-350" y="11759"/>
                    <a:pt x="27" y="15195"/>
                  </a:cubicBezTo>
                  <a:cubicBezTo>
                    <a:pt x="403" y="18456"/>
                    <a:pt x="4545" y="21104"/>
                    <a:pt x="9646" y="21344"/>
                  </a:cubicBezTo>
                  <a:cubicBezTo>
                    <a:pt x="14883" y="21585"/>
                    <a:pt x="19367" y="19353"/>
                    <a:pt x="20531" y="16289"/>
                  </a:cubicBezTo>
                  <a:cubicBezTo>
                    <a:pt x="20600" y="16158"/>
                    <a:pt x="20428" y="16026"/>
                    <a:pt x="20189" y="16026"/>
                  </a:cubicBezTo>
                  <a:lnTo>
                    <a:pt x="20189" y="16026"/>
                  </a:lnTo>
                  <a:cubicBezTo>
                    <a:pt x="20018" y="16026"/>
                    <a:pt x="19881" y="16092"/>
                    <a:pt x="19847" y="16201"/>
                  </a:cubicBezTo>
                  <a:cubicBezTo>
                    <a:pt x="18751" y="19068"/>
                    <a:pt x="14541" y="21169"/>
                    <a:pt x="9611" y="20928"/>
                  </a:cubicBezTo>
                  <a:cubicBezTo>
                    <a:pt x="4887" y="20688"/>
                    <a:pt x="1019" y="18237"/>
                    <a:pt x="677" y="15217"/>
                  </a:cubicBezTo>
                  <a:cubicBezTo>
                    <a:pt x="300" y="12021"/>
                    <a:pt x="3724" y="9286"/>
                    <a:pt x="8345" y="8651"/>
                  </a:cubicBezTo>
                  <a:cubicBezTo>
                    <a:pt x="8619" y="8607"/>
                    <a:pt x="8927" y="8586"/>
                    <a:pt x="9201" y="8564"/>
                  </a:cubicBezTo>
                  <a:cubicBezTo>
                    <a:pt x="9474" y="8542"/>
                    <a:pt x="9782" y="8520"/>
                    <a:pt x="10056" y="8520"/>
                  </a:cubicBezTo>
                  <a:cubicBezTo>
                    <a:pt x="10159" y="8520"/>
                    <a:pt x="10296" y="8520"/>
                    <a:pt x="10399" y="8520"/>
                  </a:cubicBezTo>
                  <a:cubicBezTo>
                    <a:pt x="10501" y="8520"/>
                    <a:pt x="10638" y="8520"/>
                    <a:pt x="10741" y="8520"/>
                  </a:cubicBezTo>
                  <a:lnTo>
                    <a:pt x="10741" y="8082"/>
                  </a:lnTo>
                  <a:lnTo>
                    <a:pt x="10741" y="5916"/>
                  </a:lnTo>
                  <a:cubicBezTo>
                    <a:pt x="11015" y="5916"/>
                    <a:pt x="11323" y="5894"/>
                    <a:pt x="11597" y="5872"/>
                  </a:cubicBezTo>
                  <a:cubicBezTo>
                    <a:pt x="11871" y="5850"/>
                    <a:pt x="12179" y="5828"/>
                    <a:pt x="12453" y="5784"/>
                  </a:cubicBezTo>
                  <a:cubicBezTo>
                    <a:pt x="14404" y="5544"/>
                    <a:pt x="16252" y="4931"/>
                    <a:pt x="17758" y="3968"/>
                  </a:cubicBezTo>
                  <a:cubicBezTo>
                    <a:pt x="19162" y="3071"/>
                    <a:pt x="20052" y="1998"/>
                    <a:pt x="20497" y="860"/>
                  </a:cubicBezTo>
                  <a:lnTo>
                    <a:pt x="20873" y="904"/>
                  </a:lnTo>
                  <a:cubicBezTo>
                    <a:pt x="21113" y="904"/>
                    <a:pt x="21250" y="773"/>
                    <a:pt x="21147" y="663"/>
                  </a:cubicBezTo>
                  <a:close/>
                </a:path>
              </a:pathLst>
            </a:custGeom>
            <a:solidFill>
              <a:srgbClr val="2BBC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94388C-1188-2BE8-BAB2-B5BB53434C02}"/>
              </a:ext>
            </a:extLst>
          </p:cNvPr>
          <p:cNvCxnSpPr>
            <a:cxnSpLocks/>
          </p:cNvCxnSpPr>
          <p:nvPr/>
        </p:nvCxnSpPr>
        <p:spPr>
          <a:xfrm>
            <a:off x="639794" y="2369526"/>
            <a:ext cx="2286000" cy="0"/>
          </a:xfrm>
          <a:prstGeom prst="line">
            <a:avLst/>
          </a:prstGeom>
          <a:ln w="25400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93DA9F-7D0E-A5B0-AD91-CA5BC9A18451}"/>
              </a:ext>
            </a:extLst>
          </p:cNvPr>
          <p:cNvCxnSpPr>
            <a:cxnSpLocks/>
          </p:cNvCxnSpPr>
          <p:nvPr/>
        </p:nvCxnSpPr>
        <p:spPr>
          <a:xfrm>
            <a:off x="8596913" y="2370015"/>
            <a:ext cx="2286000" cy="0"/>
          </a:xfrm>
          <a:prstGeom prst="line">
            <a:avLst/>
          </a:prstGeom>
          <a:ln w="25400">
            <a:solidFill>
              <a:srgbClr val="00A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B7E60CD-C4D9-9014-63A4-1731C2FEE7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96913" y="243737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47CDB6-6CBD-5A6F-77A5-3439938AF1C0}"/>
              </a:ext>
            </a:extLst>
          </p:cNvPr>
          <p:cNvCxnSpPr>
            <a:cxnSpLocks/>
          </p:cNvCxnSpPr>
          <p:nvPr/>
        </p:nvCxnSpPr>
        <p:spPr>
          <a:xfrm>
            <a:off x="658369" y="4612546"/>
            <a:ext cx="2286000" cy="0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B7D63A0-631B-4019-961C-24E17506EA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369" y="4677116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8419472A-BC8C-A0D9-6718-AF1001D2C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9443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38455DF-C769-E21E-0518-52B84CE7E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05278" y="4684980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583E95F-3C34-5DBA-871B-3E36252419C3}"/>
              </a:ext>
            </a:extLst>
          </p:cNvPr>
          <p:cNvCxnSpPr>
            <a:cxnSpLocks/>
          </p:cNvCxnSpPr>
          <p:nvPr/>
        </p:nvCxnSpPr>
        <p:spPr>
          <a:xfrm>
            <a:off x="8605278" y="4617086"/>
            <a:ext cx="2286000" cy="0"/>
          </a:xfrm>
          <a:prstGeom prst="line">
            <a:avLst/>
          </a:prstGeom>
          <a:ln w="25400">
            <a:solidFill>
              <a:srgbClr val="ACF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AEB62C2-2C93-B2F5-AD47-292885B11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9C72773-A030-A7F3-46F4-EEC02361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AB464B-95DB-1E3D-A644-F7887AF4DEC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C80281F-AC90-EDFA-EA9C-77674393DC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05022" y="37338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323C4A-A599-7605-5F38-68BC62F92B01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910BA698-8DFA-8D37-80ED-462157C76232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4339657" y="2099785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1" name="Online Image Placeholder 12">
            <a:extLst>
              <a:ext uri="{FF2B5EF4-FFF2-40B4-BE49-F238E27FC236}">
                <a16:creationId xmlns:a16="http://schemas.microsoft.com/office/drawing/2014/main" id="{3B210D53-5955-A22D-20EE-7612048A760F}"/>
              </a:ext>
            </a:extLst>
          </p:cNvPr>
          <p:cNvSpPr>
            <a:spLocks noGrp="1"/>
          </p:cNvSpPr>
          <p:nvPr>
            <p:ph type="clipArt" sz="quarter" idx="37"/>
          </p:nvPr>
        </p:nvSpPr>
        <p:spPr>
          <a:xfrm>
            <a:off x="6854214" y="2099785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12">
            <a:extLst>
              <a:ext uri="{FF2B5EF4-FFF2-40B4-BE49-F238E27FC236}">
                <a16:creationId xmlns:a16="http://schemas.microsoft.com/office/drawing/2014/main" id="{B20A110A-EE1B-725C-E69F-FF77BEA35EE3}"/>
              </a:ext>
            </a:extLst>
          </p:cNvPr>
          <p:cNvSpPr>
            <a:spLocks noGrp="1"/>
          </p:cNvSpPr>
          <p:nvPr>
            <p:ph type="clipArt" sz="quarter" idx="38"/>
          </p:nvPr>
        </p:nvSpPr>
        <p:spPr>
          <a:xfrm>
            <a:off x="4317756" y="4721878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12">
            <a:extLst>
              <a:ext uri="{FF2B5EF4-FFF2-40B4-BE49-F238E27FC236}">
                <a16:creationId xmlns:a16="http://schemas.microsoft.com/office/drawing/2014/main" id="{3DB80452-AC06-E2D1-6E83-BB0787EDDC87}"/>
              </a:ext>
            </a:extLst>
          </p:cNvPr>
          <p:cNvSpPr>
            <a:spLocks noGrp="1"/>
          </p:cNvSpPr>
          <p:nvPr>
            <p:ph type="clipArt" sz="quarter" idx="39"/>
          </p:nvPr>
        </p:nvSpPr>
        <p:spPr>
          <a:xfrm>
            <a:off x="6878383" y="4721878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455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4C68E5F7-7D1E-109F-3AF9-273618770EB3}"/>
              </a:ext>
            </a:extLst>
          </p:cNvPr>
          <p:cNvSpPr/>
          <p:nvPr/>
        </p:nvSpPr>
        <p:spPr>
          <a:xfrm flipH="1">
            <a:off x="5883101" y="1372200"/>
            <a:ext cx="2971453" cy="2451468"/>
          </a:xfrm>
          <a:prstGeom prst="round1Rect">
            <a:avLst>
              <a:gd name="adj" fmla="val 8109"/>
            </a:avLst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 Single Corner Rectangle 16">
            <a:extLst>
              <a:ext uri="{FF2B5EF4-FFF2-40B4-BE49-F238E27FC236}">
                <a16:creationId xmlns:a16="http://schemas.microsoft.com/office/drawing/2014/main" id="{551F41E9-C525-4251-71D4-4BD0BF87E995}"/>
              </a:ext>
            </a:extLst>
          </p:cNvPr>
          <p:cNvSpPr/>
          <p:nvPr/>
        </p:nvSpPr>
        <p:spPr>
          <a:xfrm>
            <a:off x="8850018" y="1372200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ACF2E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Single Corner Rectangle 18">
            <a:extLst>
              <a:ext uri="{FF2B5EF4-FFF2-40B4-BE49-F238E27FC236}">
                <a16:creationId xmlns:a16="http://schemas.microsoft.com/office/drawing/2014/main" id="{BCD65B8E-6721-B6A8-FC04-CF646D59AF91}"/>
              </a:ext>
            </a:extLst>
          </p:cNvPr>
          <p:cNvSpPr/>
          <p:nvPr/>
        </p:nvSpPr>
        <p:spPr>
          <a:xfrm flipV="1">
            <a:off x="884502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 Single Corner Rectangle 16">
            <a:extLst>
              <a:ext uri="{FF2B5EF4-FFF2-40B4-BE49-F238E27FC236}">
                <a16:creationId xmlns:a16="http://schemas.microsoft.com/office/drawing/2014/main" id="{0C803765-E425-DBDB-E6E7-FFE793C73BC6}"/>
              </a:ext>
            </a:extLst>
          </p:cNvPr>
          <p:cNvSpPr/>
          <p:nvPr/>
        </p:nvSpPr>
        <p:spPr>
          <a:xfrm rot="10800000">
            <a:off x="588149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04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20C9A6-B102-778D-9807-B80B168AE0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6390" y="2115755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5C87787-5A38-3144-231C-E7C55003C8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6391" y="2513240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75D8C88-8FD4-F759-2D43-ADBF6190AA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63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A1C0FF6-D4A4-0B8F-3247-770A0CBD27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63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D408E4-A016-6285-EAD7-6C48009A2E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1990" y="212850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2BFB8F-B8DB-C081-E493-1B2C6F7AE1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1991" y="252599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98589F6-3918-C02B-E047-E630DD7FC7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19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05781B-41A0-727F-E222-B74C1E32384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119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64" name="Picture 6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9218DD-5E2B-D1D7-DCE9-5610CCC1BF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EC872-9F6D-52B3-09C1-15E5978A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06B59-BAE5-B55B-4EBF-E8D77C32F437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353C96-A82D-1A60-33FA-48042C1E9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5067301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130A25-E9B9-909E-6C81-E43FBEDE25E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nline Image Placeholder 12">
            <a:extLst>
              <a:ext uri="{FF2B5EF4-FFF2-40B4-BE49-F238E27FC236}">
                <a16:creationId xmlns:a16="http://schemas.microsoft.com/office/drawing/2014/main" id="{143474F0-6AD6-B05C-DA08-CAA716D7CFD4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6304208" y="1618413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0F2F184D-1DB9-2E96-CB9B-C5DF3F64B5CF}"/>
              </a:ext>
            </a:extLst>
          </p:cNvPr>
          <p:cNvSpPr>
            <a:spLocks noGrp="1"/>
          </p:cNvSpPr>
          <p:nvPr>
            <p:ph type="clipArt" sz="quarter" idx="39"/>
          </p:nvPr>
        </p:nvSpPr>
        <p:spPr>
          <a:xfrm>
            <a:off x="9211989" y="161985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DA988362-462D-FB93-F213-CFEA84FBAD71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6326848" y="4171994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6" name="Online Image Placeholder 12">
            <a:extLst>
              <a:ext uri="{FF2B5EF4-FFF2-40B4-BE49-F238E27FC236}">
                <a16:creationId xmlns:a16="http://schemas.microsoft.com/office/drawing/2014/main" id="{35FC608B-8223-09AE-493E-9373CC8E27D0}"/>
              </a:ext>
            </a:extLst>
          </p:cNvPr>
          <p:cNvSpPr>
            <a:spLocks noGrp="1"/>
          </p:cNvSpPr>
          <p:nvPr>
            <p:ph type="clipArt" sz="quarter" idx="41"/>
          </p:nvPr>
        </p:nvSpPr>
        <p:spPr>
          <a:xfrm>
            <a:off x="9211989" y="4166114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835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F85BCD5-72C9-13A0-D5A1-9C34D9D323AA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3E304-1BC7-BEDD-BDE2-310643D42ABE}"/>
              </a:ext>
            </a:extLst>
          </p:cNvPr>
          <p:cNvSpPr/>
          <p:nvPr/>
        </p:nvSpPr>
        <p:spPr>
          <a:xfrm>
            <a:off x="548641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E430D-E5FB-E1F1-17F2-6A5694D14698}"/>
              </a:ext>
            </a:extLst>
          </p:cNvPr>
          <p:cNvSpPr/>
          <p:nvPr/>
        </p:nvSpPr>
        <p:spPr>
          <a:xfrm>
            <a:off x="3388058" y="2021758"/>
            <a:ext cx="2576468" cy="1908583"/>
          </a:xfrm>
          <a:prstGeom prst="rect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C6813-DF86-9ABE-C1DF-B0D31CC3AA77}"/>
              </a:ext>
            </a:extLst>
          </p:cNvPr>
          <p:cNvSpPr/>
          <p:nvPr/>
        </p:nvSpPr>
        <p:spPr>
          <a:xfrm>
            <a:off x="6227475" y="2021758"/>
            <a:ext cx="2576468" cy="1908583"/>
          </a:xfrm>
          <a:prstGeom prst="rect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0CBB2-5715-C2C5-31AD-A816BF5161E0}"/>
              </a:ext>
            </a:extLst>
          </p:cNvPr>
          <p:cNvSpPr/>
          <p:nvPr/>
        </p:nvSpPr>
        <p:spPr>
          <a:xfrm>
            <a:off x="9066892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DE061-B85A-A3C2-7F8C-8AEC05E57DA0}"/>
              </a:ext>
            </a:extLst>
          </p:cNvPr>
          <p:cNvSpPr/>
          <p:nvPr/>
        </p:nvSpPr>
        <p:spPr>
          <a:xfrm>
            <a:off x="3332902" y="33743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CE8E5-63E1-4C23-E17B-FCA8B56CDE17}"/>
              </a:ext>
            </a:extLst>
          </p:cNvPr>
          <p:cNvSpPr/>
          <p:nvPr/>
        </p:nvSpPr>
        <p:spPr>
          <a:xfrm>
            <a:off x="9034810" y="33870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0C83-1EB7-923F-7FB9-6B8D9F60C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176" y="3515084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2A6E0F5-087B-E0CD-A5FD-B0AAE8BA9E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88056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C5F43F6-0CF9-EF8F-4BF3-6B46105CAF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9011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73EEC3-C9F4-E6A9-A835-F80F35F8FD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3820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29B25FE-4233-1117-2597-86292A98C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289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289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0766228-75D4-D860-4D2F-65940E691D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4256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33D92C9-E103-4DD5-54E1-5D2DED69DF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4256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5BDF2-0457-9D70-B007-ECE8A6D952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5211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6EC1E5B-5FC7-6835-7D1E-52E1550877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5211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8645557-9232-9917-2BB9-3154D116A9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3092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E706E4F-4A88-819E-964D-227E493A2F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3092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65" name="Picture 6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6F7616-12B3-1F5D-8BDE-E3102E83F2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E5CE07A-67A6-2F51-EA2A-A4F9DC12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26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054C21-C8DC-F9DE-129B-E52C96A0EF0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9722A2-A73C-40CF-AB1F-54D532EE4F46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nline Image Placeholder 12">
            <a:extLst>
              <a:ext uri="{FF2B5EF4-FFF2-40B4-BE49-F238E27FC236}">
                <a16:creationId xmlns:a16="http://schemas.microsoft.com/office/drawing/2014/main" id="{03012D46-77BD-4C65-AF69-B0A25F12BDC8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1336011" y="242922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FD81736E-1DFF-7F2F-6A95-B3C84110DE2E}"/>
              </a:ext>
            </a:extLst>
          </p:cNvPr>
          <p:cNvSpPr>
            <a:spLocks noGrp="1"/>
          </p:cNvSpPr>
          <p:nvPr>
            <p:ph type="clipArt" sz="quarter" idx="42"/>
          </p:nvPr>
        </p:nvSpPr>
        <p:spPr>
          <a:xfrm>
            <a:off x="4147851" y="2423820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0" name="Online Image Placeholder 12">
            <a:extLst>
              <a:ext uri="{FF2B5EF4-FFF2-40B4-BE49-F238E27FC236}">
                <a16:creationId xmlns:a16="http://schemas.microsoft.com/office/drawing/2014/main" id="{9FC594A4-D31D-1634-F2BA-DF27168E2279}"/>
              </a:ext>
            </a:extLst>
          </p:cNvPr>
          <p:cNvSpPr>
            <a:spLocks noGrp="1"/>
          </p:cNvSpPr>
          <p:nvPr>
            <p:ph type="clipArt" sz="quarter" idx="43"/>
          </p:nvPr>
        </p:nvSpPr>
        <p:spPr>
          <a:xfrm>
            <a:off x="7029405" y="242922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1" name="Online Image Placeholder 12">
            <a:extLst>
              <a:ext uri="{FF2B5EF4-FFF2-40B4-BE49-F238E27FC236}">
                <a16:creationId xmlns:a16="http://schemas.microsoft.com/office/drawing/2014/main" id="{80299F13-E027-26F9-C4C6-328DE6A206B8}"/>
              </a:ext>
            </a:extLst>
          </p:cNvPr>
          <p:cNvSpPr>
            <a:spLocks noGrp="1"/>
          </p:cNvSpPr>
          <p:nvPr>
            <p:ph type="clipArt" sz="quarter" idx="44"/>
          </p:nvPr>
        </p:nvSpPr>
        <p:spPr>
          <a:xfrm>
            <a:off x="9854373" y="2434853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307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6688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24FCE0-E225-6F79-CC00-3613C198AB9F}"/>
              </a:ext>
            </a:extLst>
          </p:cNvPr>
          <p:cNvGrpSpPr/>
          <p:nvPr/>
        </p:nvGrpSpPr>
        <p:grpSpPr>
          <a:xfrm>
            <a:off x="1283171" y="1767887"/>
            <a:ext cx="9122010" cy="2808989"/>
            <a:chOff x="1534995" y="1991610"/>
            <a:chExt cx="9122010" cy="28089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4387AD-D33D-02DA-45E9-67BB27D7588C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AA2A17-4B56-0527-3B40-6035705418A6}"/>
                </a:ext>
              </a:extLst>
            </p:cNvPr>
            <p:cNvSpPr/>
            <p:nvPr/>
          </p:nvSpPr>
          <p:spPr>
            <a:xfrm flipV="1">
              <a:off x="8551662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BF99F6-9787-6D95-E79D-2A0E61CCF133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1484DB-BAEC-5AFB-6320-8757ED774CEE}"/>
                </a:ext>
              </a:extLst>
            </p:cNvPr>
            <p:cNvSpPr/>
            <p:nvPr/>
          </p:nvSpPr>
          <p:spPr>
            <a:xfrm>
              <a:off x="6445905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C4972BE8-F1F8-6F5C-C2AB-60F1957663FA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blockArc">
              <a:avLst/>
            </a:prstGeom>
            <a:solidFill>
              <a:srgbClr val="B4E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661CF7-242A-4BD8-25BB-2D5B8A3894AA}"/>
                </a:ext>
              </a:extLst>
            </p:cNvPr>
            <p:cNvSpPr/>
            <p:nvPr/>
          </p:nvSpPr>
          <p:spPr>
            <a:xfrm flipV="1">
              <a:off x="3640752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9FD40E-DF69-4244-067F-C76CE90B4FA6}"/>
                </a:ext>
              </a:extLst>
            </p:cNvPr>
            <p:cNvSpPr/>
            <p:nvPr/>
          </p:nvSpPr>
          <p:spPr>
            <a:xfrm flipV="1">
              <a:off x="4340566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61C782-8B57-E399-498C-95A64133F315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E4B1D71-4F45-25BC-D200-A639574E2839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AFBC2B-09CB-DA65-BFF0-724AE9B5BED7}"/>
                </a:ext>
              </a:extLst>
            </p:cNvPr>
            <p:cNvSpPr/>
            <p:nvPr/>
          </p:nvSpPr>
          <p:spPr>
            <a:xfrm>
              <a:off x="2234809" y="2695256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E0628FDD-A75E-47EC-C37A-46D3F9DBD41D}"/>
                </a:ext>
              </a:extLst>
            </p:cNvPr>
            <p:cNvSpPr/>
            <p:nvPr/>
          </p:nvSpPr>
          <p:spPr>
            <a:xfrm flipV="1">
              <a:off x="3643256" y="1991610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B3FC4FF9-221C-9C45-3D97-527412667D7C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C6C9C09-7079-1F93-0553-B4CDB22359D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6688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F7B68EB-95EE-1F7C-9976-02BCE616991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90963" y="4796035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52AE42A-1E54-BFAD-D2B7-DE5764EADF3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890961" y="5166117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C6A58FA-4F47-6D80-2B15-67C84899873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1503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0FBAA3C-826E-0ECA-F6C1-1372ADDE42D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01503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9A5E832-C495-84AF-4B4B-9C19A58B16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299424" y="4750742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657BA55-48A3-CA14-C110-B214DE9AA9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299422" y="512082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0" name="Picture 4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1E14968-9F91-8645-7C1F-837FD0EED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AB9C9-0C3D-98F4-5A5C-B62BAA4A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88A9AE-DEBB-E4C8-40B1-2B842360AB4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53C83F-2EBE-E80D-60F7-8B6ACCC5C9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D7F228BC-D12F-CA50-0705-E92E71B218A0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2180403" y="2822028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2" name="Online Image Placeholder 12">
            <a:extLst>
              <a:ext uri="{FF2B5EF4-FFF2-40B4-BE49-F238E27FC236}">
                <a16:creationId xmlns:a16="http://schemas.microsoft.com/office/drawing/2014/main" id="{62E752F3-AB57-6621-1089-0C0AFD6BB30F}"/>
              </a:ext>
            </a:extLst>
          </p:cNvPr>
          <p:cNvSpPr>
            <a:spLocks noGrp="1"/>
          </p:cNvSpPr>
          <p:nvPr>
            <p:ph type="clipArt" sz="quarter" idx="55"/>
          </p:nvPr>
        </p:nvSpPr>
        <p:spPr>
          <a:xfrm>
            <a:off x="4285746" y="2771182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3" name="Online Image Placeholder 12">
            <a:extLst>
              <a:ext uri="{FF2B5EF4-FFF2-40B4-BE49-F238E27FC236}">
                <a16:creationId xmlns:a16="http://schemas.microsoft.com/office/drawing/2014/main" id="{CD4045A7-CD8F-8C26-D7FE-1EC78DDD7BA4}"/>
              </a:ext>
            </a:extLst>
          </p:cNvPr>
          <p:cNvSpPr>
            <a:spLocks noGrp="1"/>
          </p:cNvSpPr>
          <p:nvPr>
            <p:ph type="clipArt" sz="quarter" idx="56"/>
          </p:nvPr>
        </p:nvSpPr>
        <p:spPr>
          <a:xfrm>
            <a:off x="6403886" y="2768603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4" name="Online Image Placeholder 12">
            <a:extLst>
              <a:ext uri="{FF2B5EF4-FFF2-40B4-BE49-F238E27FC236}">
                <a16:creationId xmlns:a16="http://schemas.microsoft.com/office/drawing/2014/main" id="{358E4645-F253-5070-6150-AD0D6BF54315}"/>
              </a:ext>
            </a:extLst>
          </p:cNvPr>
          <p:cNvSpPr>
            <a:spLocks noGrp="1"/>
          </p:cNvSpPr>
          <p:nvPr>
            <p:ph type="clipArt" sz="quarter" idx="57"/>
          </p:nvPr>
        </p:nvSpPr>
        <p:spPr>
          <a:xfrm>
            <a:off x="8509229" y="2717757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932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690996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 descr="Timeline Placeholder ">
            <a:extLst>
              <a:ext uri="{FF2B5EF4-FFF2-40B4-BE49-F238E27FC236}">
                <a16:creationId xmlns:a16="http://schemas.microsoft.com/office/drawing/2014/main" id="{F7BBC763-E362-65BF-02DE-9AC7EFC3C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434376"/>
              </p:ext>
            </p:extLst>
          </p:nvPr>
        </p:nvGraphicFramePr>
        <p:xfrm>
          <a:off x="850900" y="1615352"/>
          <a:ext cx="10125075" cy="383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DA5F01-D499-0493-7A0B-BF05064F5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277" y="232892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A1BC44-8C2F-4D42-82FB-07AB38F339F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97276" y="313246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11E152A-9664-412C-51C5-C8DFCDC390A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954677" y="232892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918CDEC-24FF-3C15-B020-D4EAEBA736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954676" y="313246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975CD69-9223-73D8-3CE6-7C19B85168F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12077" y="232892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3E8B116-3DF4-C4B1-CB31-77AD62AF266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12076" y="313246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83901D8-C85B-640C-E836-DEF38C30AC8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82006" y="232892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AFFA90B-2F6D-E1DA-7AEF-41A8BF85ED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82005" y="313246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3330EB0-C4E7-BC2F-B16E-57932B2D65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151935" y="232892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99E597F-4ABF-ADE6-80CE-F1E24BC8B90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151934" y="313246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Picture 4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F3C7BD-5C29-7B78-9BF8-C7914A39BA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D7D8E-8317-964A-8D21-E54D6DED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E2674A-6B75-73D2-7F27-0FB8FFB2C21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152559-A441-E887-8B2A-CED25CCAAE2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9FF8E65-DC00-0035-3568-259453F3F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9CAA8E-30AD-A33E-EE5D-8DA375009A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1F9AC6-D530-52F7-3722-C5D57641CC0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0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3">
            <a:extLst>
              <a:ext uri="{FF2B5EF4-FFF2-40B4-BE49-F238E27FC236}">
                <a16:creationId xmlns:a16="http://schemas.microsoft.com/office/drawing/2014/main" id="{72011E3F-D2F0-335C-C95A-26E890FEF706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F996978-081D-94BC-46FC-324ECD1F7DF2}"/>
              </a:ext>
            </a:extLst>
          </p:cNvPr>
          <p:cNvSpPr/>
          <p:nvPr/>
        </p:nvSpPr>
        <p:spPr>
          <a:xfrm>
            <a:off x="1604512" y="4407418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A7C08D4-28D8-25E5-71C7-A9C91EC9EC25}"/>
              </a:ext>
            </a:extLst>
          </p:cNvPr>
          <p:cNvSpPr/>
          <p:nvPr/>
        </p:nvSpPr>
        <p:spPr>
          <a:xfrm>
            <a:off x="1604512" y="1850329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5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60F01C7D-7164-22CE-EE26-A5C60292529B}"/>
              </a:ext>
            </a:extLst>
          </p:cNvPr>
          <p:cNvSpPr/>
          <p:nvPr/>
        </p:nvSpPr>
        <p:spPr>
          <a:xfrm>
            <a:off x="1604512" y="3130327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46DB1358-7611-1FEA-8558-FC3C7A24532C}"/>
              </a:ext>
            </a:extLst>
          </p:cNvPr>
          <p:cNvSpPr/>
          <p:nvPr/>
        </p:nvSpPr>
        <p:spPr>
          <a:xfrm>
            <a:off x="3318795" y="4525338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1F0FD45B-6996-68E8-96B6-B7938A20E84F}"/>
              </a:ext>
            </a:extLst>
          </p:cNvPr>
          <p:cNvSpPr/>
          <p:nvPr/>
        </p:nvSpPr>
        <p:spPr>
          <a:xfrm>
            <a:off x="3318795" y="3248242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181DEE8F-9CB1-E822-76BE-2B185538DFE9}"/>
              </a:ext>
            </a:extLst>
          </p:cNvPr>
          <p:cNvSpPr/>
          <p:nvPr/>
        </p:nvSpPr>
        <p:spPr>
          <a:xfrm>
            <a:off x="3318796" y="1968244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7D5D84-8EFA-4A2D-735A-828D653A01E8}"/>
              </a:ext>
            </a:extLst>
          </p:cNvPr>
          <p:cNvSpPr>
            <a:spLocks noChangeAspect="1"/>
          </p:cNvSpPr>
          <p:nvPr/>
        </p:nvSpPr>
        <p:spPr>
          <a:xfrm>
            <a:off x="1069073" y="2010792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2BC769-7F49-76C2-BBBF-28DC48916A4E}"/>
              </a:ext>
            </a:extLst>
          </p:cNvPr>
          <p:cNvSpPr>
            <a:spLocks noChangeAspect="1"/>
          </p:cNvSpPr>
          <p:nvPr/>
        </p:nvSpPr>
        <p:spPr>
          <a:xfrm>
            <a:off x="1069073" y="3330973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B56DD6-477D-CA5F-59D0-D781673C97FD}"/>
              </a:ext>
            </a:extLst>
          </p:cNvPr>
          <p:cNvSpPr>
            <a:spLocks noChangeAspect="1"/>
          </p:cNvSpPr>
          <p:nvPr/>
        </p:nvSpPr>
        <p:spPr>
          <a:xfrm>
            <a:off x="1069073" y="4594304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F11B15-8329-577E-4227-FD2CDA0DF3D5}"/>
              </a:ext>
            </a:extLst>
          </p:cNvPr>
          <p:cNvGrpSpPr/>
          <p:nvPr/>
        </p:nvGrpSpPr>
        <p:grpSpPr>
          <a:xfrm>
            <a:off x="6185219" y="1850329"/>
            <a:ext cx="4743148" cy="3701013"/>
            <a:chOff x="6185563" y="1850329"/>
            <a:chExt cx="4743148" cy="3701013"/>
          </a:xfrm>
        </p:grpSpPr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14EA8CFB-37A6-D7DD-089A-05D9DC45FBCA}"/>
                </a:ext>
              </a:extLst>
            </p:cNvPr>
            <p:cNvSpPr/>
            <p:nvPr/>
          </p:nvSpPr>
          <p:spPr>
            <a:xfrm>
              <a:off x="6677028" y="4407418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object 39">
              <a:extLst>
                <a:ext uri="{FF2B5EF4-FFF2-40B4-BE49-F238E27FC236}">
                  <a16:creationId xmlns:a16="http://schemas.microsoft.com/office/drawing/2014/main" id="{D2B1F603-B335-6272-05A1-13EDD864CD3E}"/>
                </a:ext>
              </a:extLst>
            </p:cNvPr>
            <p:cNvSpPr/>
            <p:nvPr/>
          </p:nvSpPr>
          <p:spPr>
            <a:xfrm>
              <a:off x="8482739" y="4525338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object 48">
              <a:extLst>
                <a:ext uri="{FF2B5EF4-FFF2-40B4-BE49-F238E27FC236}">
                  <a16:creationId xmlns:a16="http://schemas.microsoft.com/office/drawing/2014/main" id="{6CC34186-ACFB-FC83-1578-55E2DC278E01}"/>
                </a:ext>
              </a:extLst>
            </p:cNvPr>
            <p:cNvSpPr/>
            <p:nvPr/>
          </p:nvSpPr>
          <p:spPr>
            <a:xfrm>
              <a:off x="6677028" y="1850329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5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object 56">
              <a:extLst>
                <a:ext uri="{FF2B5EF4-FFF2-40B4-BE49-F238E27FC236}">
                  <a16:creationId xmlns:a16="http://schemas.microsoft.com/office/drawing/2014/main" id="{5CBDDC8D-FF49-92B7-0C1C-09D659B1E9F9}"/>
                </a:ext>
              </a:extLst>
            </p:cNvPr>
            <p:cNvSpPr/>
            <p:nvPr/>
          </p:nvSpPr>
          <p:spPr>
            <a:xfrm>
              <a:off x="8482739" y="1968244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object 58">
              <a:extLst>
                <a:ext uri="{FF2B5EF4-FFF2-40B4-BE49-F238E27FC236}">
                  <a16:creationId xmlns:a16="http://schemas.microsoft.com/office/drawing/2014/main" id="{FF6D1870-05F7-C814-DE3B-F8EE2FCDA067}"/>
                </a:ext>
              </a:extLst>
            </p:cNvPr>
            <p:cNvSpPr/>
            <p:nvPr/>
          </p:nvSpPr>
          <p:spPr>
            <a:xfrm>
              <a:off x="6677028" y="3130327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object 61">
              <a:extLst>
                <a:ext uri="{FF2B5EF4-FFF2-40B4-BE49-F238E27FC236}">
                  <a16:creationId xmlns:a16="http://schemas.microsoft.com/office/drawing/2014/main" id="{856502D8-24B1-0A0E-299F-8EB5EDE1E17C}"/>
                </a:ext>
              </a:extLst>
            </p:cNvPr>
            <p:cNvSpPr/>
            <p:nvPr/>
          </p:nvSpPr>
          <p:spPr>
            <a:xfrm>
              <a:off x="8482739" y="3248242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6251D9-AA13-88F2-B82B-1A4EA66BA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2010792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FC886C0-B0BA-EFD2-9AF5-0FE55B99C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3330973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2FEAF0-E0C9-77EE-0147-7425FED4B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4594304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9D4D8F8-B69C-92DA-27E0-676F3609D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18777" y="2184294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4446C8B-453A-77DE-6D09-61F42B9D92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71188" y="2110881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7A75FF60-9470-7AC0-816C-0CD9AB427F7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05907" y="3514806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80C28231-953F-E891-05F5-38EDD137CAB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71188" y="335763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2CA97471-BEAF-DB5E-98BF-7C8278E4A64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45505" y="4761072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6662C44-4673-1370-1BCD-25AA828BB6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80162" y="4623463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E62F1BC-6652-27D1-12D6-6F3B6D6CC82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69851" y="2189613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7025780-DE2E-0909-4B51-F6961F8E67B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604508" y="205200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DE70EEE-AFA0-1151-0A50-609FE7D5A94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69851" y="3425275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B7E0CF8-B678-9EBC-0226-84089964202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04508" y="332122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B226FDF-8174-EABB-A0A2-260581D244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69851" y="4734707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5EBB016-C97C-E79C-B137-9882968F90A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604508" y="459709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9" name="Picture 7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7066924-38DB-C1E5-DA6E-83846BE51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7905C9-2470-91AA-9102-E35D4273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CBE7B0-8382-C1F7-CC07-552BCC071B85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6A334E-D25F-3564-3B89-78CA3E14259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nline Image Placeholder 12">
            <a:extLst>
              <a:ext uri="{FF2B5EF4-FFF2-40B4-BE49-F238E27FC236}">
                <a16:creationId xmlns:a16="http://schemas.microsoft.com/office/drawing/2014/main" id="{3DF4F327-A6C2-0C5A-D57A-E73D3018F25A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1249390" y="2177266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9" name="Online Image Placeholder 12">
            <a:extLst>
              <a:ext uri="{FF2B5EF4-FFF2-40B4-BE49-F238E27FC236}">
                <a16:creationId xmlns:a16="http://schemas.microsoft.com/office/drawing/2014/main" id="{A49EBB96-EF7D-F7CA-4E4A-8268E8BC461B}"/>
              </a:ext>
            </a:extLst>
          </p:cNvPr>
          <p:cNvSpPr>
            <a:spLocks noGrp="1"/>
          </p:cNvSpPr>
          <p:nvPr>
            <p:ph type="clipArt" sz="quarter" idx="58"/>
          </p:nvPr>
        </p:nvSpPr>
        <p:spPr>
          <a:xfrm>
            <a:off x="1272500" y="349909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56A9532F-9396-C99F-C9A1-F51E06EE4191}"/>
              </a:ext>
            </a:extLst>
          </p:cNvPr>
          <p:cNvSpPr>
            <a:spLocks noGrp="1"/>
          </p:cNvSpPr>
          <p:nvPr>
            <p:ph type="clipArt" sz="quarter" idx="59"/>
          </p:nvPr>
        </p:nvSpPr>
        <p:spPr>
          <a:xfrm>
            <a:off x="1257640" y="47625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0" name="Online Image Placeholder 12">
            <a:extLst>
              <a:ext uri="{FF2B5EF4-FFF2-40B4-BE49-F238E27FC236}">
                <a16:creationId xmlns:a16="http://schemas.microsoft.com/office/drawing/2014/main" id="{19920B6B-1153-B611-5C0C-E9EB9D63ECB8}"/>
              </a:ext>
            </a:extLst>
          </p:cNvPr>
          <p:cNvSpPr>
            <a:spLocks noGrp="1"/>
          </p:cNvSpPr>
          <p:nvPr>
            <p:ph type="clipArt" sz="quarter" idx="60"/>
          </p:nvPr>
        </p:nvSpPr>
        <p:spPr>
          <a:xfrm>
            <a:off x="6362502" y="220307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12">
            <a:extLst>
              <a:ext uri="{FF2B5EF4-FFF2-40B4-BE49-F238E27FC236}">
                <a16:creationId xmlns:a16="http://schemas.microsoft.com/office/drawing/2014/main" id="{808200C6-252A-88BC-9789-FBF7457FF389}"/>
              </a:ext>
            </a:extLst>
          </p:cNvPr>
          <p:cNvSpPr>
            <a:spLocks noGrp="1"/>
          </p:cNvSpPr>
          <p:nvPr>
            <p:ph type="clipArt" sz="quarter" idx="61"/>
          </p:nvPr>
        </p:nvSpPr>
        <p:spPr>
          <a:xfrm>
            <a:off x="6381984" y="349909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12">
            <a:extLst>
              <a:ext uri="{FF2B5EF4-FFF2-40B4-BE49-F238E27FC236}">
                <a16:creationId xmlns:a16="http://schemas.microsoft.com/office/drawing/2014/main" id="{4C4337B9-F2EF-72F6-810B-D3FD38710379}"/>
              </a:ext>
            </a:extLst>
          </p:cNvPr>
          <p:cNvSpPr>
            <a:spLocks noGrp="1"/>
          </p:cNvSpPr>
          <p:nvPr>
            <p:ph type="clipArt" sz="quarter" idx="62"/>
          </p:nvPr>
        </p:nvSpPr>
        <p:spPr>
          <a:xfrm>
            <a:off x="6396386" y="4759259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905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">
            <a:extLst>
              <a:ext uri="{FF2B5EF4-FFF2-40B4-BE49-F238E27FC236}">
                <a16:creationId xmlns:a16="http://schemas.microsoft.com/office/drawing/2014/main" id="{0ECA083F-72DE-3BB8-8D49-337230A64E2A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CC645C9-C458-F95F-A35E-F7C466D47F88}"/>
              </a:ext>
            </a:extLst>
          </p:cNvPr>
          <p:cNvSpPr/>
          <p:nvPr/>
        </p:nvSpPr>
        <p:spPr>
          <a:xfrm>
            <a:off x="528989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C9521597-B74A-BF0C-FECC-B9B18AA06D4B}"/>
              </a:ext>
            </a:extLst>
          </p:cNvPr>
          <p:cNvSpPr/>
          <p:nvPr/>
        </p:nvSpPr>
        <p:spPr>
          <a:xfrm>
            <a:off x="2512480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E3706E0-A1FA-2DDF-9998-145A58C22620}"/>
              </a:ext>
            </a:extLst>
          </p:cNvPr>
          <p:cNvSpPr/>
          <p:nvPr/>
        </p:nvSpPr>
        <p:spPr>
          <a:xfrm>
            <a:off x="4495971" y="2318218"/>
            <a:ext cx="1225296" cy="1224657"/>
          </a:xfrm>
          <a:prstGeom prst="flowChartConnector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69CAE3E-A02D-8EBE-3F7C-5F7AAE2BA5B7}"/>
              </a:ext>
            </a:extLst>
          </p:cNvPr>
          <p:cNvSpPr/>
          <p:nvPr/>
        </p:nvSpPr>
        <p:spPr>
          <a:xfrm>
            <a:off x="6479462" y="2318218"/>
            <a:ext cx="1225296" cy="1224657"/>
          </a:xfrm>
          <a:prstGeom prst="flowChartConnector">
            <a:avLst/>
          </a:prstGeom>
          <a:solidFill>
            <a:srgbClr val="00A7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F2CA58AF-6F70-3DAC-77EC-49A35DE52CA4}"/>
              </a:ext>
            </a:extLst>
          </p:cNvPr>
          <p:cNvSpPr/>
          <p:nvPr/>
        </p:nvSpPr>
        <p:spPr>
          <a:xfrm>
            <a:off x="8462953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6EC06F4-3F2A-C807-60A4-5BDEE8428784}"/>
              </a:ext>
            </a:extLst>
          </p:cNvPr>
          <p:cNvSpPr/>
          <p:nvPr/>
        </p:nvSpPr>
        <p:spPr>
          <a:xfrm>
            <a:off x="10446443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1CB76B-24C7-C419-20B5-7CB761F10869}"/>
              </a:ext>
            </a:extLst>
          </p:cNvPr>
          <p:cNvCxnSpPr>
            <a:cxnSpLocks/>
          </p:cNvCxnSpPr>
          <p:nvPr/>
        </p:nvCxnSpPr>
        <p:spPr>
          <a:xfrm>
            <a:off x="213338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2B3B1E-419D-D671-26E2-6DE0B6A3348A}"/>
              </a:ext>
            </a:extLst>
          </p:cNvPr>
          <p:cNvCxnSpPr>
            <a:cxnSpLocks/>
          </p:cNvCxnSpPr>
          <p:nvPr/>
        </p:nvCxnSpPr>
        <p:spPr>
          <a:xfrm>
            <a:off x="411687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487703-4973-3E93-17DC-2031F64165C8}"/>
              </a:ext>
            </a:extLst>
          </p:cNvPr>
          <p:cNvCxnSpPr>
            <a:cxnSpLocks/>
          </p:cNvCxnSpPr>
          <p:nvPr/>
        </p:nvCxnSpPr>
        <p:spPr>
          <a:xfrm>
            <a:off x="610036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CEA68D-EA1F-722A-24C2-2132AF3367BD}"/>
              </a:ext>
            </a:extLst>
          </p:cNvPr>
          <p:cNvCxnSpPr>
            <a:cxnSpLocks/>
          </p:cNvCxnSpPr>
          <p:nvPr/>
        </p:nvCxnSpPr>
        <p:spPr>
          <a:xfrm>
            <a:off x="808385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B0FF1D-DF16-594B-1479-E038496CD08E}"/>
              </a:ext>
            </a:extLst>
          </p:cNvPr>
          <p:cNvCxnSpPr>
            <a:cxnSpLocks/>
          </p:cNvCxnSpPr>
          <p:nvPr/>
        </p:nvCxnSpPr>
        <p:spPr>
          <a:xfrm>
            <a:off x="1006734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7BBA0D6-C5EF-2CA0-4A2C-9AAADDF670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37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4B3700CB-CC87-8AF4-8DED-C46AD7AAC2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237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2BF0BFA1-5B5C-ADA3-632A-0B174B9586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20468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B97719E-3FBC-F1C6-82A3-1E89759C2E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20468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73D32E31-B939-494B-1888-1B78CABC72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09500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C259F053-404B-472C-D674-62945B890D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09498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88BD78AC-4DE0-4AB4-DF95-94DF0B4C76A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1929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16741A8-695F-6297-FE91-FC08A5A79E7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1929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021728FB-4585-7047-F8F1-9767F4EC8D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76476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A79B74EF-11AC-F004-0770-0D046DA24E9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176474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CE5F75F5-9FBE-42DD-F56F-D202A9B0851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1296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594DD535-E30F-60A6-6023-AF4929DD722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1296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1" name="Picture 10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8EEFDC-8B53-BA2A-75A5-84B8BB12C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2DB89-E126-A58B-7E36-52917FF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28FB06-1C0D-EB4D-0F0D-C1939D130D8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F04602-920D-7C03-8250-6ED270D64D0C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C44F8252-6CB4-1365-EDF3-B1F7F34BB52F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937078" y="2717787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943A5043-E778-B99F-24E9-8F7D5A8525A9}"/>
              </a:ext>
            </a:extLst>
          </p:cNvPr>
          <p:cNvSpPr>
            <a:spLocks noGrp="1"/>
          </p:cNvSpPr>
          <p:nvPr>
            <p:ph type="clipArt" sz="quarter" idx="58"/>
          </p:nvPr>
        </p:nvSpPr>
        <p:spPr>
          <a:xfrm>
            <a:off x="2937083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7F48B00F-DBD7-0DC5-8A59-0BD566CFABF4}"/>
              </a:ext>
            </a:extLst>
          </p:cNvPr>
          <p:cNvSpPr>
            <a:spLocks noGrp="1"/>
          </p:cNvSpPr>
          <p:nvPr>
            <p:ph type="clipArt" sz="quarter" idx="59"/>
          </p:nvPr>
        </p:nvSpPr>
        <p:spPr>
          <a:xfrm>
            <a:off x="4941983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FCC85703-129B-EAF0-A339-725D610E07BB}"/>
              </a:ext>
            </a:extLst>
          </p:cNvPr>
          <p:cNvSpPr>
            <a:spLocks noGrp="1"/>
          </p:cNvSpPr>
          <p:nvPr>
            <p:ph type="clipArt" sz="quarter" idx="60"/>
          </p:nvPr>
        </p:nvSpPr>
        <p:spPr>
          <a:xfrm>
            <a:off x="6898653" y="2717786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5" name="Online Image Placeholder 12">
            <a:extLst>
              <a:ext uri="{FF2B5EF4-FFF2-40B4-BE49-F238E27FC236}">
                <a16:creationId xmlns:a16="http://schemas.microsoft.com/office/drawing/2014/main" id="{3AFFD5D1-BE48-70C0-AC1D-BA486E365923}"/>
              </a:ext>
            </a:extLst>
          </p:cNvPr>
          <p:cNvSpPr>
            <a:spLocks noGrp="1"/>
          </p:cNvSpPr>
          <p:nvPr>
            <p:ph type="clipArt" sz="quarter" idx="61"/>
          </p:nvPr>
        </p:nvSpPr>
        <p:spPr>
          <a:xfrm>
            <a:off x="8900448" y="271778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6" name="Online Image Placeholder 12">
            <a:extLst>
              <a:ext uri="{FF2B5EF4-FFF2-40B4-BE49-F238E27FC236}">
                <a16:creationId xmlns:a16="http://schemas.microsoft.com/office/drawing/2014/main" id="{173EE197-43AD-4AAA-D244-B581E61C016C}"/>
              </a:ext>
            </a:extLst>
          </p:cNvPr>
          <p:cNvSpPr>
            <a:spLocks noGrp="1"/>
          </p:cNvSpPr>
          <p:nvPr>
            <p:ph type="clipArt" sz="quarter" idx="62"/>
          </p:nvPr>
        </p:nvSpPr>
        <p:spPr>
          <a:xfrm>
            <a:off x="10900779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133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1B7A4D-18A0-7C07-1EAC-8F4B6E5BBC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488"/>
            <a:ext cx="6096000" cy="55190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4" name="Picture 3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530006B-624F-A6ED-0642-37A49C4483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55E760-A7D5-7A63-C39F-D3302835D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51D4-BF19-6ED0-D1E1-7E2FE8ACE35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2A02-B4F3-2387-40CB-DDD0D6E3F9F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white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42D92AC-3B9C-B611-9583-599864B6E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488"/>
            <a:ext cx="6096000" cy="55190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0E4ADC-DE33-C6F0-1902-B086C51E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B3B170F-F22B-75B7-4C36-96C693EE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0B51ED-25D6-ED41-97E5-43771C1CB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CCF91F-346F-67F8-287D-A9E46F2FE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216719-395E-B73A-60C8-2129934D6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318ABC-A2E8-5088-9B92-5DF6D2563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5" name="Picture 3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07FF9E-160B-A4A4-91FD-71A75B691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675D7A-760F-C67E-E1D1-AC029A49A4D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5D31003-C312-7F2E-00AF-509B45E8DA8B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05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70A9151-CE1D-FC62-D59D-B79C44CBA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275"/>
            <a:ext cx="5878285" cy="53202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04D5784-A091-56F5-B8D1-932F493069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431615-6D7E-027E-0604-206BF93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51BDA-9F33-85BE-AE4E-3D4DB4C4CB0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BFBBD8-34FF-E7A0-5EEB-23794A1E5D0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6D6CFFE-79D4-D610-402A-95AC50017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275"/>
            <a:ext cx="5878285" cy="53202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A8BCE-7D3D-1C48-5183-FEEC47FE8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9B2DE73-D7CE-D199-62AD-0AC364F29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FC5897-9849-0439-CD93-B18E44491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75CB74-AB64-2565-0B7E-6D1ED40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EB98CB-749B-6B30-B2DD-AE4D3894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47CE6A-A948-2258-D138-985319DD6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5" name="Picture 3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97D84F8-B5D3-BDBB-388A-56CCFC0D1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7FFFAB-2EF9-D7E6-7F5D-CE21AEA23B4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7BE5C7E-91B8-303E-5C16-2F8B784C4D27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02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775A546-7BF3-6142-A01D-A42C4728DFAE}"/>
              </a:ext>
            </a:extLst>
          </p:cNvPr>
          <p:cNvSpPr/>
          <p:nvPr/>
        </p:nvSpPr>
        <p:spPr>
          <a:xfrm>
            <a:off x="0" y="4345676"/>
            <a:ext cx="12200468" cy="2516433"/>
          </a:xfrm>
          <a:prstGeom prst="rect">
            <a:avLst/>
          </a:prstGeom>
          <a:solidFill>
            <a:schemeClr val="bg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0" name="Line">
            <a:extLst>
              <a:ext uri="{FF2B5EF4-FFF2-40B4-BE49-F238E27FC236}">
                <a16:creationId xmlns:a16="http://schemas.microsoft.com/office/drawing/2014/main" id="{0DEA90A3-2DDC-029F-AC9F-CF61402B3155}"/>
              </a:ext>
            </a:extLst>
          </p:cNvPr>
          <p:cNvSpPr/>
          <p:nvPr/>
        </p:nvSpPr>
        <p:spPr>
          <a:xfrm flipV="1">
            <a:off x="31755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1" name="Line">
            <a:extLst>
              <a:ext uri="{FF2B5EF4-FFF2-40B4-BE49-F238E27FC236}">
                <a16:creationId xmlns:a16="http://schemas.microsoft.com/office/drawing/2014/main" id="{95CCD180-ADF9-DD46-7210-F5FACF285A21}"/>
              </a:ext>
            </a:extLst>
          </p:cNvPr>
          <p:cNvSpPr/>
          <p:nvPr/>
        </p:nvSpPr>
        <p:spPr>
          <a:xfrm flipV="1">
            <a:off x="1240961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F71B4D7F-E0DD-2116-071C-EF9B121534CC}"/>
              </a:ext>
            </a:extLst>
          </p:cNvPr>
          <p:cNvSpPr/>
          <p:nvPr/>
        </p:nvSpPr>
        <p:spPr>
          <a:xfrm flipV="1">
            <a:off x="5110228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450A9FCB-C7D4-3D43-3766-DADD084B921B}"/>
              </a:ext>
            </a:extLst>
          </p:cNvPr>
          <p:cNvSpPr/>
          <p:nvPr/>
        </p:nvSpPr>
        <p:spPr>
          <a:xfrm flipV="1">
            <a:off x="7044862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93DBC0F4-F722-DE66-C98E-8B85CFB26503}"/>
              </a:ext>
            </a:extLst>
          </p:cNvPr>
          <p:cNvSpPr/>
          <p:nvPr/>
        </p:nvSpPr>
        <p:spPr>
          <a:xfrm flipV="1">
            <a:off x="89794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012E1D-EED9-1352-FB40-6E75653641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4665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58C8488-DFC9-AA7C-1EBF-5C8537E884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5011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6DCAA097-69A1-EDEB-4293-27149FA5DA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3932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42D67D5-564E-4EB0-8959-6784048976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43803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5203469-5716-166C-033B-320756DA73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73674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2015DAE-932E-440A-52AB-F3F5749563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1877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01BC2283-37EE-7FF2-5DE9-727143C36D9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18770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D68571A-F5DF-4FAC-72E0-A1F40E3568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56708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F934BA6-8AAE-E6FB-1C89-3F299F354DE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256708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2BDDD9D-C149-4FCB-EE55-3348AC6058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9134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3125BB5-A44D-74F3-BB02-D746C30C41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91340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527E481C-8636-5C46-6C2B-99363E8FC1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36957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4F6DDA7-4334-9DEC-BCE2-CFF2D873C3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136957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D9F72CD2-DE9E-BC9C-0583-E47FCCBA5C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71589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37BD2CD4-ECAB-B623-6FDE-1C03B13E11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71589" y="4867478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1" name="Picture 7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25D244-BC5B-A69B-A730-887B334F2C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4430AA1-B02B-9247-560B-ED11C9C6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3901BC-2230-81EC-0E89-FA876257F19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CE7EBC-7E70-3FC0-586B-790312B003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0961" y="1513909"/>
            <a:ext cx="464622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Click to add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5AAD5-19FC-097C-730C-3D0C11E42B1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9A8215C-B778-B9A9-3576-61EF360DCF8E}"/>
              </a:ext>
            </a:extLst>
          </p:cNvPr>
          <p:cNvSpPr/>
          <p:nvPr userDrawn="1"/>
        </p:nvSpPr>
        <p:spPr>
          <a:xfrm>
            <a:off x="0" y="4345676"/>
            <a:ext cx="12200468" cy="2516433"/>
          </a:xfrm>
          <a:prstGeom prst="rect">
            <a:avLst/>
          </a:prstGeom>
          <a:solidFill>
            <a:schemeClr val="bg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DFDA3E7-C61B-714A-1B4C-A6E683456A20}"/>
              </a:ext>
            </a:extLst>
          </p:cNvPr>
          <p:cNvSpPr/>
          <p:nvPr userDrawn="1"/>
        </p:nvSpPr>
        <p:spPr>
          <a:xfrm flipV="1">
            <a:off x="31755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52E77B6-049E-7D3F-CCDF-826CBE27334F}"/>
              </a:ext>
            </a:extLst>
          </p:cNvPr>
          <p:cNvSpPr/>
          <p:nvPr userDrawn="1"/>
        </p:nvSpPr>
        <p:spPr>
          <a:xfrm flipV="1">
            <a:off x="1240961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4466D4C8-46E3-C8A0-E955-D88C139707B1}"/>
              </a:ext>
            </a:extLst>
          </p:cNvPr>
          <p:cNvSpPr/>
          <p:nvPr userDrawn="1"/>
        </p:nvSpPr>
        <p:spPr>
          <a:xfrm flipV="1">
            <a:off x="5110228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FAF677E-3356-B2DE-A5AF-87A36DF4B7A8}"/>
              </a:ext>
            </a:extLst>
          </p:cNvPr>
          <p:cNvSpPr/>
          <p:nvPr userDrawn="1"/>
        </p:nvSpPr>
        <p:spPr>
          <a:xfrm flipV="1">
            <a:off x="7044862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DC8A1119-2CA5-C09D-4489-DC83B940ECAD}"/>
              </a:ext>
            </a:extLst>
          </p:cNvPr>
          <p:cNvSpPr/>
          <p:nvPr userDrawn="1"/>
        </p:nvSpPr>
        <p:spPr>
          <a:xfrm flipV="1">
            <a:off x="89794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3" name="Picture 1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CFBB6AD-4739-23E2-9DAC-72F69C7BA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8882F6-147B-63DE-051A-F99FB70CD4B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A73B1F-C13E-9DDC-886B-5BC61E40DEC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4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ight Image">
    <p:bg>
      <p:bgPr>
        <a:solidFill>
          <a:schemeClr val="tx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1A225E34-463A-36D0-2609-5BA85E085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79" y="1236144"/>
            <a:ext cx="2698068" cy="7669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457265"/>
            <a:ext cx="4762500" cy="8889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4B1D662D-5CE4-28C1-AE38-98F5CE59F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471" y="150355"/>
            <a:ext cx="7605529" cy="6707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9BE64-E36B-453E-A917-E13B48622D3A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  <p:pic>
        <p:nvPicPr>
          <p:cNvPr id="4" name="Picture 3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FB141FF8-6832-FAD9-1020-062755B20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79" y="1236144"/>
            <a:ext cx="2698068" cy="766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82F3BD-FF64-3473-C4B3-BF120D752D0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7500B9AB-D644-A979-8C96-C5A6304CB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471" y="150355"/>
            <a:ext cx="7605529" cy="670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6AE112-2C26-E83B-E906-6F519A4F435B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238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  <p15:guide id="4" orient="horz" pos="355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641C8ED-05FD-489F-DCC2-11A56F60F0CE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6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C812B-67F5-5240-46D6-12B49610AC50}"/>
              </a:ext>
            </a:extLst>
          </p:cNvPr>
          <p:cNvCxnSpPr/>
          <p:nvPr/>
        </p:nvCxnSpPr>
        <p:spPr>
          <a:xfrm>
            <a:off x="0" y="1864308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CEBD47C-8879-F07F-5697-9E573B8BCA00}"/>
              </a:ext>
            </a:extLst>
          </p:cNvPr>
          <p:cNvSpPr/>
          <p:nvPr/>
        </p:nvSpPr>
        <p:spPr>
          <a:xfrm>
            <a:off x="1198486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3F96B6-4FC7-83C7-DE18-A82471796F1B}"/>
              </a:ext>
            </a:extLst>
          </p:cNvPr>
          <p:cNvSpPr/>
          <p:nvPr/>
        </p:nvSpPr>
        <p:spPr>
          <a:xfrm>
            <a:off x="3723345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9B6F3A-76F7-74A1-1803-5661296BF9D1}"/>
              </a:ext>
            </a:extLst>
          </p:cNvPr>
          <p:cNvSpPr/>
          <p:nvPr/>
        </p:nvSpPr>
        <p:spPr>
          <a:xfrm>
            <a:off x="6339108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4D587E-7EFE-F749-4BDF-4ECEDA23BBA8}"/>
              </a:ext>
            </a:extLst>
          </p:cNvPr>
          <p:cNvSpPr/>
          <p:nvPr/>
        </p:nvSpPr>
        <p:spPr>
          <a:xfrm>
            <a:off x="8954871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B8893E-A3A4-FDA5-3842-DA720A2582EA}"/>
              </a:ext>
            </a:extLst>
          </p:cNvPr>
          <p:cNvCxnSpPr/>
          <p:nvPr/>
        </p:nvCxnSpPr>
        <p:spPr>
          <a:xfrm>
            <a:off x="-642" y="4326813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4285DAC-079D-9751-3273-B9F1E3BE397B}"/>
              </a:ext>
            </a:extLst>
          </p:cNvPr>
          <p:cNvSpPr/>
          <p:nvPr/>
        </p:nvSpPr>
        <p:spPr>
          <a:xfrm>
            <a:off x="1197844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A012B0-75C0-DCF0-B05C-7C9658755FA0}"/>
              </a:ext>
            </a:extLst>
          </p:cNvPr>
          <p:cNvSpPr/>
          <p:nvPr/>
        </p:nvSpPr>
        <p:spPr>
          <a:xfrm>
            <a:off x="3722703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04F029-7168-BE07-D659-FB3BC4EA6ED8}"/>
              </a:ext>
            </a:extLst>
          </p:cNvPr>
          <p:cNvSpPr/>
          <p:nvPr/>
        </p:nvSpPr>
        <p:spPr>
          <a:xfrm>
            <a:off x="6338466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4DABD7-A782-FB49-7D07-79C625C9250F}"/>
              </a:ext>
            </a:extLst>
          </p:cNvPr>
          <p:cNvSpPr/>
          <p:nvPr/>
        </p:nvSpPr>
        <p:spPr>
          <a:xfrm>
            <a:off x="8954229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BEA8004-2DFC-723E-A34B-381F472EFE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97844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FDA737B-CC37-F3C3-E9F9-AF8DF6866E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97844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B97ADD5-D1A3-E68A-8150-440772A9A5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22703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07DCDA4-AF46-DE47-0C3E-F7CC25499D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22703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DEFC2E0-2711-7360-F31C-554ACA1398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38466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DD69951-03CF-EA76-001A-240C4ED25A5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8466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6F51254-47E9-5DE9-0CF4-8BD62B0A7B2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54229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C4C4789-8068-E82C-9D7A-02E070609C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54229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648B2AC-3A85-FBF4-9201-AA032DFB69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97844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9E791E-45E8-765F-C90B-E96259B6B07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97844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E1387DE-202F-ACFB-1FC5-6C02B706748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722703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3100DC2-EAED-5E03-83A5-A6A33D2D765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722703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C91D75D-27B5-8473-557F-06EF3A5D682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38466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51AF44C-AE53-C59F-B3CE-2BAFA94FC6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38466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1A3B7C-EC5B-BF96-B45E-96C30762934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4229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64E4834-7783-D364-3B14-51ECAF6BB7E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54229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6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4640EF-42EB-76E0-FCCE-ACC8A8866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EC98D1-ADAF-466A-92C7-FEB988D4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55509C-288B-1C36-5721-42DB70F4DFF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63E32-12F2-E9A3-723E-87F9B57477B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DA47851-F80C-1EE4-319E-CF01C83D897F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6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5212B3-7D89-5B8F-EFF8-20019E0A4DA1}"/>
              </a:ext>
            </a:extLst>
          </p:cNvPr>
          <p:cNvCxnSpPr/>
          <p:nvPr userDrawn="1"/>
        </p:nvCxnSpPr>
        <p:spPr>
          <a:xfrm>
            <a:off x="0" y="1864308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14C3CF6-5420-9677-49A4-B7DB70ED8569}"/>
              </a:ext>
            </a:extLst>
          </p:cNvPr>
          <p:cNvSpPr/>
          <p:nvPr userDrawn="1"/>
        </p:nvSpPr>
        <p:spPr>
          <a:xfrm>
            <a:off x="1198486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842C9D-D77B-CBBD-E58B-4C84E002769B}"/>
              </a:ext>
            </a:extLst>
          </p:cNvPr>
          <p:cNvSpPr/>
          <p:nvPr userDrawn="1"/>
        </p:nvSpPr>
        <p:spPr>
          <a:xfrm>
            <a:off x="3723345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93BDEB-B2B5-449C-BBD6-23855F5DC174}"/>
              </a:ext>
            </a:extLst>
          </p:cNvPr>
          <p:cNvSpPr/>
          <p:nvPr userDrawn="1"/>
        </p:nvSpPr>
        <p:spPr>
          <a:xfrm>
            <a:off x="6339108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761C73-C670-A5AC-D5F8-570C1F26BE2A}"/>
              </a:ext>
            </a:extLst>
          </p:cNvPr>
          <p:cNvSpPr/>
          <p:nvPr userDrawn="1"/>
        </p:nvSpPr>
        <p:spPr>
          <a:xfrm>
            <a:off x="8954871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EECF13-4E54-5362-858C-1F526C1891FB}"/>
              </a:ext>
            </a:extLst>
          </p:cNvPr>
          <p:cNvCxnSpPr/>
          <p:nvPr userDrawn="1"/>
        </p:nvCxnSpPr>
        <p:spPr>
          <a:xfrm>
            <a:off x="-642" y="4326813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FDB3DDF-7AE4-C26E-F453-D779309B0A99}"/>
              </a:ext>
            </a:extLst>
          </p:cNvPr>
          <p:cNvSpPr/>
          <p:nvPr userDrawn="1"/>
        </p:nvSpPr>
        <p:spPr>
          <a:xfrm>
            <a:off x="1197844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3FD01D-6C27-2B96-50D0-54A58293F307}"/>
              </a:ext>
            </a:extLst>
          </p:cNvPr>
          <p:cNvSpPr/>
          <p:nvPr userDrawn="1"/>
        </p:nvSpPr>
        <p:spPr>
          <a:xfrm>
            <a:off x="3722703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BBCB55-44EF-4B7C-489F-370529F54B25}"/>
              </a:ext>
            </a:extLst>
          </p:cNvPr>
          <p:cNvSpPr/>
          <p:nvPr userDrawn="1"/>
        </p:nvSpPr>
        <p:spPr>
          <a:xfrm>
            <a:off x="6338466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4B5F4A-03A1-4607-45AD-FEEB58BE9724}"/>
              </a:ext>
            </a:extLst>
          </p:cNvPr>
          <p:cNvSpPr/>
          <p:nvPr userDrawn="1"/>
        </p:nvSpPr>
        <p:spPr>
          <a:xfrm>
            <a:off x="8954229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00BA473-C771-F64B-6E39-8541D9C39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7EC2A6-2254-96D1-5D7D-BF7137F43E7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EF3AFD1-3E53-39E8-CF42-7190BC981AD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54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7D70C19-11A7-2B5C-DA14-BAC765AF13C9}"/>
              </a:ext>
            </a:extLst>
          </p:cNvPr>
          <p:cNvSpPr/>
          <p:nvPr/>
        </p:nvSpPr>
        <p:spPr>
          <a:xfrm>
            <a:off x="5976257" y="0"/>
            <a:ext cx="6215743" cy="6858000"/>
          </a:xfrm>
          <a:prstGeom prst="flowChartProcess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FA916A-B347-E4C2-08F6-6DF02B2B5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81416" y="127404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2EF39-AD08-34E3-5B1B-22DE24697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81416" y="186693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8C211D-223D-A33C-69C8-B7D16E7F729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681416" y="306400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2AE71B-3EE3-C620-0FFB-E9C73C78C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81416" y="365689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C72B7C-9943-12C3-4DD1-C3BB7C0E80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81416" y="4831103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17CEE81-A341-B2D2-7785-BF480E5E95C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81416" y="5423993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B606B04-F159-99F7-05AE-403C068567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7" name="Chart Placeholder 15">
            <a:extLst>
              <a:ext uri="{FF2B5EF4-FFF2-40B4-BE49-F238E27FC236}">
                <a16:creationId xmlns:a16="http://schemas.microsoft.com/office/drawing/2014/main" id="{B09018B0-F93D-C693-B77E-63DE1701B68C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91F31B-97F7-2B24-E3CE-B67781BF7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FDFC2E-61D9-1276-8473-D06D5957BA79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874E355-F934-5E4E-BC43-55D67FF135DF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DC19218-AC1F-32DF-7687-61916C0121FF}"/>
              </a:ext>
            </a:extLst>
          </p:cNvPr>
          <p:cNvSpPr/>
          <p:nvPr userDrawn="1"/>
        </p:nvSpPr>
        <p:spPr>
          <a:xfrm>
            <a:off x="5976257" y="0"/>
            <a:ext cx="6215743" cy="6858000"/>
          </a:xfrm>
          <a:prstGeom prst="flowChartProcess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21AC05-4F46-D495-8A28-286E838FF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3059D0-E81C-1B8A-2EAD-EEC751F53E1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A3B4345-24E8-515D-23BC-5D6168EAD98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72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tegori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A02C2B-1C9B-CCC0-ECEB-C47FAE20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624" y="127226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738C69-76FD-D184-0B70-1A217EF7C7C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353235" y="2990490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AB9D94-AAC6-F175-0F61-4AAF734B2F0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362168" y="470178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E0A17BDB-4B6F-7AD0-AE8C-3238A8978FB5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90C8C73-78EA-46FE-00E8-C409C63688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817BC6-1D3C-CBB5-8F82-78C059AF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995782-05D4-E0C6-CD0E-F711BBB84889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81F958E-5A84-E2BF-3822-0490D1F0686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2308F1-60F4-4D65-9FAB-61C561D842A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362168" y="1599480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5F18FE7E-A4CA-2079-CFB4-9A536577D6F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348825" y="3338577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9B69F37-04F0-E8C1-4315-61AB189EC42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344416" y="5056803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2AB828A-F1D6-5AB7-EB3D-95FC0A178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C774E-9AED-D53D-73AE-3FA202D0132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D370DB-136E-B39C-9CDC-6C2D5520E55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06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2E7E3858-40D7-E5A6-7F27-9AFD35B885A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6699" y="1266825"/>
            <a:ext cx="11287125" cy="4743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5" name="Picture 1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A15D550-8329-77D6-809E-BCD1DF929B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F95F16-3C69-2265-A921-673B57FB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738328-90C3-33B7-A6B2-7F62108D9EAD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967EF7-216B-4735-82D9-DDD0CB0A222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6BAB7B6-DC3D-D6C4-CC51-253A46860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AE7C2-A119-927D-FC77-E72276BB871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5960B0-0D12-2B54-5746-A10F3606C471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24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E7A9A8A3-48D2-25AA-21FE-2E48F51DB1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4AF90FDF-4041-7E45-3FE3-B3BA004D5D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A02A1DCB-3F39-FAF3-F958-265D986F46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A40F561A-1C88-222C-49D6-FBACCF719D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71A78961-67B4-88CF-E62D-DF0242ED90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A3115FD7-0164-4C2F-13EC-75A905C18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76811E2E-04E0-854B-4C0D-F8DFD7DD84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F556749F-2008-414E-6051-8C3BB370F4D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50289D-393F-2655-5716-84FDA7F8FF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D6E200-9871-E211-75BD-590AF58C902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7001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2CB3B3-6F03-9597-5874-ABFBB33961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3908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6951C6-CF2C-6709-4054-37674CB849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88685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1958262-3212-663F-B1B8-C34B609069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0427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8CFA5-70A6-4BA7-EE49-EF22798C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5A1E61-1BC9-9D0F-DC98-87C8D8683704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BD7B50-DD35-6C16-AE8B-B214C74D313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2124AF-29B7-64B0-8E7A-B38D3FF1E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A86653-6656-E352-BC6C-2AAFCACEA4D7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BA87842-937A-DF41-C8DD-19380860B06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0C26FC79-B126-2CD4-67D2-AA54B80AC6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8024990-70F3-900B-594E-47EF8C0D74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220D223E-D79B-2040-6D0E-85FB7EE879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FC827599-7E0D-39C5-FCF8-25AAF2C8C7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3D5F4A9F-A64B-AEFB-9CA2-5210C838A8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B9BD1259-E00B-0FAB-1B37-589E4EB1EF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0534756-0AC0-39FB-03C1-0B947B5C6B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8861CBD6-B733-170A-DB34-2C673E3A9D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66440CB9-6025-1774-C7C0-72F939D9D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97DB1FDF-B462-1F14-60B3-0A4C10FFB05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13632726-C27F-2CA8-93B4-B73367EEB3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51">
            <a:extLst>
              <a:ext uri="{FF2B5EF4-FFF2-40B4-BE49-F238E27FC236}">
                <a16:creationId xmlns:a16="http://schemas.microsoft.com/office/drawing/2014/main" id="{A4F24F4F-ED93-B9A9-4A79-00F3B040FC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1EE28B73-0718-8CE6-0627-F7F7B1CA76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52">
            <a:extLst>
              <a:ext uri="{FF2B5EF4-FFF2-40B4-BE49-F238E27FC236}">
                <a16:creationId xmlns:a16="http://schemas.microsoft.com/office/drawing/2014/main" id="{164850C7-D907-343A-D81F-C467AC3E2E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F269B3-558B-3ED0-9CC5-B18E026F5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53">
            <a:extLst>
              <a:ext uri="{FF2B5EF4-FFF2-40B4-BE49-F238E27FC236}">
                <a16:creationId xmlns:a16="http://schemas.microsoft.com/office/drawing/2014/main" id="{A975BCDF-E95F-7C0D-567E-4081684AC5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4376A5B-241F-E2B9-4EFB-3D5CCC3F6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3EA9-3312-8E92-B630-37D85451EC1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185313" y="3565934"/>
            <a:ext cx="190536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93F7CE-51D6-EE2A-A8FD-E51772CBC99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744903" y="3586710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B9F498-87D1-693B-28D1-BFFEC49B01B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92480" y="3558526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3AB586-A553-3129-43FC-BB90293662D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843861" y="3565934"/>
            <a:ext cx="1890065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E8CB46-2BAE-3A57-23AD-254C8755A6E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196803" y="6132501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E9B3F5-6A1A-9EB9-948A-773AB03CE91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44903" y="6115819"/>
            <a:ext cx="1893869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9C7398-B3DF-97C9-F34C-48C81F6E7BC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58226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F32935-D6C8-1F0E-28CE-A96AC77F23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805803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4A6F5C-1A52-B3DB-EE64-FFE6BDA7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869721-06E5-8023-0D65-9202F63C335D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1796FD-8A9C-A28F-CA4F-8E7B4C60B4AF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58461D-8D70-8F7D-67EC-77FBBA9AC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55B067-FC1B-DE7A-250F-D95FBED1A26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2593FA-21B2-2781-6366-35BDC585637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xt Steps">
    <p:bg>
      <p:bgPr>
        <a:solidFill>
          <a:schemeClr val="bg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7D01DD-54A4-D428-8F0A-78D1328A05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6224" y="19544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A100C3-093F-1DCD-8467-238AD16F2F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156224" y="22369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191CC0-624B-4AFA-3EAF-4E3CA467185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156224" y="2956402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BF18C0-95EB-E606-891F-0FEDF81639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56224" y="3238831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591116-169B-4EEE-A84A-C4A8588A3F9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2156224" y="39227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82F022-DD8C-C1DC-C880-378AB3DFE0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56224" y="42052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673805-EB16-B5DE-3F98-6A6B3CF590F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6224" y="482974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EB836C9-9B32-852A-BDB3-F3EA213B0B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6224" y="511217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EDB2A17-E932-51F3-11EB-50E1DC817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6300C0-E38F-FB0F-CBD9-CC88F59A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2559A-64DB-8360-4D5F-1D52405D07A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E55A0B-63CD-79C1-974C-654DCF1F8AC8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BEB201-D68A-8ED8-AA49-882B4AB36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417BDF-8D5E-3386-9A19-962F084C7BC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7DED62-743D-38CF-A683-23B017F0242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9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50F38980-6A39-15C9-159C-AD9D477390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32089-F4C9-5D8D-B4C2-ED72230232BD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pic>
        <p:nvPicPr>
          <p:cNvPr id="4" name="Picture 3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1BB9D671-1FD3-3E00-00A8-64C074559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67CEB-61A7-7B85-1182-24639CB63F16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80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3E3126E-794B-18B6-97B3-643DB1D393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CB790-DF6D-59EB-574C-845F595F3A0F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  <p:pic>
        <p:nvPicPr>
          <p:cNvPr id="4" name="Picture 3" descr="A green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CD0D612-E364-017B-94C2-3BCCAFF5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BA562-CA4F-3FD2-9C7E-44CD68FDB645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91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Imag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C9690CAD-D503-075B-1958-2CD2BAAD5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326" y="829744"/>
            <a:ext cx="2698068" cy="76696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F7BAD1-21C1-3878-17FA-58CC71D48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626" y="3088901"/>
            <a:ext cx="4171211" cy="17140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erson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4DA75AF9-88FD-05DE-DC27-17E74FC9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955" y="-1"/>
            <a:ext cx="6356045" cy="68580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A8C2CC-6915-7155-1926-D7E3D6D77C1C}"/>
              </a:ext>
            </a:extLst>
          </p:cNvPr>
          <p:cNvCxnSpPr>
            <a:cxnSpLocks/>
          </p:cNvCxnSpPr>
          <p:nvPr/>
        </p:nvCxnSpPr>
        <p:spPr>
          <a:xfrm>
            <a:off x="771993" y="5674570"/>
            <a:ext cx="443625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24039D-C218-559B-9CFC-970985602792}"/>
              </a:ext>
            </a:extLst>
          </p:cNvPr>
          <p:cNvCxnSpPr>
            <a:cxnSpLocks/>
          </p:cNvCxnSpPr>
          <p:nvPr/>
        </p:nvCxnSpPr>
        <p:spPr>
          <a:xfrm>
            <a:off x="771993" y="6171853"/>
            <a:ext cx="443625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207D17-1B0A-C4FC-E70C-729ABC8A9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754255"/>
            <a:ext cx="3657600" cy="283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52697-1B7F-D2F2-A6E0-1C6F77E41F4E}"/>
              </a:ext>
            </a:extLst>
          </p:cNvPr>
          <p:cNvSpPr txBox="1"/>
          <p:nvPr/>
        </p:nvSpPr>
        <p:spPr>
          <a:xfrm>
            <a:off x="10365132" y="65278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2">
                    <a:alpha val="24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</a:t>
            </a:r>
            <a:r>
              <a:rPr lang="en-US" sz="800">
                <a:solidFill>
                  <a:schemeClr val="tx2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Kepro</a:t>
            </a:r>
            <a:r>
              <a:rPr lang="en-US" sz="800">
                <a:solidFill>
                  <a:schemeClr val="tx2">
                    <a:alpha val="24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All Rights Reserved.</a:t>
            </a:r>
            <a:endParaRPr lang="en-US" sz="800">
              <a:solidFill>
                <a:schemeClr val="tx2">
                  <a:alpha val="24000"/>
                </a:schemeClr>
              </a:solidFill>
              <a:latin typeface="+mn-lt"/>
            </a:endParaRPr>
          </a:p>
        </p:txBody>
      </p:sp>
      <p:pic>
        <p:nvPicPr>
          <p:cNvPr id="2" name="Picture 1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16403949-7844-4676-5505-288271662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326" y="829744"/>
            <a:ext cx="2698068" cy="766969"/>
          </a:xfrm>
          <a:prstGeom prst="rect">
            <a:avLst/>
          </a:prstGeom>
        </p:spPr>
      </p:pic>
      <p:pic>
        <p:nvPicPr>
          <p:cNvPr id="10" name="Picture 9" descr="A person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11BCEA16-B836-044C-9F40-2807D074E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955" y="-1"/>
            <a:ext cx="6356045" cy="6858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4C24A-2CE7-DEE4-81CE-02E3905F2755}"/>
              </a:ext>
            </a:extLst>
          </p:cNvPr>
          <p:cNvCxnSpPr>
            <a:cxnSpLocks/>
          </p:cNvCxnSpPr>
          <p:nvPr userDrawn="1"/>
        </p:nvCxnSpPr>
        <p:spPr>
          <a:xfrm>
            <a:off x="771993" y="5674570"/>
            <a:ext cx="443625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877DD4-4289-9993-EC34-22B3F87F2606}"/>
              </a:ext>
            </a:extLst>
          </p:cNvPr>
          <p:cNvCxnSpPr>
            <a:cxnSpLocks/>
          </p:cNvCxnSpPr>
          <p:nvPr userDrawn="1"/>
        </p:nvCxnSpPr>
        <p:spPr>
          <a:xfrm>
            <a:off x="771993" y="6171853"/>
            <a:ext cx="443625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3FF441-FBA5-4AE5-6C50-E1D9808D915B}"/>
              </a:ext>
            </a:extLst>
          </p:cNvPr>
          <p:cNvSpPr txBox="1"/>
          <p:nvPr userDrawn="1"/>
        </p:nvSpPr>
        <p:spPr>
          <a:xfrm>
            <a:off x="10365132" y="65278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2">
                    <a:alpha val="24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</a:t>
            </a:r>
            <a:r>
              <a:rPr lang="en-US" sz="800">
                <a:solidFill>
                  <a:schemeClr val="tx2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Kepro</a:t>
            </a:r>
            <a:r>
              <a:rPr lang="en-US" sz="800">
                <a:solidFill>
                  <a:schemeClr val="tx2">
                    <a:alpha val="24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All Rights Reserved.</a:t>
            </a:r>
            <a:endParaRPr lang="en-US" sz="800">
              <a:solidFill>
                <a:schemeClr val="tx2">
                  <a:alpha val="24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65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6" pos="3672" userDrawn="1">
          <p15:clr>
            <a:srgbClr val="FBAE40"/>
          </p15:clr>
        </p15:guide>
        <p15:guide id="7" userDrawn="1">
          <p15:clr>
            <a:srgbClr val="FBAE40"/>
          </p15:clr>
        </p15:guide>
        <p15:guide id="8" pos="18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136439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2EA75D-D5B7-7B76-CFC0-99C4BF30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56926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3F68B38-F8B3-D5CC-76F9-E512046BA9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BB230C4-3B70-E497-9239-77FE0E8C2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055938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732543-D9E6-7CB5-033C-42A27524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29218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E5E1D74-5594-928F-1021-F5C5C0FC5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345F02-2D9D-700C-940D-008A85856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65AB26-1C97-744B-7666-4374636E7A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610853" y="0"/>
            <a:ext cx="95811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8C57-AE07-BDC6-7214-23A05368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7E0D0-B53A-8CD4-6244-3E12C4B17EE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2A38C6A-305B-19C7-1EAC-DA37C29EC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262" y="1501817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6AE4E6-A340-4F0E-CCC7-751F8F41E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9357" y="149229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42593E-E542-57DB-90E2-01210B391C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9356" y="1895937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7B5658-9ABC-FBC0-A599-F5909B1CED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62" y="2335106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98A881-1402-A64E-04BE-6E6CE56251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9357" y="2325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25CBC52-03E4-0BAF-F79D-EA561AFCC1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9356" y="272922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8D5065-09D8-18AA-14E2-FBC575702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262" y="3179180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3E1096E-75D3-E1C6-584B-EFED196CB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9357" y="316965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79FA9C-1822-249C-D432-0A7B1CED8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9356" y="3573300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AED218-AF5A-E5D4-EE8A-177CA0305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262" y="402325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9D3AEA3-6E6B-A2CE-0BD1-C948DF8DC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9357" y="401372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6C24CD-25C2-E27D-06BD-895B4ECA4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9356" y="441737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8D84DA-8A77-6611-E994-FC7834EF9E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262" y="487833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742AAC-CABB-5F30-0E8C-C9A7D2B3E7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9357" y="486880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BA57B17-3E33-4290-44B1-B26252E167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69356" y="527245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DF9321E-A7C7-8AA7-22F6-E43EF2C537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261" y="573341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107574D-9D33-7871-0ADF-ED9E13031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69356" y="572388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228F256-6CD2-02EC-021A-C1F5F29B3A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9355" y="612753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68D049-74AE-D062-4A68-B271189D8B6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3B50B0A-EF36-100C-8D61-CE79327C2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610853" y="0"/>
            <a:ext cx="9581147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16F725-A400-8083-20E7-5C589CA5784F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0ED9418-0854-BB7E-56F9-F269808605D5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4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3533" y="3020825"/>
            <a:ext cx="809195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B2E3B74-81E8-1E59-C256-48009B2BEF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53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  <a:p>
            <a:r>
              <a:rPr lang="en-US"/>
              <a:t>Topic 2</a:t>
            </a:r>
          </a:p>
          <a:p>
            <a:r>
              <a:rPr lang="en-US"/>
              <a:t>Topic 3</a:t>
            </a:r>
          </a:p>
          <a:p>
            <a:r>
              <a:rPr lang="en-US"/>
              <a:t>Topic 4</a:t>
            </a:r>
          </a:p>
          <a:p>
            <a:r>
              <a:rPr lang="en-US"/>
              <a:t>Topic 5</a:t>
            </a:r>
          </a:p>
          <a:p>
            <a:r>
              <a:rPr lang="en-US"/>
              <a:t>Topic 6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FCE6E2-8A78-E56E-3CC5-DDDB3832A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0873" y="3020825"/>
            <a:ext cx="1435127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ATTENDEES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F56DE9-ED41-3FBA-9B32-8AEBC28664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087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Speaker 1</a:t>
            </a:r>
          </a:p>
          <a:p>
            <a:r>
              <a:rPr lang="en-US"/>
              <a:t>Speaker 2</a:t>
            </a:r>
          </a:p>
          <a:p>
            <a:r>
              <a:rPr lang="en-US"/>
              <a:t>Speaker 3 </a:t>
            </a:r>
          </a:p>
          <a:p>
            <a:r>
              <a:rPr lang="en-US"/>
              <a:t>Speaker 4</a:t>
            </a:r>
          </a:p>
          <a:p>
            <a:r>
              <a:rPr lang="en-US"/>
              <a:t>Speaker 5</a:t>
            </a:r>
          </a:p>
          <a:p>
            <a:r>
              <a:rPr lang="en-US"/>
              <a:t>Speaker 6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58027F-BACB-8F0B-8677-17CAC07D10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669A6C-7B48-CF1D-199E-D34CBD25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50219-9830-1CE8-FEA3-1CA2A360D32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700F14-A158-C890-4F1A-5E955F3459D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F6F4EBA-434F-68C2-9205-39F0E11DBA26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F751E15-0331-CC19-DF31-6C1E140E5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2D83AD-69AD-0B56-513E-BA95AE0F8AF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383895-C479-2831-B03D-D9F94F026796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13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9EE16C-F3B1-4C84-1437-D8093AD3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07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</p:sldLayoutIdLst>
  <p:hf hdr="0" ft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698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5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Wingdings 3" panose="05040102010807070707" pitchFamily="18" charset="2"/>
        <a:buChar char=""/>
        <a:defRPr sz="13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22860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00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76413" indent="22860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−"/>
        <a:defRPr sz="9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  <p15:guide id="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s://app.smartsheet.com/b/form/dacb2d9b38564db4afb5ab8426d91ad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5CCEC5-E023-16F1-E7A2-0D535D84C5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981450"/>
            <a:ext cx="5190386" cy="364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Communicating Change to Employees</a:t>
            </a:r>
            <a:endParaRPr lang="en-US"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C5F0A-C5A3-46BE-0068-0682E5D50E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09" y="4832133"/>
            <a:ext cx="1278385" cy="1278385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9BC1FA8-D7E3-AD7E-7A7C-A8CADBF509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9" y="4925626"/>
            <a:ext cx="3242592" cy="10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809774"/>
            <a:ext cx="5025885" cy="3787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7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Avoid interruptions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Ask questions to clarify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Check for understanding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Summarize the conversation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Attend to employees’ nonverbal behavior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Active Listening</a:t>
            </a:r>
            <a:endParaRPr kumimoji="0" lang="en-US" sz="4000" b="1" i="0" u="none" strike="noStrike" kern="1200" cap="none" spc="-133" normalizeH="0" baseline="0" noProof="0" dirty="0">
              <a:ln>
                <a:noFill/>
              </a:ln>
              <a:solidFill>
                <a:srgbClr val="002069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4540E-EA78-46BC-85C1-C358153199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059" y="1809774"/>
            <a:ext cx="5681388" cy="37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9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Recognize and acknowledge the significance of the change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Validate the employees’ feelings and reactions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your own nonverbal communication appropriately; be certain that it’s consistent with your verbal communication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Empathy</a:t>
            </a:r>
          </a:p>
        </p:txBody>
      </p:sp>
    </p:spTree>
    <p:extLst>
      <p:ext uri="{BB962C8B-B14F-4D97-AF65-F5344CB8AC3E}">
        <p14:creationId xmlns:p14="http://schemas.microsoft.com/office/powerpoint/2010/main" val="50836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Reactions to change: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“It’s too hard”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“It’s not going to help”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“I’m going to pretend it’s going to go away”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“I don’t understand it”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Concerns for Employees</a:t>
            </a:r>
          </a:p>
        </p:txBody>
      </p:sp>
    </p:spTree>
    <p:extLst>
      <p:ext uri="{BB962C8B-B14F-4D97-AF65-F5344CB8AC3E}">
        <p14:creationId xmlns:p14="http://schemas.microsoft.com/office/powerpoint/2010/main" val="163577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6976" y="1889056"/>
            <a:ext cx="5381764" cy="362902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We just announced the change and an employee tells you it’s too hard.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What do you do?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9D183-B325-43F8-A4DC-057A559B3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85" y="1889056"/>
            <a:ext cx="5438099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1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Keep your sense of humor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Ask for help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Turn the challenge into an opportunity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Plan fun activities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Keep yourself healthy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Work Through the Change</a:t>
            </a:r>
          </a:p>
        </p:txBody>
      </p:sp>
    </p:spTree>
    <p:extLst>
      <p:ext uri="{BB962C8B-B14F-4D97-AF65-F5344CB8AC3E}">
        <p14:creationId xmlns:p14="http://schemas.microsoft.com/office/powerpoint/2010/main" val="82564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809774"/>
            <a:ext cx="5025885" cy="378759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7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7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i="1" dirty="0"/>
              <a:t>“Communicate everything you possibly can to your associates. The more they know, the more they care. Once they care, there is no stopping them!”</a:t>
            </a:r>
            <a:endParaRPr lang="en-US" sz="17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/>
              <a:t>- Sam Walton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42C50-5DB2-412C-8798-44FDFA079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309" y="1809774"/>
            <a:ext cx="5680870" cy="37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6A3ABE6-C439-3647-0F07-C4732D77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</p:spPr>
        <p:txBody>
          <a:bodyPr/>
          <a:lstStyle/>
          <a:p>
            <a:r>
              <a:rPr lang="en-US" dirty="0">
                <a:solidFill>
                  <a:srgbClr val="042126"/>
                </a:solidFill>
              </a:rPr>
              <a:t>Your EAP Benefits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4832575-9F95-2137-272E-73ED04EE9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093471"/>
              </p:ext>
            </p:extLst>
          </p:nvPr>
        </p:nvGraphicFramePr>
        <p:xfrm>
          <a:off x="277584" y="1236066"/>
          <a:ext cx="11410949" cy="508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44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98D0-2A3B-E20C-9A9D-4B9A8238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2126"/>
                </a:solidFill>
              </a:rPr>
              <a:t>We want to hear your feedback!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CEA1AB-45F2-010A-01F0-78659EDC9EBB}"/>
              </a:ext>
            </a:extLst>
          </p:cNvPr>
          <p:cNvSpPr txBox="1">
            <a:spLocks/>
          </p:cNvSpPr>
          <p:nvPr/>
        </p:nvSpPr>
        <p:spPr>
          <a:xfrm>
            <a:off x="266699" y="1372270"/>
            <a:ext cx="11410949" cy="798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99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dirty="0">
                <a:solidFill>
                  <a:schemeClr val="tx2"/>
                </a:solidFill>
                <a:latin typeface="+mn-lt"/>
              </a:rPr>
              <a:t>Please complete a training evaluation. Thank you!</a:t>
            </a:r>
            <a:endParaRPr lang="en-US" sz="3000" dirty="0">
              <a:solidFill>
                <a:srgbClr val="FFFFFF"/>
              </a:solidFill>
              <a:latin typeface="+mn-lt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762B3-B9E7-3CD8-252F-045B502A7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79" y="2475448"/>
            <a:ext cx="3318588" cy="29276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535071-486D-85CE-DA4C-3BC3679CA23A}"/>
              </a:ext>
            </a:extLst>
          </p:cNvPr>
          <p:cNvSpPr txBox="1"/>
          <p:nvPr/>
        </p:nvSpPr>
        <p:spPr>
          <a:xfrm>
            <a:off x="3002702" y="5901572"/>
            <a:ext cx="5938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70C0"/>
                </a:solidFill>
                <a:latin typeface="Raleway SemiBold" panose="020B060402020202020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https://app.smartsheet.com/b/form/dacb2d9b38564db4afb5ab8426d91ad6</a:t>
            </a:r>
            <a:endParaRPr lang="en-US" sz="1200" dirty="0">
              <a:solidFill>
                <a:srgbClr val="0070C0"/>
              </a:solidFill>
              <a:latin typeface="Raleway SemiBold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8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3721009-D724-99FF-10BB-617D275E3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692369"/>
            <a:ext cx="4762500" cy="823165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F6E236-4C7B-AC38-9159-F094A326D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8" y="4622837"/>
            <a:ext cx="4914161" cy="368263"/>
          </a:xfrm>
        </p:spPr>
        <p:txBody>
          <a:bodyPr>
            <a:noAutofit/>
          </a:bodyPr>
          <a:lstStyle/>
          <a:p>
            <a:r>
              <a:rPr lang="en-US" dirty="0"/>
              <a:t>Communicating Change to Employees</a:t>
            </a:r>
          </a:p>
        </p:txBody>
      </p:sp>
    </p:spTree>
    <p:extLst>
      <p:ext uri="{BB962C8B-B14F-4D97-AF65-F5344CB8AC3E}">
        <p14:creationId xmlns:p14="http://schemas.microsoft.com/office/powerpoint/2010/main" val="207085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845466"/>
            <a:ext cx="5003461" cy="381952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700" dirty="0"/>
              <a:t>Identifying kinds of change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Reviewing organizational change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Creating a communication plan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Being proactive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Succeeding in communicating change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Conversing vs. presenting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Listening actively and showing empathy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Naming common concerns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Working through the 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6F28B-5F3B-49BE-A680-90E059F00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030" y="1845466"/>
            <a:ext cx="5756504" cy="38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03000" cy="47467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Outside Issues </a:t>
            </a:r>
          </a:p>
          <a:p>
            <a:pPr>
              <a:spcBef>
                <a:spcPts val="600"/>
              </a:spcBef>
            </a:pPr>
            <a:r>
              <a:rPr lang="en-US" dirty="0"/>
              <a:t>The economy</a:t>
            </a:r>
          </a:p>
          <a:p>
            <a:pPr>
              <a:spcBef>
                <a:spcPts val="600"/>
              </a:spcBef>
            </a:pPr>
            <a:r>
              <a:rPr lang="en-US" dirty="0"/>
              <a:t>Technology</a:t>
            </a:r>
          </a:p>
          <a:p>
            <a:pPr>
              <a:spcBef>
                <a:spcPts val="600"/>
              </a:spcBef>
            </a:pPr>
            <a:r>
              <a:rPr lang="en-US" dirty="0"/>
              <a:t>Politics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Inside Issues</a:t>
            </a:r>
          </a:p>
          <a:p>
            <a:pPr>
              <a:spcBef>
                <a:spcPts val="600"/>
              </a:spcBef>
            </a:pPr>
            <a:r>
              <a:rPr lang="en-US" dirty="0"/>
              <a:t>Leadership changes</a:t>
            </a:r>
          </a:p>
          <a:p>
            <a:pPr>
              <a:spcBef>
                <a:spcPts val="600"/>
              </a:spcBef>
            </a:pPr>
            <a:r>
              <a:rPr lang="en-US" dirty="0"/>
              <a:t>Employee turnover</a:t>
            </a:r>
          </a:p>
          <a:p>
            <a:pPr>
              <a:spcBef>
                <a:spcPts val="600"/>
              </a:spcBef>
            </a:pPr>
            <a:r>
              <a:rPr lang="en-US" dirty="0"/>
              <a:t>Finances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Others — What Have You Experienced?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</p:spPr>
        <p:txBody>
          <a:bodyPr/>
          <a:lstStyle/>
          <a:p>
            <a:r>
              <a:rPr lang="en-US" dirty="0"/>
              <a:t>Kinds of Change</a:t>
            </a:r>
          </a:p>
        </p:txBody>
      </p:sp>
    </p:spTree>
    <p:extLst>
      <p:ext uri="{BB962C8B-B14F-4D97-AF65-F5344CB8AC3E}">
        <p14:creationId xmlns:p14="http://schemas.microsoft.com/office/powerpoint/2010/main" val="384890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32794" cy="47467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It’s an ongoing process, not a one-time event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It’s a very personal experience for each employee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Using effective communication helps employees move through the process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Change</a:t>
            </a:r>
          </a:p>
        </p:txBody>
      </p:sp>
    </p:spTree>
    <p:extLst>
      <p:ext uri="{BB962C8B-B14F-4D97-AF65-F5344CB8AC3E}">
        <p14:creationId xmlns:p14="http://schemas.microsoft.com/office/powerpoint/2010/main" val="143533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32794" cy="47467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Plan Ahead / Identify:</a:t>
            </a:r>
          </a:p>
          <a:p>
            <a:pPr>
              <a:spcBef>
                <a:spcPts val="600"/>
              </a:spcBef>
            </a:pPr>
            <a:r>
              <a:rPr lang="en-US" dirty="0"/>
              <a:t>What you are trying to communicate </a:t>
            </a:r>
          </a:p>
          <a:p>
            <a:pPr>
              <a:spcBef>
                <a:spcPts val="600"/>
              </a:spcBef>
            </a:pPr>
            <a:r>
              <a:rPr lang="en-US" dirty="0"/>
              <a:t>Who you are communicating the change to: group or individual</a:t>
            </a:r>
          </a:p>
          <a:p>
            <a:pPr>
              <a:spcBef>
                <a:spcPts val="600"/>
              </a:spcBef>
            </a:pPr>
            <a:r>
              <a:rPr lang="en-US" dirty="0"/>
              <a:t>When you will communicate it  </a:t>
            </a:r>
          </a:p>
          <a:p>
            <a:pPr>
              <a:spcBef>
                <a:spcPts val="600"/>
              </a:spcBef>
            </a:pPr>
            <a:r>
              <a:rPr lang="en-US" dirty="0"/>
              <a:t>Where you will communicate it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most effective way to communicate it</a:t>
            </a:r>
          </a:p>
          <a:p>
            <a:pPr>
              <a:spcBef>
                <a:spcPts val="600"/>
              </a:spcBef>
            </a:pPr>
            <a:r>
              <a:rPr lang="en-US" dirty="0"/>
              <a:t>In writing?</a:t>
            </a:r>
          </a:p>
          <a:p>
            <a:pPr>
              <a:spcBef>
                <a:spcPts val="600"/>
              </a:spcBef>
            </a:pPr>
            <a:r>
              <a:rPr lang="en-US" dirty="0"/>
              <a:t>Face to face?</a:t>
            </a:r>
          </a:p>
          <a:p>
            <a:pPr>
              <a:spcBef>
                <a:spcPts val="600"/>
              </a:spcBef>
            </a:pPr>
            <a:r>
              <a:rPr lang="en-US" dirty="0"/>
              <a:t>One on one? </a:t>
            </a:r>
          </a:p>
          <a:p>
            <a:pPr>
              <a:spcBef>
                <a:spcPts val="600"/>
              </a:spcBef>
            </a:pPr>
            <a:r>
              <a:rPr lang="en-US" dirty="0"/>
              <a:t>A group meeting?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Communication Plan</a:t>
            </a:r>
          </a:p>
        </p:txBody>
      </p:sp>
    </p:spTree>
    <p:extLst>
      <p:ext uri="{BB962C8B-B14F-4D97-AF65-F5344CB8AC3E}">
        <p14:creationId xmlns:p14="http://schemas.microsoft.com/office/powerpoint/2010/main" val="40474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43406A-856F-402B-8FE2-CDC7ADBC0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2764746"/>
            <a:ext cx="10255250" cy="1328507"/>
          </a:xfrm>
        </p:spPr>
        <p:txBody>
          <a:bodyPr>
            <a:noAutofit/>
          </a:bodyPr>
          <a:lstStyle/>
          <a:p>
            <a:r>
              <a:rPr lang="en-US" sz="2000" b="0" i="1" dirty="0"/>
              <a:t>“If you don’t give people information, they'll make up something to fill the void”</a:t>
            </a:r>
          </a:p>
          <a:p>
            <a:endParaRPr lang="en-US" sz="2000" b="0" dirty="0"/>
          </a:p>
          <a:p>
            <a:r>
              <a:rPr lang="en-US" sz="2000" b="0" dirty="0"/>
              <a:t>– Carla O’Dell, CEO APQC</a:t>
            </a:r>
          </a:p>
        </p:txBody>
      </p:sp>
    </p:spTree>
    <p:extLst>
      <p:ext uri="{BB962C8B-B14F-4D97-AF65-F5344CB8AC3E}">
        <p14:creationId xmlns:p14="http://schemas.microsoft.com/office/powerpoint/2010/main" val="415356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6976" y="1889056"/>
            <a:ext cx="5381764" cy="36290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Remember</a:t>
            </a:r>
            <a:r>
              <a:rPr lang="en-US" dirty="0"/>
              <a:t>: people don’t fear change, they fear the unknown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 the first to tell employees, promptly, to quell rumors before they start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Anticipate all possible questions so they don’t need to be asked or assumed; be prepared to respond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 judicious about who you involve first, in the discussions about change; emphasize the importance of confidentiality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Keep people informed, quickly and simply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Proactive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D6B1F-78F4-4936-A260-1300711ED8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60" y="1930238"/>
            <a:ext cx="5381765" cy="3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5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5345B-2206-50E4-C917-E718BA77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32794" cy="47467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Communicate more information rather than less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Communicate the rationale for the change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Be honest ensure your tone of voice and nonverbal communication reflect your honesty   and integrity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Be consistent in your language and the terms   you use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Share as much information as you can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Acknowledge what you don’t know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Walk the talk – be a role model for effective change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7F8E6F-757F-B95D-E2C1-92F78F4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Successful in Communicating Change</a:t>
            </a:r>
          </a:p>
        </p:txBody>
      </p:sp>
    </p:spTree>
    <p:extLst>
      <p:ext uri="{BB962C8B-B14F-4D97-AF65-F5344CB8AC3E}">
        <p14:creationId xmlns:p14="http://schemas.microsoft.com/office/powerpoint/2010/main" val="138291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43406A-856F-402B-8FE2-CDC7ADBC0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2764746"/>
            <a:ext cx="10255250" cy="1328507"/>
          </a:xfrm>
        </p:spPr>
        <p:txBody>
          <a:bodyPr>
            <a:noAutofit/>
          </a:bodyPr>
          <a:lstStyle/>
          <a:p>
            <a:r>
              <a:rPr lang="en-US" sz="2000" dirty="0"/>
              <a:t>Conversing vs. Presenting</a:t>
            </a:r>
          </a:p>
          <a:p>
            <a:endParaRPr lang="en-US" sz="2000" b="0" i="1" dirty="0"/>
          </a:p>
          <a:p>
            <a:r>
              <a:rPr lang="en-US" sz="2000" b="0" dirty="0"/>
              <a:t>Make this a two way conversation, not a one way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8815649"/>
      </p:ext>
    </p:extLst>
  </p:cSld>
  <p:clrMapOvr>
    <a:masterClrMapping/>
  </p:clrMapOvr>
</p:sld>
</file>

<file path=ppt/theme/theme1.xml><?xml version="1.0" encoding="utf-8"?>
<a:theme xmlns:a="http://schemas.openxmlformats.org/drawingml/2006/main" name="Acentra Health">
  <a:themeElements>
    <a:clrScheme name="Acentra Colors">
      <a:dk1>
        <a:srgbClr val="000000"/>
      </a:dk1>
      <a:lt1>
        <a:srgbClr val="FFFFFF"/>
      </a:lt1>
      <a:dk2>
        <a:srgbClr val="042126"/>
      </a:dk2>
      <a:lt2>
        <a:srgbClr val="F2ECE4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 Health" id="{4AD31868-2B71-45F5-894E-57B9B8DD1D7A}" vid="{55901650-5157-44C7-BDE7-7DE7589BD3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50B110CB2DE48A8B978B83E064470" ma:contentTypeVersion="4" ma:contentTypeDescription="Create a new document." ma:contentTypeScope="" ma:versionID="be2e54f5a539c1bf65096536a5bebe78">
  <xsd:schema xmlns:xsd="http://www.w3.org/2001/XMLSchema" xmlns:xs="http://www.w3.org/2001/XMLSchema" xmlns:p="http://schemas.microsoft.com/office/2006/metadata/properties" xmlns:ns2="ef86a5ef-2828-4a7c-932f-1c1996fe7922" targetNamespace="http://schemas.microsoft.com/office/2006/metadata/properties" ma:root="true" ma:fieldsID="4f8865e2dd386c20ce7135cd6d3a8f2b" ns2:_="">
    <xsd:import namespace="ef86a5ef-2828-4a7c-932f-1c1996fe7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6a5ef-2828-4a7c-932f-1c1996fe7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BF4C9C-AB39-4D21-B14B-B0071D91C33F}">
  <ds:schemaRefs>
    <ds:schemaRef ds:uri="ef86a5ef-2828-4a7c-932f-1c1996fe7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375C78-998C-4CBA-B1CD-EF3F27871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8B8C9-078F-4B9F-92F8-BEF9EDC91EC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f86a5ef-2828-4a7c-932f-1c1996fe7922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AcentraTheme1</Template>
  <TotalTime>762</TotalTime>
  <Words>617</Words>
  <Application>Microsoft Office PowerPoint</Application>
  <PresentationFormat>Widescreen</PresentationFormat>
  <Paragraphs>124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 Next LT Pro</vt:lpstr>
      <vt:lpstr>Calibri</vt:lpstr>
      <vt:lpstr>Courier New</vt:lpstr>
      <vt:lpstr>Helvetica Neue Medium</vt:lpstr>
      <vt:lpstr>Lato</vt:lpstr>
      <vt:lpstr>Raleway SemiBold</vt:lpstr>
      <vt:lpstr>System Font Regular</vt:lpstr>
      <vt:lpstr>Wingdings 3</vt:lpstr>
      <vt:lpstr>Acentra Health</vt:lpstr>
      <vt:lpstr>PowerPoint Presentation</vt:lpstr>
      <vt:lpstr>Objectives</vt:lpstr>
      <vt:lpstr>Kinds of Change</vt:lpstr>
      <vt:lpstr>Organizational Change</vt:lpstr>
      <vt:lpstr>Creating a Communication Plan</vt:lpstr>
      <vt:lpstr>PowerPoint Presentation</vt:lpstr>
      <vt:lpstr>Be Proactive</vt:lpstr>
      <vt:lpstr>How to Be Successful in Communicating Change</vt:lpstr>
      <vt:lpstr>PowerPoint Presentation</vt:lpstr>
      <vt:lpstr>Active Listening</vt:lpstr>
      <vt:lpstr>Show Empathy</vt:lpstr>
      <vt:lpstr>Common Concerns for Employees</vt:lpstr>
      <vt:lpstr>Discussion</vt:lpstr>
      <vt:lpstr>Ways to Work Through the Change</vt:lpstr>
      <vt:lpstr>PowerPoint Presentation</vt:lpstr>
      <vt:lpstr>Your EAP Benefits</vt:lpstr>
      <vt:lpstr>We want to hear your feedback!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Szabo, Naseem</dc:creator>
  <cp:lastModifiedBy>Aziel</cp:lastModifiedBy>
  <cp:revision>360</cp:revision>
  <dcterms:created xsi:type="dcterms:W3CDTF">2023-06-01T17:40:03Z</dcterms:created>
  <dcterms:modified xsi:type="dcterms:W3CDTF">2024-03-27T14:41:43Z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0x010100C5150B110CB2DE48A8B978B83E064470</vt:lpwstr>
  </property>
</Properties>
</file>