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65" r:id="rId1"/>
  </p:sldMasterIdLst>
  <p:notesMasterIdLst>
    <p:notesMasterId r:id="rId11"/>
  </p:notesMasterIdLst>
  <p:handoutMasterIdLst>
    <p:handoutMasterId r:id="rId12"/>
  </p:handout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6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21" autoAdjust="0"/>
  </p:normalViewPr>
  <p:slideViewPr>
    <p:cSldViewPr snapToGrid="0" snapToObjects="1">
      <p:cViewPr varScale="1">
        <p:scale>
          <a:sx n="91" d="100"/>
          <a:sy n="91" d="100"/>
        </p:scale>
        <p:origin x="53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2-21T09:02:48.704" idx="1">
    <p:pos x="6180" y="1392"/>
    <p:text>Select the day/days you are available to meet.</p:text>
    <p:extLst>
      <p:ext uri="{C676402C-5697-4E1C-873F-D02D1690AC5C}">
        <p15:threadingInfo xmlns:p15="http://schemas.microsoft.com/office/powerpoint/2012/main" timeZoneBias="360"/>
      </p:ext>
    </p:extLst>
  </p:cm>
  <p:cm authorId="2" dt="2020-02-21T09:04:12.597" idx="2">
    <p:pos x="6202" y="1911"/>
    <p:text>Select the length of your availability.                        Your Care Unit is 'the learning center'.                                              Location is Green Bay                     Service implies the subject you will be tutoring for. You can select more than one subject.</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90A82-A8CB-B945-BBAA-917FAD82C0F7}" type="datetimeFigureOut">
              <a:rPr lang="en-US" smtClean="0"/>
              <a:t>2/21/2020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2280D7-DD20-9A49-89D3-7524A27F36AD}" type="slidenum">
              <a:rPr lang="en-US" smtClean="0"/>
              <a:t>‹#›</a:t>
            </a:fld>
            <a:endParaRPr lang="en-US"/>
          </a:p>
        </p:txBody>
      </p:sp>
    </p:spTree>
    <p:extLst>
      <p:ext uri="{BB962C8B-B14F-4D97-AF65-F5344CB8AC3E}">
        <p14:creationId xmlns:p14="http://schemas.microsoft.com/office/powerpoint/2010/main" val="17919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E76B3-3A91-6B40-8A93-DAF7064A0931}" type="datetimeFigureOut">
              <a:rPr lang="en-US" smtClean="0"/>
              <a:t>2/21/2020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EA9EE-3713-0941-A449-A039172391F8}" type="slidenum">
              <a:rPr lang="en-US" smtClean="0"/>
              <a:t>‹#›</a:t>
            </a:fld>
            <a:endParaRPr lang="en-US"/>
          </a:p>
        </p:txBody>
      </p:sp>
    </p:spTree>
    <p:extLst>
      <p:ext uri="{BB962C8B-B14F-4D97-AF65-F5344CB8AC3E}">
        <p14:creationId xmlns:p14="http://schemas.microsoft.com/office/powerpoint/2010/main" val="2391646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0853" y="2130427"/>
            <a:ext cx="11691349"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50853" y="3886200"/>
            <a:ext cx="116913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6F3566-6262-9C48-B5E5-61D2F6C48A9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7057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380" y="2130427"/>
            <a:ext cx="1168782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9380" y="3886200"/>
            <a:ext cx="116878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F3566-6262-9C48-B5E5-61D2F6C48A9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433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0" i="0" cap="sm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6F3566-6262-9C48-B5E5-61D2F6C48A99}"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8305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4422" y="1600202"/>
            <a:ext cx="57699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2"/>
            <a:ext cx="57446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6F3566-6262-9C48-B5E5-61D2F6C48A9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66448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4422" y="1535114"/>
            <a:ext cx="577209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24422" y="2174875"/>
            <a:ext cx="57720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74883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70" y="2174875"/>
            <a:ext cx="5748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6F3566-6262-9C48-B5E5-61D2F6C48A99}"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81699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6F3566-6262-9C48-B5E5-61D2F6C48A99}"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08083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F3566-6262-9C48-B5E5-61D2F6C48A99}"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1620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7037" y="273050"/>
            <a:ext cx="4353650" cy="1162051"/>
          </a:xfrm>
        </p:spPr>
        <p:txBody>
          <a:bodyPr anchor="b"/>
          <a:lstStyle>
            <a:lvl1pPr algn="l">
              <a:defRPr sz="2000" b="1" i="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71754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7037" y="1435103"/>
            <a:ext cx="43536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dirty="0"/>
          </a:p>
        </p:txBody>
      </p:sp>
    </p:spTree>
    <p:extLst>
      <p:ext uri="{BB962C8B-B14F-4D97-AF65-F5344CB8AC3E}">
        <p14:creationId xmlns:p14="http://schemas.microsoft.com/office/powerpoint/2010/main" val="198352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06393"/>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41856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17313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54776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alpha val="90000"/>
              </a:schemeClr>
            </a:gs>
            <a:gs pos="100000">
              <a:schemeClr val="accent1">
                <a:lumMod val="100000"/>
                <a:alpha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1FA23-9390-7F4C-9341-95795424F045}"/>
              </a:ext>
            </a:extLst>
          </p:cNvPr>
          <p:cNvPicPr>
            <a:picLocks noChangeAspect="1"/>
          </p:cNvPicPr>
          <p:nvPr userDrawn="1"/>
        </p:nvPicPr>
        <p:blipFill>
          <a:blip r:embed="rId12">
            <a:alphaModFix amt="28000"/>
          </a:blip>
          <a:stretch>
            <a:fillRect/>
          </a:stretch>
        </p:blipFill>
        <p:spPr>
          <a:xfrm>
            <a:off x="8538983" y="2440572"/>
            <a:ext cx="3653017" cy="4435806"/>
          </a:xfrm>
          <a:prstGeom prst="rect">
            <a:avLst/>
          </a:prstGeom>
          <a:effectLst/>
        </p:spPr>
      </p:pic>
      <p:sp>
        <p:nvSpPr>
          <p:cNvPr id="7" name="Rectangle 6"/>
          <p:cNvSpPr/>
          <p:nvPr userDrawn="1"/>
        </p:nvSpPr>
        <p:spPr bwMode="black">
          <a:xfrm>
            <a:off x="0" y="6160971"/>
            <a:ext cx="12192000" cy="715407"/>
          </a:xfrm>
          <a:prstGeom prst="rect">
            <a:avLst/>
          </a:prstGeom>
          <a:solidFill>
            <a:srgbClr val="0F564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
        <p:nvSpPr>
          <p:cNvPr id="4" name="Date Placeholder 3"/>
          <p:cNvSpPr>
            <a:spLocks noGrp="1"/>
          </p:cNvSpPr>
          <p:nvPr>
            <p:ph type="dt" sz="half" idx="2"/>
          </p:nvPr>
        </p:nvSpPr>
        <p:spPr>
          <a:xfrm>
            <a:off x="3792587" y="6336113"/>
            <a:ext cx="1293656" cy="365125"/>
          </a:xfrm>
          <a:prstGeom prst="rect">
            <a:avLst/>
          </a:prstGeom>
        </p:spPr>
        <p:txBody>
          <a:bodyPr vert="horz" lIns="91440" tIns="45720" rIns="91440" bIns="45720" rtlCol="0" anchor="ctr"/>
          <a:lstStyle>
            <a:lvl1pPr algn="ctr">
              <a:defRPr sz="1200">
                <a:solidFill>
                  <a:srgbClr val="BDDEAE"/>
                </a:solidFill>
              </a:defRPr>
            </a:lvl1pPr>
          </a:lstStyle>
          <a:p>
            <a:fld id="{A36F3566-6262-9C48-B5E5-61D2F6C48A99}" type="datetimeFigureOut">
              <a:rPr lang="en-US" smtClean="0"/>
              <a:pPr/>
              <a:t>2/21/2020</a:t>
            </a:fld>
            <a:endParaRPr lang="en-US" dirty="0"/>
          </a:p>
        </p:txBody>
      </p:sp>
      <p:pic>
        <p:nvPicPr>
          <p:cNvPr id="8" name="Picture 7"/>
          <p:cNvPicPr>
            <a:picLocks noChangeAspect="1"/>
          </p:cNvPicPr>
          <p:nvPr userDrawn="1"/>
        </p:nvPicPr>
        <p:blipFill>
          <a:blip r:embed="rId13"/>
          <a:stretch>
            <a:fillRect/>
          </a:stretch>
        </p:blipFill>
        <p:spPr>
          <a:xfrm>
            <a:off x="224423" y="6349538"/>
            <a:ext cx="2058140" cy="364500"/>
          </a:xfrm>
          <a:prstGeom prst="rect">
            <a:avLst/>
          </a:prstGeom>
          <a:effectLst>
            <a:outerShdw blurRad="50800" dir="2700000" algn="tl" rotWithShape="0">
              <a:schemeClr val="tx2">
                <a:alpha val="43000"/>
              </a:schemeClr>
            </a:outerShdw>
          </a:effectLst>
        </p:spPr>
      </p:pic>
      <p:sp>
        <p:nvSpPr>
          <p:cNvPr id="2" name="Title Placeholder 1"/>
          <p:cNvSpPr>
            <a:spLocks noGrp="1"/>
          </p:cNvSpPr>
          <p:nvPr>
            <p:ph type="title"/>
          </p:nvPr>
        </p:nvSpPr>
        <p:spPr>
          <a:xfrm>
            <a:off x="224422" y="274639"/>
            <a:ext cx="1171778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4422" y="1600203"/>
            <a:ext cx="11717780" cy="4359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327941" y="6336113"/>
            <a:ext cx="5223283" cy="365125"/>
          </a:xfrm>
          <a:prstGeom prst="rect">
            <a:avLst/>
          </a:prstGeom>
        </p:spPr>
        <p:txBody>
          <a:bodyPr vert="horz" lIns="91440" tIns="45720" rIns="91440" bIns="45720" rtlCol="0" anchor="ctr"/>
          <a:lstStyle>
            <a:lvl1pPr algn="ctr">
              <a:defRPr sz="1200">
                <a:solidFill>
                  <a:srgbClr val="BDDEAE"/>
                </a:solidFill>
              </a:defRPr>
            </a:lvl1pPr>
          </a:lstStyle>
          <a:p>
            <a:endParaRPr lang="en-US" dirty="0"/>
          </a:p>
        </p:txBody>
      </p:sp>
      <p:sp>
        <p:nvSpPr>
          <p:cNvPr id="6" name="Slide Number Placeholder 5"/>
          <p:cNvSpPr>
            <a:spLocks noGrp="1"/>
          </p:cNvSpPr>
          <p:nvPr>
            <p:ph type="sldNum" sz="quarter" idx="4"/>
          </p:nvPr>
        </p:nvSpPr>
        <p:spPr>
          <a:xfrm>
            <a:off x="10792922" y="6336113"/>
            <a:ext cx="1149280" cy="365125"/>
          </a:xfrm>
          <a:prstGeom prst="rect">
            <a:avLst/>
          </a:prstGeom>
        </p:spPr>
        <p:txBody>
          <a:bodyPr vert="horz" lIns="91440" tIns="45720" rIns="91440" bIns="45720" rtlCol="0" anchor="ctr"/>
          <a:lstStyle>
            <a:lvl1pPr algn="r">
              <a:defRPr sz="1200">
                <a:solidFill>
                  <a:srgbClr val="BDDEAE"/>
                </a:solidFill>
              </a:defRPr>
            </a:lvl1pPr>
          </a:lstStyle>
          <a:p>
            <a:fld id="{ED2C0F79-DBA3-124B-91B3-8AFBA893CAB2}" type="slidenum">
              <a:rPr lang="en-US" smtClean="0"/>
              <a:pPr/>
              <a:t>‹#›</a:t>
            </a:fld>
            <a:endParaRPr lang="en-US" dirty="0"/>
          </a:p>
        </p:txBody>
      </p:sp>
    </p:spTree>
    <p:extLst>
      <p:ext uri="{BB962C8B-B14F-4D97-AF65-F5344CB8AC3E}">
        <p14:creationId xmlns:p14="http://schemas.microsoft.com/office/powerpoint/2010/main" val="3464911724"/>
      </p:ext>
    </p:extLst>
  </p:cSld>
  <p:clrMap bg1="lt1" tx1="dk1" bg2="lt2" tx2="dk2" accent1="accent1" accent2="accent2" accent3="accent3" accent4="accent4" accent5="accent5" accent6="accent6" hlink="hlink" folHlink="folHlink"/>
  <p:sldLayoutIdLst>
    <p:sldLayoutId id="2147493466" r:id="rId1"/>
    <p:sldLayoutId id="2147493467" r:id="rId2"/>
    <p:sldLayoutId id="2147493468" r:id="rId3"/>
    <p:sldLayoutId id="2147493469" r:id="rId4"/>
    <p:sldLayoutId id="2147493470" r:id="rId5"/>
    <p:sldLayoutId id="2147493471" r:id="rId6"/>
    <p:sldLayoutId id="2147493472" r:id="rId7"/>
    <p:sldLayoutId id="2147493473" r:id="rId8"/>
    <p:sldLayoutId id="2147493474" r:id="rId9"/>
    <p:sldLayoutId id="2147493456" r:id="rId10"/>
  </p:sldLayoutIdLst>
  <p:txStyles>
    <p:titleStyle>
      <a:lvl1pPr algn="ctr" defTabSz="457200" rtl="0" eaLnBrk="1" latinLnBrk="0" hangingPunct="1">
        <a:spcBef>
          <a:spcPct val="0"/>
        </a:spcBef>
        <a:buNone/>
        <a:defRPr sz="4800" b="0" i="0" kern="1200" cap="none" normalizeH="0">
          <a:solidFill>
            <a:srgbClr val="0F5640"/>
          </a:solidFill>
          <a:effectLst>
            <a:outerShdw dist="12700" dir="2700000" algn="tl" rotWithShape="0">
              <a:srgbClr val="000000"/>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garwalp@uwgb.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US" dirty="0" smtClean="0"/>
              <a:t>EAB Navigate for Tutor</a:t>
            </a:r>
            <a:endParaRPr lang="en-US" dirty="0"/>
          </a:p>
        </p:txBody>
      </p:sp>
      <p:sp>
        <p:nvSpPr>
          <p:cNvPr id="12" name="Subtitle 11"/>
          <p:cNvSpPr>
            <a:spLocks noGrp="1"/>
          </p:cNvSpPr>
          <p:nvPr>
            <p:ph type="subTitle" idx="1"/>
          </p:nvPr>
        </p:nvSpPr>
        <p:spPr/>
        <p:txBody>
          <a:bodyPr/>
          <a:lstStyle/>
          <a:p>
            <a:r>
              <a:rPr lang="en-US" dirty="0"/>
              <a:t>Document Subtitle</a:t>
            </a:r>
          </a:p>
        </p:txBody>
      </p:sp>
    </p:spTree>
    <p:extLst>
      <p:ext uri="{BB962C8B-B14F-4D97-AF65-F5344CB8AC3E}">
        <p14:creationId xmlns:p14="http://schemas.microsoft.com/office/powerpoint/2010/main" val="339123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Setting Up Appointment Availability</a:t>
            </a:r>
            <a:br>
              <a:rPr lang="en-US" b="1" dirty="0"/>
            </a:b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Setting up your availability (accessible from the Staff Home page) is the most important step you must take if you intend to schedule and manage appointments with students in Navigate. </a:t>
            </a:r>
          </a:p>
          <a:p>
            <a:r>
              <a:rPr lang="en-US" dirty="0"/>
              <a:t>Setting up your availability impacts when and </a:t>
            </a:r>
            <a:r>
              <a:rPr lang="en-US" dirty="0" smtClean="0"/>
              <a:t>how students experience the scheduling workflow from their perspective. </a:t>
            </a:r>
          </a:p>
          <a:p>
            <a:r>
              <a:rPr lang="en-US" dirty="0" smtClean="0"/>
              <a:t>Availability </a:t>
            </a:r>
            <a:r>
              <a:rPr lang="en-US" dirty="0"/>
              <a:t>should be set before syncing your calendars.</a:t>
            </a:r>
          </a:p>
          <a:p>
            <a:endParaRPr lang="en-US" dirty="0"/>
          </a:p>
        </p:txBody>
      </p:sp>
      <p:pic>
        <p:nvPicPr>
          <p:cNvPr id="7" name="Content Placeholder 6"/>
          <p:cNvPicPr>
            <a:picLocks noGrp="1" noChangeAspect="1"/>
          </p:cNvPicPr>
          <p:nvPr>
            <p:ph sz="half" idx="1"/>
          </p:nvPr>
        </p:nvPicPr>
        <p:blipFill>
          <a:blip r:embed="rId2"/>
          <a:stretch>
            <a:fillRect/>
          </a:stretch>
        </p:blipFill>
        <p:spPr>
          <a:xfrm>
            <a:off x="223838" y="1600203"/>
            <a:ext cx="5770562" cy="3853540"/>
          </a:xfrm>
          <a:prstGeom prst="rect">
            <a:avLst/>
          </a:prstGeom>
        </p:spPr>
      </p:pic>
    </p:spTree>
    <p:extLst>
      <p:ext uri="{BB962C8B-B14F-4D97-AF65-F5344CB8AC3E}">
        <p14:creationId xmlns:p14="http://schemas.microsoft.com/office/powerpoint/2010/main" val="217350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Setting Up Appointment Availability</a:t>
            </a:r>
            <a:endParaRPr lang="en-US" dirty="0"/>
          </a:p>
        </p:txBody>
      </p:sp>
      <p:pic>
        <p:nvPicPr>
          <p:cNvPr id="4" name="Content Placeholder 3"/>
          <p:cNvPicPr>
            <a:picLocks noGrp="1" noChangeAspect="1"/>
          </p:cNvPicPr>
          <p:nvPr>
            <p:ph idx="1"/>
          </p:nvPr>
        </p:nvPicPr>
        <p:blipFill>
          <a:blip r:embed="rId2"/>
          <a:stretch>
            <a:fillRect/>
          </a:stretch>
        </p:blipFill>
        <p:spPr>
          <a:xfrm>
            <a:off x="1910443" y="1417639"/>
            <a:ext cx="8017328" cy="4705575"/>
          </a:xfrm>
          <a:prstGeom prst="rect">
            <a:avLst/>
          </a:prstGeom>
        </p:spPr>
      </p:pic>
    </p:spTree>
    <p:extLst>
      <p:ext uri="{BB962C8B-B14F-4D97-AF65-F5344CB8AC3E}">
        <p14:creationId xmlns:p14="http://schemas.microsoft.com/office/powerpoint/2010/main" val="273266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Syncing your Calendar with the Navigate Calendar</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Syncing your </a:t>
            </a:r>
            <a:r>
              <a:rPr lang="en-US" dirty="0" smtClean="0"/>
              <a:t>primary </a:t>
            </a:r>
            <a:r>
              <a:rPr lang="en-US" dirty="0" smtClean="0"/>
              <a:t>student</a:t>
            </a:r>
            <a:r>
              <a:rPr lang="en-US" dirty="0" smtClean="0"/>
              <a:t>/work </a:t>
            </a:r>
            <a:r>
              <a:rPr lang="en-US" dirty="0"/>
              <a:t>calendar with your Navigate calendar is key. This allows the two calendars to talk to one another and share information. That way, you do not have to cross-reference two different calendars to plan your day. It will eliminate the possibility of double booking.</a:t>
            </a:r>
          </a:p>
          <a:p>
            <a:r>
              <a:rPr lang="en-US" dirty="0"/>
              <a:t>The other benefit of syncing calendars is that when you have a new appointment on your </a:t>
            </a:r>
            <a:r>
              <a:rPr lang="en-US" dirty="0" smtClean="0"/>
              <a:t>student/work </a:t>
            </a:r>
            <a:r>
              <a:rPr lang="en-US" dirty="0"/>
              <a:t>calendar (whether for </a:t>
            </a:r>
            <a:r>
              <a:rPr lang="en-US" dirty="0" smtClean="0"/>
              <a:t>a </a:t>
            </a:r>
            <a:r>
              <a:rPr lang="en-US" dirty="0"/>
              <a:t>meeting or personal doctor’s appointment) it will automatically update the availability students see for you in Navigate. </a:t>
            </a:r>
          </a:p>
          <a:p>
            <a:endParaRPr lang="en-US" dirty="0"/>
          </a:p>
        </p:txBody>
      </p:sp>
      <p:pic>
        <p:nvPicPr>
          <p:cNvPr id="5" name="Content Placeholder 4"/>
          <p:cNvPicPr>
            <a:picLocks noGrp="1" noChangeAspect="1"/>
          </p:cNvPicPr>
          <p:nvPr>
            <p:ph sz="half" idx="1"/>
          </p:nvPr>
        </p:nvPicPr>
        <p:blipFill>
          <a:blip r:embed="rId2"/>
          <a:stretch>
            <a:fillRect/>
          </a:stretch>
        </p:blipFill>
        <p:spPr>
          <a:xfrm>
            <a:off x="565242" y="1600203"/>
            <a:ext cx="5429158" cy="3951512"/>
          </a:xfrm>
          <a:prstGeom prst="rect">
            <a:avLst/>
          </a:prstGeom>
        </p:spPr>
      </p:pic>
    </p:spTree>
    <p:extLst>
      <p:ext uri="{BB962C8B-B14F-4D97-AF65-F5344CB8AC3E}">
        <p14:creationId xmlns:p14="http://schemas.microsoft.com/office/powerpoint/2010/main" val="301234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Syncing your Calendar with the Navigate Calendar</a:t>
            </a:r>
            <a:endParaRPr lang="en-US" dirty="0"/>
          </a:p>
        </p:txBody>
      </p:sp>
      <p:pic>
        <p:nvPicPr>
          <p:cNvPr id="4" name="Content Placeholder 3"/>
          <p:cNvPicPr>
            <a:picLocks noGrp="1" noChangeAspect="1"/>
          </p:cNvPicPr>
          <p:nvPr>
            <p:ph idx="1"/>
          </p:nvPr>
        </p:nvPicPr>
        <p:blipFill>
          <a:blip r:embed="rId2"/>
          <a:stretch>
            <a:fillRect/>
          </a:stretch>
        </p:blipFill>
        <p:spPr>
          <a:xfrm>
            <a:off x="1989509" y="1767108"/>
            <a:ext cx="7693334" cy="4280250"/>
          </a:xfrm>
          <a:prstGeom prst="rect">
            <a:avLst/>
          </a:prstGeom>
        </p:spPr>
      </p:pic>
    </p:spTree>
    <p:extLst>
      <p:ext uri="{BB962C8B-B14F-4D97-AF65-F5344CB8AC3E}">
        <p14:creationId xmlns:p14="http://schemas.microsoft.com/office/powerpoint/2010/main" val="190303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Syncing your Calendar with the Navigate Calendar</a:t>
            </a:r>
            <a:endParaRPr lang="en-US" dirty="0"/>
          </a:p>
        </p:txBody>
      </p:sp>
      <p:pic>
        <p:nvPicPr>
          <p:cNvPr id="5" name="Content Placeholder 4"/>
          <p:cNvPicPr>
            <a:picLocks noGrp="1" noChangeAspect="1"/>
          </p:cNvPicPr>
          <p:nvPr>
            <p:ph idx="1"/>
          </p:nvPr>
        </p:nvPicPr>
        <p:blipFill>
          <a:blip r:embed="rId2"/>
          <a:stretch>
            <a:fillRect/>
          </a:stretch>
        </p:blipFill>
        <p:spPr>
          <a:xfrm>
            <a:off x="2036058" y="1600200"/>
            <a:ext cx="8094485" cy="4359275"/>
          </a:xfrm>
          <a:prstGeom prst="rect">
            <a:avLst/>
          </a:prstGeom>
        </p:spPr>
      </p:pic>
    </p:spTree>
    <p:extLst>
      <p:ext uri="{BB962C8B-B14F-4D97-AF65-F5344CB8AC3E}">
        <p14:creationId xmlns:p14="http://schemas.microsoft.com/office/powerpoint/2010/main" val="25358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Syncing your Calendar with the Navigate Calendar</a:t>
            </a:r>
            <a:endParaRPr lang="en-US" dirty="0"/>
          </a:p>
        </p:txBody>
      </p:sp>
      <p:pic>
        <p:nvPicPr>
          <p:cNvPr id="4" name="Content Placeholder 3"/>
          <p:cNvPicPr>
            <a:picLocks noGrp="1" noChangeAspect="1"/>
          </p:cNvPicPr>
          <p:nvPr>
            <p:ph idx="1"/>
          </p:nvPr>
        </p:nvPicPr>
        <p:blipFill>
          <a:blip r:embed="rId2"/>
          <a:stretch>
            <a:fillRect/>
          </a:stretch>
        </p:blipFill>
        <p:spPr>
          <a:xfrm>
            <a:off x="2087563" y="2265362"/>
            <a:ext cx="7991475" cy="3028950"/>
          </a:xfrm>
          <a:prstGeom prst="rect">
            <a:avLst/>
          </a:prstGeom>
        </p:spPr>
      </p:pic>
    </p:spTree>
    <p:extLst>
      <p:ext uri="{BB962C8B-B14F-4D97-AF65-F5344CB8AC3E}">
        <p14:creationId xmlns:p14="http://schemas.microsoft.com/office/powerpoint/2010/main" val="272249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Syncing your Calendar with the Navigate Calendar</a:t>
            </a:r>
            <a:endParaRPr lang="en-US" dirty="0"/>
          </a:p>
        </p:txBody>
      </p:sp>
      <p:pic>
        <p:nvPicPr>
          <p:cNvPr id="5" name="Content Placeholder 4"/>
          <p:cNvPicPr>
            <a:picLocks noGrp="1" noChangeAspect="1"/>
          </p:cNvPicPr>
          <p:nvPr>
            <p:ph idx="1"/>
          </p:nvPr>
        </p:nvPicPr>
        <p:blipFill>
          <a:blip r:embed="rId2"/>
          <a:stretch>
            <a:fillRect/>
          </a:stretch>
        </p:blipFill>
        <p:spPr>
          <a:xfrm>
            <a:off x="2383971" y="2008187"/>
            <a:ext cx="6223454" cy="3543300"/>
          </a:xfrm>
          <a:prstGeom prst="rect">
            <a:avLst/>
          </a:prstGeom>
        </p:spPr>
      </p:pic>
      <p:sp>
        <p:nvSpPr>
          <p:cNvPr id="3" name="TextBox 2"/>
          <p:cNvSpPr txBox="1"/>
          <p:nvPr/>
        </p:nvSpPr>
        <p:spPr>
          <a:xfrm>
            <a:off x="9429750" y="2171700"/>
            <a:ext cx="2045970" cy="2031325"/>
          </a:xfrm>
          <a:prstGeom prst="rect">
            <a:avLst/>
          </a:prstGeom>
          <a:noFill/>
        </p:spPr>
        <p:txBody>
          <a:bodyPr wrap="square" rtlCol="0">
            <a:spAutoFit/>
          </a:bodyPr>
          <a:lstStyle/>
          <a:p>
            <a:r>
              <a:rPr lang="en-US" dirty="0" smtClean="0"/>
              <a:t>Enter your student email and password as prompted.</a:t>
            </a:r>
          </a:p>
          <a:p>
            <a:r>
              <a:rPr lang="en-US" dirty="0" smtClean="0"/>
              <a:t>Click ‘Accept’ for the calendars to sync.</a:t>
            </a:r>
            <a:endParaRPr lang="en-US" dirty="0"/>
          </a:p>
        </p:txBody>
      </p:sp>
    </p:spTree>
    <p:extLst>
      <p:ext uri="{BB962C8B-B14F-4D97-AF65-F5344CB8AC3E}">
        <p14:creationId xmlns:p14="http://schemas.microsoft.com/office/powerpoint/2010/main" val="217182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770" y="1337310"/>
            <a:ext cx="8721090" cy="1200329"/>
          </a:xfrm>
          <a:prstGeom prst="rect">
            <a:avLst/>
          </a:prstGeom>
          <a:noFill/>
        </p:spPr>
        <p:txBody>
          <a:bodyPr wrap="square" rtlCol="0">
            <a:spAutoFit/>
          </a:bodyPr>
          <a:lstStyle/>
          <a:p>
            <a:r>
              <a:rPr lang="en-US" dirty="0" smtClean="0"/>
              <a:t>For any assistance/questions please reach out to Pooja Agarwal @ 920-465-2327 or </a:t>
            </a:r>
            <a:r>
              <a:rPr lang="en-US" dirty="0" smtClean="0">
                <a:hlinkClick r:id="rId2"/>
              </a:rPr>
              <a:t>agarwalp@uwgb.edu</a:t>
            </a:r>
            <a:r>
              <a:rPr lang="en-US" dirty="0" smtClean="0"/>
              <a:t>.</a:t>
            </a:r>
          </a:p>
          <a:p>
            <a:endParaRPr lang="en-US" dirty="0"/>
          </a:p>
          <a:p>
            <a:r>
              <a:rPr lang="en-US" dirty="0" smtClean="0"/>
              <a:t>Thanks!!</a:t>
            </a:r>
            <a:endParaRPr lang="en-US" dirty="0"/>
          </a:p>
        </p:txBody>
      </p:sp>
    </p:spTree>
    <p:extLst>
      <p:ext uri="{BB962C8B-B14F-4D97-AF65-F5344CB8AC3E}">
        <p14:creationId xmlns:p14="http://schemas.microsoft.com/office/powerpoint/2010/main" val="3334710217"/>
      </p:ext>
    </p:extLst>
  </p:cSld>
  <p:clrMapOvr>
    <a:masterClrMapping/>
  </p:clrMapOvr>
</p:sld>
</file>

<file path=ppt/theme/theme1.xml><?xml version="1.0" encoding="utf-8"?>
<a:theme xmlns:a="http://schemas.openxmlformats.org/drawingml/2006/main" name="Custom Design">
  <a:themeElements>
    <a:clrScheme name="UWGB Green">
      <a:dk1>
        <a:srgbClr val="000000"/>
      </a:dk1>
      <a:lt1>
        <a:srgbClr val="FFFFFF"/>
      </a:lt1>
      <a:dk2>
        <a:srgbClr val="0F5640"/>
      </a:dk2>
      <a:lt2>
        <a:srgbClr val="DDDDDD"/>
      </a:lt2>
      <a:accent1>
        <a:srgbClr val="549E39"/>
      </a:accent1>
      <a:accent2>
        <a:srgbClr val="8AB833"/>
      </a:accent2>
      <a:accent3>
        <a:srgbClr val="C0CF3A"/>
      </a:accent3>
      <a:accent4>
        <a:srgbClr val="4D9979"/>
      </a:accent4>
      <a:accent5>
        <a:srgbClr val="67C3A8"/>
      </a:accent5>
      <a:accent6>
        <a:srgbClr val="0A8560"/>
      </a:accent6>
      <a:hlink>
        <a:srgbClr val="6B9F25"/>
      </a:hlink>
      <a:folHlink>
        <a:srgbClr val="0F564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heme-two-UWGB" id="{0B2A6046-3D5F-BC4D-BCE7-007428E1270A}" vid="{3B55DEA7-488C-024E-8C69-3379FAD51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PPT-theme-two-UWGB</Template>
  <TotalTime>0</TotalTime>
  <Words>236</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Calisto MT</vt:lpstr>
      <vt:lpstr>Custom Design</vt:lpstr>
      <vt:lpstr>EAB Navigate for Tutor</vt:lpstr>
      <vt:lpstr>Setting Up Appointment Availability </vt:lpstr>
      <vt:lpstr>Setting Up Appointment Availability</vt:lpstr>
      <vt:lpstr>Syncing your Calendar with the Navigate Calendar</vt:lpstr>
      <vt:lpstr>Syncing your Calendar with the Navigate Calendar</vt:lpstr>
      <vt:lpstr>Syncing your Calendar with the Navigate Calendar</vt:lpstr>
      <vt:lpstr>Syncing your Calendar with the Navigate Calendar</vt:lpstr>
      <vt:lpstr>Syncing your Calendar with the Navigate Calendar</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2020-02-17T18:53:23Z</dcterms:created>
  <dcterms:modified xsi:type="dcterms:W3CDTF">2020-02-21T15:28:20Z</dcterms:modified>
  <cp:contentStatus/>
</cp:coreProperties>
</file>