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DA22F-70E5-4B89-9AD2-9BB941609D4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28604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DA22F-70E5-4B89-9AD2-9BB941609D4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67807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DA22F-70E5-4B89-9AD2-9BB941609D4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36719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DA22F-70E5-4B89-9AD2-9BB941609D4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65583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4DA22F-70E5-4B89-9AD2-9BB941609D4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81335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DA22F-70E5-4B89-9AD2-9BB941609D4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9907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4DA22F-70E5-4B89-9AD2-9BB941609D4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89022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DA22F-70E5-4B89-9AD2-9BB941609D4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297189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DA22F-70E5-4B89-9AD2-9BB941609D4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196670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4DA22F-70E5-4B89-9AD2-9BB941609D4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320176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4DA22F-70E5-4B89-9AD2-9BB941609D4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F83E-A62D-47FA-9211-844BDD887976}" type="slidenum">
              <a:rPr lang="en-US" smtClean="0"/>
              <a:t>‹#›</a:t>
            </a:fld>
            <a:endParaRPr lang="en-US"/>
          </a:p>
        </p:txBody>
      </p:sp>
    </p:spTree>
    <p:extLst>
      <p:ext uri="{BB962C8B-B14F-4D97-AF65-F5344CB8AC3E}">
        <p14:creationId xmlns:p14="http://schemas.microsoft.com/office/powerpoint/2010/main" val="379952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DA22F-70E5-4B89-9AD2-9BB941609D42}"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2F83E-A62D-47FA-9211-844BDD887976}" type="slidenum">
              <a:rPr lang="en-US" smtClean="0"/>
              <a:t>‹#›</a:t>
            </a:fld>
            <a:endParaRPr lang="en-US"/>
          </a:p>
        </p:txBody>
      </p:sp>
    </p:spTree>
    <p:extLst>
      <p:ext uri="{BB962C8B-B14F-4D97-AF65-F5344CB8AC3E}">
        <p14:creationId xmlns:p14="http://schemas.microsoft.com/office/powerpoint/2010/main" val="361169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uwgb.campus.eab.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bookmark EAB </a:t>
            </a:r>
            <a:r>
              <a:rPr lang="en-US" smtClean="0"/>
              <a:t>on </a:t>
            </a:r>
            <a:r>
              <a:rPr lang="en-US" smtClean="0"/>
              <a:t>Chrome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102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8290" y="2249214"/>
            <a:ext cx="9133489" cy="923330"/>
          </a:xfrm>
          <a:prstGeom prst="rect">
            <a:avLst/>
          </a:prstGeom>
          <a:noFill/>
        </p:spPr>
        <p:txBody>
          <a:bodyPr wrap="square" rtlCol="0">
            <a:spAutoFit/>
          </a:bodyPr>
          <a:lstStyle/>
          <a:p>
            <a:r>
              <a:rPr lang="en-US" dirty="0" smtClean="0"/>
              <a:t>Go to the EAB Navigate site via this link: type or copy-paste in the browser</a:t>
            </a:r>
          </a:p>
          <a:p>
            <a:r>
              <a:rPr lang="en-US" dirty="0" smtClean="0">
                <a:hlinkClick r:id="rId2"/>
              </a:rPr>
              <a:t>https://uwgb.campus.eab.com</a:t>
            </a:r>
            <a:endParaRPr lang="en-US" dirty="0" smtClean="0"/>
          </a:p>
          <a:p>
            <a:endParaRPr lang="en-US" dirty="0"/>
          </a:p>
        </p:txBody>
      </p:sp>
    </p:spTree>
    <p:extLst>
      <p:ext uri="{BB962C8B-B14F-4D97-AF65-F5344CB8AC3E}">
        <p14:creationId xmlns:p14="http://schemas.microsoft.com/office/powerpoint/2010/main" val="140257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076" y="903890"/>
            <a:ext cx="9858703" cy="646331"/>
          </a:xfrm>
          <a:prstGeom prst="rect">
            <a:avLst/>
          </a:prstGeom>
          <a:noFill/>
        </p:spPr>
        <p:txBody>
          <a:bodyPr wrap="square" rtlCol="0">
            <a:spAutoFit/>
          </a:bodyPr>
          <a:lstStyle/>
          <a:p>
            <a:r>
              <a:rPr lang="en-US" dirty="0" smtClean="0"/>
              <a:t>Type in your UWGB credentials to log in into EAB Navigate</a:t>
            </a:r>
          </a:p>
          <a:p>
            <a:r>
              <a:rPr lang="en-US" dirty="0" smtClean="0"/>
              <a:t> </a:t>
            </a:r>
            <a:endParaRPr lang="en-US" dirty="0"/>
          </a:p>
        </p:txBody>
      </p:sp>
      <p:pic>
        <p:nvPicPr>
          <p:cNvPr id="3" name="Picture 2"/>
          <p:cNvPicPr>
            <a:picLocks noChangeAspect="1"/>
          </p:cNvPicPr>
          <p:nvPr/>
        </p:nvPicPr>
        <p:blipFill>
          <a:blip r:embed="rId2"/>
          <a:stretch>
            <a:fillRect/>
          </a:stretch>
        </p:blipFill>
        <p:spPr>
          <a:xfrm>
            <a:off x="1481959" y="1671128"/>
            <a:ext cx="5864772" cy="4155832"/>
          </a:xfrm>
          <a:prstGeom prst="rect">
            <a:avLst/>
          </a:prstGeom>
        </p:spPr>
      </p:pic>
    </p:spTree>
    <p:extLst>
      <p:ext uri="{BB962C8B-B14F-4D97-AF65-F5344CB8AC3E}">
        <p14:creationId xmlns:p14="http://schemas.microsoft.com/office/powerpoint/2010/main" val="69398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3379" y="798786"/>
            <a:ext cx="10174014" cy="923330"/>
          </a:xfrm>
          <a:prstGeom prst="rect">
            <a:avLst/>
          </a:prstGeom>
          <a:noFill/>
        </p:spPr>
        <p:txBody>
          <a:bodyPr wrap="square" rtlCol="0">
            <a:spAutoFit/>
          </a:bodyPr>
          <a:lstStyle/>
          <a:p>
            <a:r>
              <a:rPr lang="en-US" dirty="0" smtClean="0"/>
              <a:t>After logging in, click on the star on the right hand side of the browser </a:t>
            </a:r>
          </a:p>
          <a:p>
            <a:endParaRPr lang="en-US" dirty="0"/>
          </a:p>
          <a:p>
            <a:endParaRPr lang="en-US" dirty="0"/>
          </a:p>
        </p:txBody>
      </p:sp>
      <p:pic>
        <p:nvPicPr>
          <p:cNvPr id="3" name="Picture 2"/>
          <p:cNvPicPr>
            <a:picLocks noChangeAspect="1"/>
          </p:cNvPicPr>
          <p:nvPr/>
        </p:nvPicPr>
        <p:blipFill>
          <a:blip r:embed="rId2"/>
          <a:stretch>
            <a:fillRect/>
          </a:stretch>
        </p:blipFill>
        <p:spPr>
          <a:xfrm>
            <a:off x="648685" y="1260451"/>
            <a:ext cx="10072465" cy="5230210"/>
          </a:xfrm>
          <a:prstGeom prst="rect">
            <a:avLst/>
          </a:prstGeom>
        </p:spPr>
      </p:pic>
    </p:spTree>
    <p:extLst>
      <p:ext uri="{BB962C8B-B14F-4D97-AF65-F5344CB8AC3E}">
        <p14:creationId xmlns:p14="http://schemas.microsoft.com/office/powerpoint/2010/main" val="242564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931" y="830317"/>
            <a:ext cx="10415752" cy="1477328"/>
          </a:xfrm>
          <a:prstGeom prst="rect">
            <a:avLst/>
          </a:prstGeom>
          <a:noFill/>
        </p:spPr>
        <p:txBody>
          <a:bodyPr wrap="square" rtlCol="0">
            <a:spAutoFit/>
          </a:bodyPr>
          <a:lstStyle/>
          <a:p>
            <a:r>
              <a:rPr lang="en-US" dirty="0" smtClean="0"/>
              <a:t>Once bookmarked, the Navigate homepage is going to appear on your chrome home screen as shown in the picture below or can also be accessed via the three dots in the upper right corner by clicking on the bookmarks.</a:t>
            </a:r>
          </a:p>
          <a:p>
            <a:endParaRPr lang="en-US" dirty="0"/>
          </a:p>
          <a:p>
            <a:endParaRPr lang="en-US" dirty="0"/>
          </a:p>
        </p:txBody>
      </p:sp>
      <p:pic>
        <p:nvPicPr>
          <p:cNvPr id="3" name="Picture 2"/>
          <p:cNvPicPr>
            <a:picLocks noChangeAspect="1"/>
          </p:cNvPicPr>
          <p:nvPr/>
        </p:nvPicPr>
        <p:blipFill>
          <a:blip r:embed="rId2"/>
          <a:stretch>
            <a:fillRect/>
          </a:stretch>
        </p:blipFill>
        <p:spPr>
          <a:xfrm>
            <a:off x="1326869" y="1768686"/>
            <a:ext cx="8057385" cy="4492671"/>
          </a:xfrm>
          <a:prstGeom prst="rect">
            <a:avLst/>
          </a:prstGeom>
        </p:spPr>
      </p:pic>
    </p:spTree>
    <p:extLst>
      <p:ext uri="{BB962C8B-B14F-4D97-AF65-F5344CB8AC3E}">
        <p14:creationId xmlns:p14="http://schemas.microsoft.com/office/powerpoint/2010/main" val="3190849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94</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How to bookmark EAB on Chrome</vt:lpstr>
      <vt:lpstr>PowerPoint Presentation</vt:lpstr>
      <vt:lpstr>PowerPoint Presentation</vt:lpstr>
      <vt:lpstr>PowerPoint Presentation</vt:lpstr>
      <vt:lpstr>PowerPoint Presentation</vt:lpstr>
    </vt:vector>
  </TitlesOfParts>
  <Company>UW-Green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Agarwal, Pooja</dc:creator>
  <cp:lastModifiedBy>Agarwal, Pooja</cp:lastModifiedBy>
  <cp:revision>6</cp:revision>
  <dcterms:created xsi:type="dcterms:W3CDTF">2019-11-12T20:13:44Z</dcterms:created>
  <dcterms:modified xsi:type="dcterms:W3CDTF">2020-02-14T14:26:39Z</dcterms:modified>
</cp:coreProperties>
</file>