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y="5143500" cx="9144000"/>
  <p:notesSz cx="6858000" cy="9144000"/>
  <p:embeddedFontLst>
    <p:embeddedFont>
      <p:font typeface="Barlow Medium"/>
      <p:regular r:id="rId40"/>
      <p:bold r:id="rId41"/>
      <p:italic r:id="rId42"/>
      <p:boldItalic r:id="rId43"/>
    </p:embeddedFont>
    <p:embeddedFont>
      <p:font typeface="Barlow"/>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8" roundtripDataSignature="AMtx7mi3RyxXujMWrGIRaYz85YihyTxTp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378B284-F1AA-4EDA-B8BD-48D12F957471}">
  <a:tblStyle styleId="{5378B284-F1AA-4EDA-B8BD-48D12F95747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BarlowMedium-regular.fntdata"/><Relationship Id="rId20" Type="http://schemas.openxmlformats.org/officeDocument/2006/relationships/slide" Target="slides/slide15.xml"/><Relationship Id="rId42" Type="http://schemas.openxmlformats.org/officeDocument/2006/relationships/font" Target="fonts/BarlowMedium-italic.fntdata"/><Relationship Id="rId41" Type="http://schemas.openxmlformats.org/officeDocument/2006/relationships/font" Target="fonts/BarlowMedium-bold.fntdata"/><Relationship Id="rId22" Type="http://schemas.openxmlformats.org/officeDocument/2006/relationships/slide" Target="slides/slide17.xml"/><Relationship Id="rId44" Type="http://schemas.openxmlformats.org/officeDocument/2006/relationships/font" Target="fonts/Barlow-regular.fntdata"/><Relationship Id="rId21" Type="http://schemas.openxmlformats.org/officeDocument/2006/relationships/slide" Target="slides/slide16.xml"/><Relationship Id="rId43" Type="http://schemas.openxmlformats.org/officeDocument/2006/relationships/font" Target="fonts/BarlowMedium-boldItalic.fntdata"/><Relationship Id="rId24" Type="http://schemas.openxmlformats.org/officeDocument/2006/relationships/slide" Target="slides/slide19.xml"/><Relationship Id="rId46" Type="http://schemas.openxmlformats.org/officeDocument/2006/relationships/font" Target="fonts/Barlow-italic.fntdata"/><Relationship Id="rId23" Type="http://schemas.openxmlformats.org/officeDocument/2006/relationships/slide" Target="slides/slide18.xml"/><Relationship Id="rId45" Type="http://schemas.openxmlformats.org/officeDocument/2006/relationships/font" Target="fonts/Barlow-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8" Type="http://customschemas.google.com/relationships/presentationmetadata" Target="metadata"/><Relationship Id="rId25" Type="http://schemas.openxmlformats.org/officeDocument/2006/relationships/slide" Target="slides/slide20.xml"/><Relationship Id="rId47" Type="http://schemas.openxmlformats.org/officeDocument/2006/relationships/font" Target="fonts/Barlow-boldItalic.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Abby </a:t>
            </a:r>
            <a:endParaRPr/>
          </a:p>
        </p:txBody>
      </p:sp>
      <p:sp>
        <p:nvSpPr>
          <p:cNvPr id="57" name="Google Shape;57;p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02679caa97_0_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g102679caa97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Elsie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02679caa97_0_1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102679caa97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a:solidFill>
                  <a:schemeClr val="dk1"/>
                </a:solidFill>
              </a:rPr>
              <a:t>Elsie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 name="Google Shape;20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Angela</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a:solidFill>
                  <a:schemeClr val="dk1"/>
                </a:solidFill>
              </a:rPr>
              <a:t>Elsie</a:t>
            </a:r>
            <a:endParaRPr>
              <a:solidFill>
                <a:schemeClr val="dk1"/>
              </a:solidFill>
            </a:endParaRPr>
          </a:p>
          <a:p>
            <a:pPr indent="0" lvl="0" marL="0" rtl="0" algn="l">
              <a:lnSpc>
                <a:spcPct val="100000"/>
              </a:lnSpc>
              <a:spcBef>
                <a:spcPts val="0"/>
              </a:spcBef>
              <a:spcAft>
                <a:spcPts val="0"/>
              </a:spcAft>
              <a:buSzPts val="1400"/>
              <a:buNone/>
            </a:pPr>
            <a:r>
              <a:t/>
            </a:r>
            <a:endParaRPr/>
          </a:p>
        </p:txBody>
      </p:sp>
      <p:sp>
        <p:nvSpPr>
          <p:cNvPr id="220" name="Google Shape;220;p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102679caa97_0_1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102679caa97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a:solidFill>
                  <a:schemeClr val="dk1"/>
                </a:solidFill>
              </a:rPr>
              <a:t>Elsie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1037a710457_1_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1037a710457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Angela</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fc805ec1af_1_1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fc805ec1af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Angela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solidFill>
                  <a:schemeClr val="dk1"/>
                </a:solidFill>
              </a:rPr>
              <a:t>Caitlyn </a:t>
            </a:r>
            <a:endParaRPr>
              <a:solidFill>
                <a:schemeClr val="dk1"/>
              </a:solidFill>
              <a:highlight>
                <a:schemeClr val="lt1"/>
              </a:highlight>
            </a:endParaRPr>
          </a:p>
        </p:txBody>
      </p:sp>
      <p:sp>
        <p:nvSpPr>
          <p:cNvPr id="281" name="Google Shape;281;p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Caitlyn </a:t>
            </a:r>
            <a:endParaRPr/>
          </a:p>
        </p:txBody>
      </p:sp>
      <p:sp>
        <p:nvSpPr>
          <p:cNvPr id="307" name="Google Shape;307;p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104ffaed90e_1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Emily</a:t>
            </a:r>
            <a:endParaRPr/>
          </a:p>
        </p:txBody>
      </p:sp>
      <p:sp>
        <p:nvSpPr>
          <p:cNvPr id="332" name="Google Shape;332;g104ffaed90e_1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 name="Google Shape;6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Abby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102e2ac6a50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102e2ac6a5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Angela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Picture: Lots of personal photos of the quartet and pictures of the members engaging with their community.</a:t>
            </a:r>
            <a:endParaRPr/>
          </a:p>
          <a:p>
            <a:pPr indent="0" lvl="0" marL="0" rtl="0" algn="l">
              <a:spcBef>
                <a:spcPts val="0"/>
              </a:spcBef>
              <a:spcAft>
                <a:spcPts val="0"/>
              </a:spcAft>
              <a:buNone/>
            </a:pPr>
            <a:r>
              <a:rPr lang="en"/>
              <a:t>Text: Explaining events and shows that are going on, as well as updating the page with what the quartet is doing “recently”. </a:t>
            </a:r>
            <a:endParaRPr/>
          </a:p>
          <a:p>
            <a:pPr indent="0" lvl="0" marL="0" rtl="0" algn="l">
              <a:spcBef>
                <a:spcPts val="0"/>
              </a:spcBef>
              <a:spcAft>
                <a:spcPts val="0"/>
              </a:spcAft>
              <a:buNone/>
            </a:pPr>
            <a:r>
              <a:rPr lang="en"/>
              <a:t>Video: Video of performances and maybe some behind the scenes; link some of the youtube videos.</a:t>
            </a:r>
            <a:endParaRPr/>
          </a:p>
          <a:p>
            <a:pPr indent="0" lvl="0" marL="0" rtl="0" algn="l">
              <a:spcBef>
                <a:spcPts val="0"/>
              </a:spcBef>
              <a:spcAft>
                <a:spcPts val="0"/>
              </a:spcAft>
              <a:buNone/>
            </a:pPr>
            <a:r>
              <a:rPr lang="en"/>
              <a:t>Graphics: Educational posters of music lessons, upcoming special events.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1053ca26617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1053ca2661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Angela</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102e2ac6a50_0_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102e2ac6a50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Caitlyn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Picture: Lots of pictures of themselves and the group. Engaging in their community and what they do. Even their performance.</a:t>
            </a:r>
            <a:endParaRPr/>
          </a:p>
          <a:p>
            <a:pPr indent="0" lvl="0" marL="0" rtl="0" algn="l">
              <a:spcBef>
                <a:spcPts val="0"/>
              </a:spcBef>
              <a:spcAft>
                <a:spcPts val="0"/>
              </a:spcAft>
              <a:buNone/>
            </a:pPr>
            <a:r>
              <a:rPr lang="en"/>
              <a:t>Text: </a:t>
            </a:r>
            <a:r>
              <a:rPr lang="en"/>
              <a:t>Explaining</a:t>
            </a:r>
            <a:r>
              <a:rPr lang="en"/>
              <a:t> what is going on in the picture or where to find the event.</a:t>
            </a:r>
            <a:endParaRPr/>
          </a:p>
          <a:p>
            <a:pPr indent="0" lvl="0" marL="0" rtl="0" algn="l">
              <a:spcBef>
                <a:spcPts val="0"/>
              </a:spcBef>
              <a:spcAft>
                <a:spcPts val="0"/>
              </a:spcAft>
              <a:buNone/>
            </a:pPr>
            <a:r>
              <a:rPr lang="en"/>
              <a:t>Video: Little clips of their </a:t>
            </a:r>
            <a:r>
              <a:rPr lang="en"/>
              <a:t>performance</a:t>
            </a:r>
            <a:r>
              <a:rPr lang="en"/>
              <a:t> that can be linked to the website or YouTube, </a:t>
            </a:r>
            <a:endParaRPr/>
          </a:p>
          <a:p>
            <a:pPr indent="0" lvl="0" marL="0" rtl="0" algn="l">
              <a:spcBef>
                <a:spcPts val="0"/>
              </a:spcBef>
              <a:spcAft>
                <a:spcPts val="0"/>
              </a:spcAft>
              <a:buNone/>
            </a:pPr>
            <a:r>
              <a:rPr lang="en"/>
              <a:t>Graphics: Just like Facebook it has </a:t>
            </a:r>
            <a:r>
              <a:rPr lang="en">
                <a:solidFill>
                  <a:schemeClr val="dk1"/>
                </a:solidFill>
              </a:rPr>
              <a:t>e</a:t>
            </a:r>
            <a:r>
              <a:rPr lang="en">
                <a:solidFill>
                  <a:schemeClr val="dk1"/>
                </a:solidFill>
              </a:rPr>
              <a:t>ducational posters of music lessons, special events that are upcoming.</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1053ca26617_0_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1053ca2661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Caitlyn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102e2ac6a50_0_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102e2ac6a50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Abby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Picture: Have pictures of the quartet members or an event. </a:t>
            </a:r>
            <a:endParaRPr/>
          </a:p>
          <a:p>
            <a:pPr indent="0" lvl="0" marL="0" rtl="0" algn="l">
              <a:spcBef>
                <a:spcPts val="0"/>
              </a:spcBef>
              <a:spcAft>
                <a:spcPts val="0"/>
              </a:spcAft>
              <a:buNone/>
            </a:pPr>
            <a:r>
              <a:rPr lang="en"/>
              <a:t>Text: Bio-style paragraphs/sentences of who the members are or about events. </a:t>
            </a:r>
            <a:endParaRPr/>
          </a:p>
          <a:p>
            <a:pPr indent="0" lvl="0" marL="0" rtl="0" algn="l">
              <a:spcBef>
                <a:spcPts val="0"/>
              </a:spcBef>
              <a:spcAft>
                <a:spcPts val="0"/>
              </a:spcAft>
              <a:buNone/>
            </a:pPr>
            <a:r>
              <a:rPr lang="en"/>
              <a:t>Video:Highlight an event with a clip. </a:t>
            </a:r>
            <a:endParaRPr/>
          </a:p>
          <a:p>
            <a:pPr indent="0" lvl="0" marL="0" rtl="0" algn="l">
              <a:spcBef>
                <a:spcPts val="0"/>
              </a:spcBef>
              <a:spcAft>
                <a:spcPts val="0"/>
              </a:spcAft>
              <a:buNone/>
            </a:pPr>
            <a:r>
              <a:rPr lang="en"/>
              <a:t>Graphics: Poster for an upcoming event or how-to get connected with them.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Abby </a:t>
            </a:r>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1053ca26617_0_1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1053ca2661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Abby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102e2ac6a50_0_1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102e2ac6a50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Picture: pictures will mostly be thumbnails for the </a:t>
            </a:r>
            <a:r>
              <a:rPr lang="en"/>
              <a:t>videos</a:t>
            </a:r>
            <a:r>
              <a:rPr lang="en"/>
              <a:t>, otherwise photos could be shared during the </a:t>
            </a:r>
            <a:r>
              <a:rPr lang="en"/>
              <a:t>videos</a:t>
            </a:r>
            <a:r>
              <a:rPr lang="en"/>
              <a:t> depending on the content and editing.</a:t>
            </a:r>
            <a:endParaRPr/>
          </a:p>
          <a:p>
            <a:pPr indent="0" lvl="0" marL="0" rtl="0" algn="l">
              <a:spcBef>
                <a:spcPts val="0"/>
              </a:spcBef>
              <a:spcAft>
                <a:spcPts val="0"/>
              </a:spcAft>
              <a:buNone/>
            </a:pPr>
            <a:r>
              <a:rPr lang="en"/>
              <a:t>Text: Text will be mostly </a:t>
            </a:r>
            <a:r>
              <a:rPr lang="en"/>
              <a:t>captions for the videos or video descriptions. Text could also come in the form of comments.</a:t>
            </a:r>
            <a:endParaRPr/>
          </a:p>
          <a:p>
            <a:pPr indent="0" lvl="0" marL="0" rtl="0" algn="l">
              <a:spcBef>
                <a:spcPts val="0"/>
              </a:spcBef>
              <a:spcAft>
                <a:spcPts val="0"/>
              </a:spcAft>
              <a:buNone/>
            </a:pPr>
            <a:r>
              <a:rPr lang="en"/>
              <a:t>Video: Most of the videos can be of past performances they have done. Some of their videos can also be an instrument lessor for kids, and maybe some how to’s revolving around music.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1053ca26617_0_1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1053ca26617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102e2ac6a50_0_1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102e2ac6a50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Picture: Pictures of band members, pictures of prior events, pictures of patrons?</a:t>
            </a:r>
            <a:endParaRPr/>
          </a:p>
          <a:p>
            <a:pPr indent="0" lvl="0" marL="0" rtl="0" algn="l">
              <a:spcBef>
                <a:spcPts val="0"/>
              </a:spcBef>
              <a:spcAft>
                <a:spcPts val="0"/>
              </a:spcAft>
              <a:buNone/>
            </a:pPr>
            <a:r>
              <a:rPr lang="en"/>
              <a:t>Text: Engaging with people (@ patrons), event updates, live updates. </a:t>
            </a:r>
            <a:endParaRPr/>
          </a:p>
          <a:p>
            <a:pPr indent="0" lvl="0" marL="0" rtl="0" algn="l">
              <a:spcBef>
                <a:spcPts val="0"/>
              </a:spcBef>
              <a:spcAft>
                <a:spcPts val="0"/>
              </a:spcAft>
              <a:buNone/>
            </a:pPr>
            <a:r>
              <a:rPr lang="en"/>
              <a:t>Video: Must be brief videos.  Small clips of previous events, small less than a minute clips from lessons. </a:t>
            </a:r>
            <a:endParaRPr/>
          </a:p>
          <a:p>
            <a:pPr indent="0" lvl="0" marL="0" rtl="0" algn="l">
              <a:spcBef>
                <a:spcPts val="0"/>
              </a:spcBef>
              <a:spcAft>
                <a:spcPts val="0"/>
              </a:spcAft>
              <a:buNone/>
            </a:pPr>
            <a:r>
              <a:rPr lang="en"/>
              <a:t>Graphics: Quick graphics of events (Canva works well), curated graphics of music lessons.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400"/>
              <a:buFont typeface="Arial"/>
              <a:buNone/>
            </a:pPr>
            <a:r>
              <a:rPr lang="en">
                <a:solidFill>
                  <a:schemeClr val="dk1"/>
                </a:solidFill>
              </a:rPr>
              <a:t>ELSIE :D</a:t>
            </a:r>
            <a:endParaRPr>
              <a:solidFill>
                <a:schemeClr val="dk1"/>
              </a:solidFill>
            </a:endParaRPr>
          </a:p>
          <a:p>
            <a:pPr indent="0" lvl="0" marL="0" rtl="0" algn="l">
              <a:spcBef>
                <a:spcPts val="0"/>
              </a:spcBef>
              <a:spcAft>
                <a:spcPts val="0"/>
              </a:spcAft>
              <a:buNone/>
            </a:pPr>
            <a:r>
              <a:rPr lang="en"/>
              <a:t>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1053ca26617_0_2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1053ca26617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a:solidFill>
                  <a:schemeClr val="dk1"/>
                </a:solidFill>
              </a:rPr>
              <a:t>Elsie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Abby </a:t>
            </a:r>
            <a:endParaRPr/>
          </a:p>
        </p:txBody>
      </p:sp>
      <p:sp>
        <p:nvSpPr>
          <p:cNvPr id="83" name="Google Shape;83;p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Caitlyn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Hyperlinks can link to these websites. </a:t>
            </a:r>
            <a:endParaRPr/>
          </a:p>
          <a:p>
            <a:pPr indent="0" lvl="0" marL="0" rtl="0" algn="l">
              <a:lnSpc>
                <a:spcPct val="100000"/>
              </a:lnSpc>
              <a:spcBef>
                <a:spcPts val="0"/>
              </a:spcBef>
              <a:spcAft>
                <a:spcPts val="0"/>
              </a:spcAft>
              <a:buSzPts val="1400"/>
              <a:buNone/>
            </a:pPr>
            <a:r>
              <a:rPr lang="en"/>
              <a:t>Twitter, facebook, instagram only have the </a:t>
            </a:r>
            <a:r>
              <a:rPr lang="en"/>
              <a:t>hyperlinked</a:t>
            </a:r>
            <a:r>
              <a:rPr lang="en"/>
              <a:t> to the website.  </a:t>
            </a:r>
            <a:endParaRPr/>
          </a:p>
          <a:p>
            <a:pPr indent="0" lvl="0" marL="0" rtl="0" algn="l">
              <a:lnSpc>
                <a:spcPct val="100000"/>
              </a:lnSpc>
              <a:spcBef>
                <a:spcPts val="0"/>
              </a:spcBef>
              <a:spcAft>
                <a:spcPts val="0"/>
              </a:spcAft>
              <a:buSzPts val="1400"/>
              <a:buNone/>
            </a:pPr>
            <a:r>
              <a:rPr lang="en"/>
              <a:t>The </a:t>
            </a:r>
            <a:r>
              <a:rPr lang="en"/>
              <a:t>gold one are the ones that only connect to the website.</a:t>
            </a:r>
            <a:endParaRPr/>
          </a:p>
          <a:p>
            <a:pPr indent="0" lvl="0" marL="0" rtl="0" algn="l">
              <a:lnSpc>
                <a:spcPct val="100000"/>
              </a:lnSpc>
              <a:spcBef>
                <a:spcPts val="0"/>
              </a:spcBef>
              <a:spcAft>
                <a:spcPts val="0"/>
              </a:spcAft>
              <a:buSzPts val="1400"/>
              <a:buNone/>
            </a:pPr>
            <a:r>
              <a:rPr lang="en"/>
              <a:t>The gray ones are the ones that connect to other sites. </a:t>
            </a:r>
            <a:endParaRPr/>
          </a:p>
          <a:p>
            <a:pPr indent="0" lvl="0" marL="0" rtl="0" algn="l">
              <a:lnSpc>
                <a:spcPct val="100000"/>
              </a:lnSpc>
              <a:spcBef>
                <a:spcPts val="0"/>
              </a:spcBef>
              <a:spcAft>
                <a:spcPts val="0"/>
              </a:spcAft>
              <a:buSzPts val="1400"/>
              <a:buNone/>
            </a:pPr>
            <a:r>
              <a:t/>
            </a:r>
            <a:endParaRPr/>
          </a:p>
        </p:txBody>
      </p:sp>
      <p:sp>
        <p:nvSpPr>
          <p:cNvPr id="449" name="Google Shape;449;p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Coordinates: Essentially, this </a:t>
            </a:r>
            <a:r>
              <a:rPr lang="en"/>
              <a:t>affects</a:t>
            </a:r>
            <a:r>
              <a:rPr lang="en"/>
              <a:t> everything.</a:t>
            </a:r>
            <a:endParaRPr/>
          </a:p>
          <a:p>
            <a:pPr indent="0" lvl="0" marL="0" rtl="0" algn="l">
              <a:lnSpc>
                <a:spcPct val="100000"/>
              </a:lnSpc>
              <a:spcBef>
                <a:spcPts val="0"/>
              </a:spcBef>
              <a:spcAft>
                <a:spcPts val="0"/>
              </a:spcAft>
              <a:buSzPts val="1400"/>
              <a:buNone/>
            </a:pPr>
            <a:r>
              <a:rPr lang="en"/>
              <a:t>Content: All content is influenced by the overall mission goals/coordinates.  The channels selected dictate the type of content being created. The content reinforces itself by the connections, such as the cross-promotion that would be happening between the platforms.  You can easily make corrections based on the reaction of the target audience to content. </a:t>
            </a:r>
            <a:endParaRPr/>
          </a:p>
          <a:p>
            <a:pPr indent="0" lvl="0" marL="0" rtl="0" algn="l">
              <a:lnSpc>
                <a:spcPct val="100000"/>
              </a:lnSpc>
              <a:spcBef>
                <a:spcPts val="0"/>
              </a:spcBef>
              <a:spcAft>
                <a:spcPts val="0"/>
              </a:spcAft>
              <a:buSzPts val="1400"/>
              <a:buNone/>
            </a:pPr>
            <a:r>
              <a:rPr lang="en"/>
              <a:t>Channels: To ensure that you are doing the right channels for your target demographic, it might be wise to send out a survey to test to see what your demographics are using. Link the channels together for maximum. </a:t>
            </a:r>
            <a:endParaRPr/>
          </a:p>
          <a:p>
            <a:pPr indent="0" lvl="0" marL="0" rtl="0" algn="l">
              <a:lnSpc>
                <a:spcPct val="100000"/>
              </a:lnSpc>
              <a:spcBef>
                <a:spcPts val="0"/>
              </a:spcBef>
              <a:spcAft>
                <a:spcPts val="0"/>
              </a:spcAft>
              <a:buSzPts val="1400"/>
              <a:buNone/>
            </a:pPr>
            <a:r>
              <a:rPr lang="en"/>
              <a:t>Corrections: Feedback driven, utilize surveys and use monitoring team to check for errors that fall outside of the general mission.  </a:t>
            </a:r>
            <a:endParaRPr/>
          </a:p>
          <a:p>
            <a:pPr indent="0" lvl="0" marL="0" rtl="0" algn="l">
              <a:lnSpc>
                <a:spcPct val="100000"/>
              </a:lnSpc>
              <a:spcBef>
                <a:spcPts val="0"/>
              </a:spcBef>
              <a:spcAft>
                <a:spcPts val="0"/>
              </a:spcAft>
              <a:buSzPts val="1400"/>
              <a:buNone/>
            </a:pPr>
            <a:r>
              <a:rPr lang="en"/>
              <a:t>Connections: This was shown </a:t>
            </a:r>
            <a:r>
              <a:rPr lang="en"/>
              <a:t>primarily</a:t>
            </a:r>
            <a:r>
              <a:rPr lang="en"/>
              <a:t> through our links and nodes slide, but it is about how the griffon website will connect to all of their social medias accordingly.</a:t>
            </a:r>
            <a:endParaRPr/>
          </a:p>
          <a:p>
            <a:pPr indent="0" lvl="0" marL="0" rtl="0" algn="l">
              <a:spcBef>
                <a:spcPts val="0"/>
              </a:spcBef>
              <a:spcAft>
                <a:spcPts val="0"/>
              </a:spcAft>
              <a:buClr>
                <a:schemeClr val="dk1"/>
              </a:buClr>
              <a:buSzPts val="1400"/>
              <a:buFont typeface="Arial"/>
              <a:buNone/>
            </a:pPr>
            <a:r>
              <a:rPr lang="en">
                <a:solidFill>
                  <a:schemeClr val="dk1"/>
                </a:solidFill>
              </a:rPr>
              <a:t>ELSIE :D</a:t>
            </a:r>
            <a:endParaRPr>
              <a:solidFill>
                <a:schemeClr val="dk1"/>
              </a:solidFill>
            </a:endParaRPr>
          </a:p>
          <a:p>
            <a:pPr indent="0" lvl="0" marL="0" rtl="0" algn="l">
              <a:lnSpc>
                <a:spcPct val="100000"/>
              </a:lnSpc>
              <a:spcBef>
                <a:spcPts val="0"/>
              </a:spcBef>
              <a:spcAft>
                <a:spcPts val="0"/>
              </a:spcAft>
              <a:buSzPts val="1400"/>
              <a:buNone/>
            </a:pPr>
            <a:r>
              <a:t/>
            </a:r>
            <a:endParaRPr/>
          </a:p>
        </p:txBody>
      </p:sp>
      <p:sp>
        <p:nvSpPr>
          <p:cNvPr id="479" name="Google Shape;479;p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Emily</a:t>
            </a:r>
            <a:endParaRPr/>
          </a:p>
        </p:txBody>
      </p:sp>
      <p:sp>
        <p:nvSpPr>
          <p:cNvPr id="514" name="Google Shape;514;p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3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7" name="Google Shape;527;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36" name="Google Shape;536;p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Abby </a:t>
            </a:r>
            <a:endParaRPr/>
          </a:p>
        </p:txBody>
      </p:sp>
      <p:sp>
        <p:nvSpPr>
          <p:cNvPr id="108" name="Google Shape;108;p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 name="Google Shape;14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Caitlyn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Abby </a:t>
            </a:r>
            <a:endParaRPr/>
          </a:p>
        </p:txBody>
      </p:sp>
      <p:sp>
        <p:nvSpPr>
          <p:cNvPr id="157" name="Google Shape;157;p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fc805ec1af_1_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a:solidFill>
                  <a:schemeClr val="dk1"/>
                </a:solidFill>
              </a:rPr>
              <a:t>Elsie</a:t>
            </a:r>
            <a:endParaRPr>
              <a:solidFill>
                <a:schemeClr val="dk1"/>
              </a:solidFill>
            </a:endParaRPr>
          </a:p>
          <a:p>
            <a:pPr indent="0" lvl="0" marL="0" rtl="0" algn="l">
              <a:lnSpc>
                <a:spcPct val="100000"/>
              </a:lnSpc>
              <a:spcBef>
                <a:spcPts val="0"/>
              </a:spcBef>
              <a:spcAft>
                <a:spcPts val="0"/>
              </a:spcAft>
              <a:buSzPts val="1400"/>
              <a:buNone/>
            </a:pPr>
            <a:r>
              <a:t/>
            </a:r>
            <a:endParaRPr/>
          </a:p>
        </p:txBody>
      </p:sp>
      <p:sp>
        <p:nvSpPr>
          <p:cNvPr id="163" name="Google Shape;163;gfc805ec1af_1_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 name="Google Shape;175;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Emily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North Eastern Wisconsin// Brown/Door county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fc805ec1af_1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 name="Google Shape;183;gfc805ec1af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Emily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9" name="Shape 9"/>
        <p:cNvGrpSpPr/>
        <p:nvPr/>
      </p:nvGrpSpPr>
      <p:grpSpPr>
        <a:xfrm>
          <a:off x="0" y="0"/>
          <a:ext cx="0" cy="0"/>
          <a:chOff x="0" y="0"/>
          <a:chExt cx="0" cy="0"/>
        </a:xfrm>
      </p:grpSpPr>
      <p:sp>
        <p:nvSpPr>
          <p:cNvPr id="10" name="Google Shape;10;p34"/>
          <p:cNvSpPr/>
          <p:nvPr/>
        </p:nvSpPr>
        <p:spPr>
          <a:xfrm>
            <a:off x="-1590675" y="-430404"/>
            <a:ext cx="6391200" cy="6391200"/>
          </a:xfrm>
          <a:prstGeom prst="chord">
            <a:avLst>
              <a:gd fmla="val 14385217" name="adj1"/>
              <a:gd fmla="val 7208317" name="adj2"/>
            </a:avLst>
          </a:prstGeom>
          <a:solidFill>
            <a:schemeClr val="accent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11" name="Google Shape;11;p34"/>
          <p:cNvSpPr/>
          <p:nvPr/>
        </p:nvSpPr>
        <p:spPr>
          <a:xfrm>
            <a:off x="449540" y="784173"/>
            <a:ext cx="539646" cy="134911"/>
          </a:xfrm>
          <a:custGeom>
            <a:rect b="b" l="l" r="r" t="t"/>
            <a:pathLst>
              <a:path extrusionOk="0" h="269823" w="1079292">
                <a:moveTo>
                  <a:pt x="134912" y="0"/>
                </a:moveTo>
                <a:cubicBezTo>
                  <a:pt x="60373" y="0"/>
                  <a:pt x="0" y="60373"/>
                  <a:pt x="0" y="134912"/>
                </a:cubicBezTo>
                <a:cubicBezTo>
                  <a:pt x="0" y="209450"/>
                  <a:pt x="60373" y="269823"/>
                  <a:pt x="134912" y="269823"/>
                </a:cubicBezTo>
                <a:cubicBezTo>
                  <a:pt x="209450" y="269823"/>
                  <a:pt x="269823" y="209450"/>
                  <a:pt x="269823" y="134912"/>
                </a:cubicBezTo>
                <a:cubicBezTo>
                  <a:pt x="269823" y="60373"/>
                  <a:pt x="209450" y="0"/>
                  <a:pt x="134912" y="0"/>
                </a:cubicBezTo>
                <a:close/>
                <a:moveTo>
                  <a:pt x="944381" y="0"/>
                </a:moveTo>
                <a:cubicBezTo>
                  <a:pt x="869842" y="0"/>
                  <a:pt x="809469" y="60373"/>
                  <a:pt x="809469" y="134912"/>
                </a:cubicBezTo>
                <a:cubicBezTo>
                  <a:pt x="809469" y="209450"/>
                  <a:pt x="869842" y="269823"/>
                  <a:pt x="944381" y="269823"/>
                </a:cubicBezTo>
                <a:cubicBezTo>
                  <a:pt x="1018919" y="269823"/>
                  <a:pt x="1079292" y="209450"/>
                  <a:pt x="1079292" y="134912"/>
                </a:cubicBezTo>
                <a:cubicBezTo>
                  <a:pt x="1079292" y="60373"/>
                  <a:pt x="1018919" y="0"/>
                  <a:pt x="944381" y="0"/>
                </a:cubicBezTo>
                <a:close/>
                <a:moveTo>
                  <a:pt x="539646" y="0"/>
                </a:moveTo>
                <a:cubicBezTo>
                  <a:pt x="465107" y="0"/>
                  <a:pt x="404735" y="60373"/>
                  <a:pt x="404735" y="134912"/>
                </a:cubicBezTo>
                <a:cubicBezTo>
                  <a:pt x="404735" y="209450"/>
                  <a:pt x="465107" y="269823"/>
                  <a:pt x="539646" y="269823"/>
                </a:cubicBezTo>
                <a:cubicBezTo>
                  <a:pt x="614185" y="269823"/>
                  <a:pt x="674558" y="209450"/>
                  <a:pt x="674558" y="134912"/>
                </a:cubicBezTo>
                <a:cubicBezTo>
                  <a:pt x="674558" y="60373"/>
                  <a:pt x="614185" y="0"/>
                  <a:pt x="539646" y="0"/>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12" name="Google Shape;12;p34"/>
          <p:cNvSpPr txBox="1"/>
          <p:nvPr>
            <p:ph type="ctrTitle"/>
          </p:nvPr>
        </p:nvSpPr>
        <p:spPr>
          <a:xfrm>
            <a:off x="514350" y="1838325"/>
            <a:ext cx="3497400" cy="18471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SzPts val="6000"/>
              <a:buNone/>
              <a:defRPr sz="6000"/>
            </a:lvl1pPr>
            <a:lvl2pPr lvl="1" algn="l">
              <a:lnSpc>
                <a:spcPct val="90000"/>
              </a:lnSpc>
              <a:spcBef>
                <a:spcPts val="0"/>
              </a:spcBef>
              <a:spcAft>
                <a:spcPts val="0"/>
              </a:spcAft>
              <a:buSzPts val="6000"/>
              <a:buNone/>
              <a:defRPr sz="6000"/>
            </a:lvl2pPr>
            <a:lvl3pPr lvl="2" algn="l">
              <a:lnSpc>
                <a:spcPct val="90000"/>
              </a:lnSpc>
              <a:spcBef>
                <a:spcPts val="0"/>
              </a:spcBef>
              <a:spcAft>
                <a:spcPts val="0"/>
              </a:spcAft>
              <a:buSzPts val="6000"/>
              <a:buNone/>
              <a:defRPr sz="6000"/>
            </a:lvl3pPr>
            <a:lvl4pPr lvl="3" algn="l">
              <a:lnSpc>
                <a:spcPct val="90000"/>
              </a:lnSpc>
              <a:spcBef>
                <a:spcPts val="0"/>
              </a:spcBef>
              <a:spcAft>
                <a:spcPts val="0"/>
              </a:spcAft>
              <a:buSzPts val="6000"/>
              <a:buNone/>
              <a:defRPr sz="6000"/>
            </a:lvl4pPr>
            <a:lvl5pPr lvl="4" algn="l">
              <a:lnSpc>
                <a:spcPct val="90000"/>
              </a:lnSpc>
              <a:spcBef>
                <a:spcPts val="0"/>
              </a:spcBef>
              <a:spcAft>
                <a:spcPts val="0"/>
              </a:spcAft>
              <a:buSzPts val="6000"/>
              <a:buNone/>
              <a:defRPr sz="6000"/>
            </a:lvl5pPr>
            <a:lvl6pPr lvl="5" algn="l">
              <a:lnSpc>
                <a:spcPct val="90000"/>
              </a:lnSpc>
              <a:spcBef>
                <a:spcPts val="0"/>
              </a:spcBef>
              <a:spcAft>
                <a:spcPts val="0"/>
              </a:spcAft>
              <a:buSzPts val="6000"/>
              <a:buNone/>
              <a:defRPr sz="6000"/>
            </a:lvl6pPr>
            <a:lvl7pPr lvl="6" algn="l">
              <a:lnSpc>
                <a:spcPct val="90000"/>
              </a:lnSpc>
              <a:spcBef>
                <a:spcPts val="0"/>
              </a:spcBef>
              <a:spcAft>
                <a:spcPts val="0"/>
              </a:spcAft>
              <a:buSzPts val="6000"/>
              <a:buNone/>
              <a:defRPr sz="6000"/>
            </a:lvl7pPr>
            <a:lvl8pPr lvl="7" algn="l">
              <a:lnSpc>
                <a:spcPct val="90000"/>
              </a:lnSpc>
              <a:spcBef>
                <a:spcPts val="0"/>
              </a:spcBef>
              <a:spcAft>
                <a:spcPts val="0"/>
              </a:spcAft>
              <a:buSzPts val="6000"/>
              <a:buNone/>
              <a:defRPr sz="6000"/>
            </a:lvl8pPr>
            <a:lvl9pPr lvl="8" algn="l">
              <a:lnSpc>
                <a:spcPct val="90000"/>
              </a:lnSpc>
              <a:spcBef>
                <a:spcPts val="0"/>
              </a:spcBef>
              <a:spcAft>
                <a:spcPts val="0"/>
              </a:spcAft>
              <a:buSzPts val="6000"/>
              <a:buNone/>
              <a:defRPr sz="6000"/>
            </a:lvl9pPr>
          </a:lstStyle>
          <a:p/>
        </p:txBody>
      </p:sp>
      <p:sp>
        <p:nvSpPr>
          <p:cNvPr id="13" name="Google Shape;13;p34"/>
          <p:cNvSpPr txBox="1"/>
          <p:nvPr>
            <p:ph idx="12" type="sldNum"/>
          </p:nvPr>
        </p:nvSpPr>
        <p:spPr>
          <a:xfrm>
            <a:off x="314625" y="4788300"/>
            <a:ext cx="548700" cy="1827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1pPr>
            <a:lvl2pPr indent="0" lvl="1" marL="0" marR="0" algn="l">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2pPr>
            <a:lvl3pPr indent="0" lvl="2" marL="0" marR="0" algn="l">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3pPr>
            <a:lvl4pPr indent="0" lvl="3" marL="0" marR="0" algn="l">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4pPr>
            <a:lvl5pPr indent="0" lvl="4" marL="0" marR="0" algn="l">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5pPr>
            <a:lvl6pPr indent="0" lvl="5" marL="0" marR="0" algn="l">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6pPr>
            <a:lvl7pPr indent="0" lvl="6" marL="0" marR="0" algn="l">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7pPr>
            <a:lvl8pPr indent="0" lvl="7" marL="0" marR="0" algn="l">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8pPr>
            <a:lvl9pPr indent="0" lvl="8" marL="0" marR="0" algn="l">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43"/>
          <p:cNvSpPr txBox="1"/>
          <p:nvPr>
            <p:ph idx="1" type="body"/>
          </p:nvPr>
        </p:nvSpPr>
        <p:spPr>
          <a:xfrm>
            <a:off x="516600" y="4406300"/>
            <a:ext cx="7772100" cy="3039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800"/>
              </a:spcAft>
              <a:buSzPts val="1800"/>
              <a:buNone/>
              <a:defRPr sz="1800"/>
            </a:lvl1pPr>
          </a:lstStyle>
          <a:p/>
        </p:txBody>
      </p:sp>
      <p:sp>
        <p:nvSpPr>
          <p:cNvPr id="54" name="Google Shape;54;p43"/>
          <p:cNvSpPr txBox="1"/>
          <p:nvPr>
            <p:ph idx="12" type="sldNum"/>
          </p:nvPr>
        </p:nvSpPr>
        <p:spPr>
          <a:xfrm>
            <a:off x="8376075" y="4749850"/>
            <a:ext cx="548700" cy="1818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1pPr>
            <a:lvl2pPr indent="0" lvl="1"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2pPr>
            <a:lvl3pPr indent="0" lvl="2"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3pPr>
            <a:lvl4pPr indent="0" lvl="3"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4pPr>
            <a:lvl5pPr indent="0" lvl="4"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5pPr>
            <a:lvl6pPr indent="0" lvl="5"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6pPr>
            <a:lvl7pPr indent="0" lvl="6"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7pPr>
            <a:lvl8pPr indent="0" lvl="7"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8pPr>
            <a:lvl9pPr indent="0" lvl="8"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14" name="Shape 14"/>
        <p:cNvGrpSpPr/>
        <p:nvPr/>
      </p:nvGrpSpPr>
      <p:grpSpPr>
        <a:xfrm>
          <a:off x="0" y="0"/>
          <a:ext cx="0" cy="0"/>
          <a:chOff x="0" y="0"/>
          <a:chExt cx="0" cy="0"/>
        </a:xfrm>
      </p:grpSpPr>
      <p:sp>
        <p:nvSpPr>
          <p:cNvPr id="15" name="Google Shape;15;p35"/>
          <p:cNvSpPr txBox="1"/>
          <p:nvPr>
            <p:ph type="title"/>
          </p:nvPr>
        </p:nvSpPr>
        <p:spPr>
          <a:xfrm>
            <a:off x="516600" y="514350"/>
            <a:ext cx="6480000" cy="7179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4100"/>
              <a:buNone/>
              <a:defRPr/>
            </a:lvl1pPr>
            <a:lvl2pPr lvl="1" algn="l">
              <a:lnSpc>
                <a:spcPct val="90000"/>
              </a:lnSpc>
              <a:spcBef>
                <a:spcPts val="0"/>
              </a:spcBef>
              <a:spcAft>
                <a:spcPts val="0"/>
              </a:spcAft>
              <a:buSzPts val="4100"/>
              <a:buNone/>
              <a:defRPr/>
            </a:lvl2pPr>
            <a:lvl3pPr lvl="2" algn="l">
              <a:lnSpc>
                <a:spcPct val="90000"/>
              </a:lnSpc>
              <a:spcBef>
                <a:spcPts val="0"/>
              </a:spcBef>
              <a:spcAft>
                <a:spcPts val="0"/>
              </a:spcAft>
              <a:buSzPts val="4100"/>
              <a:buNone/>
              <a:defRPr/>
            </a:lvl3pPr>
            <a:lvl4pPr lvl="3" algn="l">
              <a:lnSpc>
                <a:spcPct val="90000"/>
              </a:lnSpc>
              <a:spcBef>
                <a:spcPts val="0"/>
              </a:spcBef>
              <a:spcAft>
                <a:spcPts val="0"/>
              </a:spcAft>
              <a:buSzPts val="4100"/>
              <a:buNone/>
              <a:defRPr/>
            </a:lvl4pPr>
            <a:lvl5pPr lvl="4" algn="l">
              <a:lnSpc>
                <a:spcPct val="90000"/>
              </a:lnSpc>
              <a:spcBef>
                <a:spcPts val="0"/>
              </a:spcBef>
              <a:spcAft>
                <a:spcPts val="0"/>
              </a:spcAft>
              <a:buSzPts val="4100"/>
              <a:buNone/>
              <a:defRPr/>
            </a:lvl5pPr>
            <a:lvl6pPr lvl="5" algn="l">
              <a:lnSpc>
                <a:spcPct val="90000"/>
              </a:lnSpc>
              <a:spcBef>
                <a:spcPts val="0"/>
              </a:spcBef>
              <a:spcAft>
                <a:spcPts val="0"/>
              </a:spcAft>
              <a:buSzPts val="4100"/>
              <a:buNone/>
              <a:defRPr/>
            </a:lvl6pPr>
            <a:lvl7pPr lvl="6" algn="l">
              <a:lnSpc>
                <a:spcPct val="90000"/>
              </a:lnSpc>
              <a:spcBef>
                <a:spcPts val="0"/>
              </a:spcBef>
              <a:spcAft>
                <a:spcPts val="0"/>
              </a:spcAft>
              <a:buSzPts val="4100"/>
              <a:buNone/>
              <a:defRPr/>
            </a:lvl7pPr>
            <a:lvl8pPr lvl="7" algn="l">
              <a:lnSpc>
                <a:spcPct val="90000"/>
              </a:lnSpc>
              <a:spcBef>
                <a:spcPts val="0"/>
              </a:spcBef>
              <a:spcAft>
                <a:spcPts val="0"/>
              </a:spcAft>
              <a:buSzPts val="4100"/>
              <a:buNone/>
              <a:defRPr/>
            </a:lvl8pPr>
            <a:lvl9pPr lvl="8" algn="l">
              <a:lnSpc>
                <a:spcPct val="90000"/>
              </a:lnSpc>
              <a:spcBef>
                <a:spcPts val="0"/>
              </a:spcBef>
              <a:spcAft>
                <a:spcPts val="0"/>
              </a:spcAft>
              <a:buSzPts val="4100"/>
              <a:buNone/>
              <a:defRPr/>
            </a:lvl9pPr>
          </a:lstStyle>
          <a:p/>
        </p:txBody>
      </p:sp>
      <p:sp>
        <p:nvSpPr>
          <p:cNvPr id="16" name="Google Shape;16;p35"/>
          <p:cNvSpPr txBox="1"/>
          <p:nvPr>
            <p:ph idx="1" type="body"/>
          </p:nvPr>
        </p:nvSpPr>
        <p:spPr>
          <a:xfrm>
            <a:off x="516600" y="1967475"/>
            <a:ext cx="2108700" cy="2553300"/>
          </a:xfrm>
          <a:prstGeom prst="rect">
            <a:avLst/>
          </a:prstGeom>
          <a:noFill/>
          <a:ln>
            <a:noFill/>
          </a:ln>
        </p:spPr>
        <p:txBody>
          <a:bodyPr anchorCtr="0" anchor="t" bIns="0" lIns="0" spcFirstLastPara="1" rIns="0" wrap="square" tIns="0">
            <a:noAutofit/>
          </a:bodyPr>
          <a:lstStyle>
            <a:lvl1pPr indent="-330200" lvl="0" marL="457200" algn="l">
              <a:lnSpc>
                <a:spcPct val="115000"/>
              </a:lnSpc>
              <a:spcBef>
                <a:spcPts val="0"/>
              </a:spcBef>
              <a:spcAft>
                <a:spcPts val="0"/>
              </a:spcAft>
              <a:buSzPts val="1600"/>
              <a:buChar char="•"/>
              <a:defRPr/>
            </a:lvl1pPr>
            <a:lvl2pPr indent="-330200" lvl="1" marL="914400" algn="l">
              <a:lnSpc>
                <a:spcPct val="115000"/>
              </a:lnSpc>
              <a:spcBef>
                <a:spcPts val="800"/>
              </a:spcBef>
              <a:spcAft>
                <a:spcPts val="0"/>
              </a:spcAft>
              <a:buSzPts val="1600"/>
              <a:buChar char="○"/>
              <a:defRPr/>
            </a:lvl2pPr>
            <a:lvl3pPr indent="-330200" lvl="2" marL="1371600" algn="l">
              <a:lnSpc>
                <a:spcPct val="115000"/>
              </a:lnSpc>
              <a:spcBef>
                <a:spcPts val="800"/>
              </a:spcBef>
              <a:spcAft>
                <a:spcPts val="0"/>
              </a:spcAft>
              <a:buSzPts val="1600"/>
              <a:buChar char="■"/>
              <a:defRPr/>
            </a:lvl3pPr>
            <a:lvl4pPr indent="-330200" lvl="3" marL="1828800" algn="l">
              <a:lnSpc>
                <a:spcPct val="115000"/>
              </a:lnSpc>
              <a:spcBef>
                <a:spcPts val="800"/>
              </a:spcBef>
              <a:spcAft>
                <a:spcPts val="0"/>
              </a:spcAft>
              <a:buSzPts val="1600"/>
              <a:buChar char="●"/>
              <a:defRPr/>
            </a:lvl4pPr>
            <a:lvl5pPr indent="-330200" lvl="4" marL="2286000" algn="l">
              <a:lnSpc>
                <a:spcPct val="115000"/>
              </a:lnSpc>
              <a:spcBef>
                <a:spcPts val="800"/>
              </a:spcBef>
              <a:spcAft>
                <a:spcPts val="0"/>
              </a:spcAft>
              <a:buSzPts val="1600"/>
              <a:buChar char="○"/>
              <a:defRPr/>
            </a:lvl5pPr>
            <a:lvl6pPr indent="-330200" lvl="5" marL="2743200" algn="l">
              <a:lnSpc>
                <a:spcPct val="115000"/>
              </a:lnSpc>
              <a:spcBef>
                <a:spcPts val="800"/>
              </a:spcBef>
              <a:spcAft>
                <a:spcPts val="0"/>
              </a:spcAft>
              <a:buSzPts val="1600"/>
              <a:buChar char="■"/>
              <a:defRPr/>
            </a:lvl6pPr>
            <a:lvl7pPr indent="-330200" lvl="6" marL="3200400" algn="l">
              <a:lnSpc>
                <a:spcPct val="115000"/>
              </a:lnSpc>
              <a:spcBef>
                <a:spcPts val="800"/>
              </a:spcBef>
              <a:spcAft>
                <a:spcPts val="0"/>
              </a:spcAft>
              <a:buSzPts val="1600"/>
              <a:buChar char="●"/>
              <a:defRPr/>
            </a:lvl7pPr>
            <a:lvl8pPr indent="-330200" lvl="7" marL="3657600" algn="l">
              <a:lnSpc>
                <a:spcPct val="115000"/>
              </a:lnSpc>
              <a:spcBef>
                <a:spcPts val="800"/>
              </a:spcBef>
              <a:spcAft>
                <a:spcPts val="0"/>
              </a:spcAft>
              <a:buSzPts val="1600"/>
              <a:buChar char="○"/>
              <a:defRPr/>
            </a:lvl8pPr>
            <a:lvl9pPr indent="-330200" lvl="8" marL="4114800" algn="l">
              <a:lnSpc>
                <a:spcPct val="115000"/>
              </a:lnSpc>
              <a:spcBef>
                <a:spcPts val="800"/>
              </a:spcBef>
              <a:spcAft>
                <a:spcPts val="800"/>
              </a:spcAft>
              <a:buSzPts val="1600"/>
              <a:buChar char="■"/>
              <a:defRPr/>
            </a:lvl9pPr>
          </a:lstStyle>
          <a:p/>
        </p:txBody>
      </p:sp>
      <p:sp>
        <p:nvSpPr>
          <p:cNvPr id="17" name="Google Shape;17;p35"/>
          <p:cNvSpPr txBox="1"/>
          <p:nvPr>
            <p:ph idx="2" type="body"/>
          </p:nvPr>
        </p:nvSpPr>
        <p:spPr>
          <a:xfrm>
            <a:off x="2846689" y="1967475"/>
            <a:ext cx="2108700" cy="2553300"/>
          </a:xfrm>
          <a:prstGeom prst="rect">
            <a:avLst/>
          </a:prstGeom>
          <a:noFill/>
          <a:ln>
            <a:noFill/>
          </a:ln>
        </p:spPr>
        <p:txBody>
          <a:bodyPr anchorCtr="0" anchor="t" bIns="0" lIns="0" spcFirstLastPara="1" rIns="0" wrap="square" tIns="0">
            <a:noAutofit/>
          </a:bodyPr>
          <a:lstStyle>
            <a:lvl1pPr indent="-330200" lvl="0" marL="457200" algn="l">
              <a:lnSpc>
                <a:spcPct val="115000"/>
              </a:lnSpc>
              <a:spcBef>
                <a:spcPts val="0"/>
              </a:spcBef>
              <a:spcAft>
                <a:spcPts val="0"/>
              </a:spcAft>
              <a:buSzPts val="1600"/>
              <a:buChar char="•"/>
              <a:defRPr/>
            </a:lvl1pPr>
            <a:lvl2pPr indent="-330200" lvl="1" marL="914400" algn="l">
              <a:lnSpc>
                <a:spcPct val="115000"/>
              </a:lnSpc>
              <a:spcBef>
                <a:spcPts val="800"/>
              </a:spcBef>
              <a:spcAft>
                <a:spcPts val="0"/>
              </a:spcAft>
              <a:buSzPts val="1600"/>
              <a:buChar char="○"/>
              <a:defRPr/>
            </a:lvl2pPr>
            <a:lvl3pPr indent="-330200" lvl="2" marL="1371600" algn="l">
              <a:lnSpc>
                <a:spcPct val="115000"/>
              </a:lnSpc>
              <a:spcBef>
                <a:spcPts val="800"/>
              </a:spcBef>
              <a:spcAft>
                <a:spcPts val="0"/>
              </a:spcAft>
              <a:buSzPts val="1600"/>
              <a:buChar char="■"/>
              <a:defRPr/>
            </a:lvl3pPr>
            <a:lvl4pPr indent="-330200" lvl="3" marL="1828800" algn="l">
              <a:lnSpc>
                <a:spcPct val="115000"/>
              </a:lnSpc>
              <a:spcBef>
                <a:spcPts val="800"/>
              </a:spcBef>
              <a:spcAft>
                <a:spcPts val="0"/>
              </a:spcAft>
              <a:buSzPts val="1600"/>
              <a:buChar char="●"/>
              <a:defRPr/>
            </a:lvl4pPr>
            <a:lvl5pPr indent="-330200" lvl="4" marL="2286000" algn="l">
              <a:lnSpc>
                <a:spcPct val="115000"/>
              </a:lnSpc>
              <a:spcBef>
                <a:spcPts val="800"/>
              </a:spcBef>
              <a:spcAft>
                <a:spcPts val="0"/>
              </a:spcAft>
              <a:buSzPts val="1600"/>
              <a:buChar char="○"/>
              <a:defRPr/>
            </a:lvl5pPr>
            <a:lvl6pPr indent="-330200" lvl="5" marL="2743200" algn="l">
              <a:lnSpc>
                <a:spcPct val="115000"/>
              </a:lnSpc>
              <a:spcBef>
                <a:spcPts val="800"/>
              </a:spcBef>
              <a:spcAft>
                <a:spcPts val="0"/>
              </a:spcAft>
              <a:buSzPts val="1600"/>
              <a:buChar char="■"/>
              <a:defRPr/>
            </a:lvl6pPr>
            <a:lvl7pPr indent="-330200" lvl="6" marL="3200400" algn="l">
              <a:lnSpc>
                <a:spcPct val="115000"/>
              </a:lnSpc>
              <a:spcBef>
                <a:spcPts val="800"/>
              </a:spcBef>
              <a:spcAft>
                <a:spcPts val="0"/>
              </a:spcAft>
              <a:buSzPts val="1600"/>
              <a:buChar char="●"/>
              <a:defRPr/>
            </a:lvl7pPr>
            <a:lvl8pPr indent="-330200" lvl="7" marL="3657600" algn="l">
              <a:lnSpc>
                <a:spcPct val="115000"/>
              </a:lnSpc>
              <a:spcBef>
                <a:spcPts val="800"/>
              </a:spcBef>
              <a:spcAft>
                <a:spcPts val="0"/>
              </a:spcAft>
              <a:buSzPts val="1600"/>
              <a:buChar char="○"/>
              <a:defRPr/>
            </a:lvl8pPr>
            <a:lvl9pPr indent="-330200" lvl="8" marL="4114800" algn="l">
              <a:lnSpc>
                <a:spcPct val="115000"/>
              </a:lnSpc>
              <a:spcBef>
                <a:spcPts val="800"/>
              </a:spcBef>
              <a:spcAft>
                <a:spcPts val="800"/>
              </a:spcAft>
              <a:buSzPts val="1600"/>
              <a:buChar char="■"/>
              <a:defRPr/>
            </a:lvl9pPr>
          </a:lstStyle>
          <a:p/>
        </p:txBody>
      </p:sp>
      <p:sp>
        <p:nvSpPr>
          <p:cNvPr id="18" name="Google Shape;18;p35"/>
          <p:cNvSpPr txBox="1"/>
          <p:nvPr>
            <p:ph idx="3" type="body"/>
          </p:nvPr>
        </p:nvSpPr>
        <p:spPr>
          <a:xfrm>
            <a:off x="5176777" y="1967475"/>
            <a:ext cx="2108700" cy="2553300"/>
          </a:xfrm>
          <a:prstGeom prst="rect">
            <a:avLst/>
          </a:prstGeom>
          <a:noFill/>
          <a:ln>
            <a:noFill/>
          </a:ln>
        </p:spPr>
        <p:txBody>
          <a:bodyPr anchorCtr="0" anchor="t" bIns="0" lIns="0" spcFirstLastPara="1" rIns="0" wrap="square" tIns="0">
            <a:noAutofit/>
          </a:bodyPr>
          <a:lstStyle>
            <a:lvl1pPr indent="-330200" lvl="0" marL="457200" algn="l">
              <a:lnSpc>
                <a:spcPct val="115000"/>
              </a:lnSpc>
              <a:spcBef>
                <a:spcPts val="0"/>
              </a:spcBef>
              <a:spcAft>
                <a:spcPts val="0"/>
              </a:spcAft>
              <a:buSzPts val="1600"/>
              <a:buChar char="•"/>
              <a:defRPr/>
            </a:lvl1pPr>
            <a:lvl2pPr indent="-330200" lvl="1" marL="914400" algn="l">
              <a:lnSpc>
                <a:spcPct val="115000"/>
              </a:lnSpc>
              <a:spcBef>
                <a:spcPts val="800"/>
              </a:spcBef>
              <a:spcAft>
                <a:spcPts val="0"/>
              </a:spcAft>
              <a:buSzPts val="1600"/>
              <a:buChar char="○"/>
              <a:defRPr/>
            </a:lvl2pPr>
            <a:lvl3pPr indent="-330200" lvl="2" marL="1371600" algn="l">
              <a:lnSpc>
                <a:spcPct val="115000"/>
              </a:lnSpc>
              <a:spcBef>
                <a:spcPts val="800"/>
              </a:spcBef>
              <a:spcAft>
                <a:spcPts val="0"/>
              </a:spcAft>
              <a:buSzPts val="1600"/>
              <a:buChar char="■"/>
              <a:defRPr/>
            </a:lvl3pPr>
            <a:lvl4pPr indent="-330200" lvl="3" marL="1828800" algn="l">
              <a:lnSpc>
                <a:spcPct val="115000"/>
              </a:lnSpc>
              <a:spcBef>
                <a:spcPts val="800"/>
              </a:spcBef>
              <a:spcAft>
                <a:spcPts val="0"/>
              </a:spcAft>
              <a:buSzPts val="1600"/>
              <a:buChar char="●"/>
              <a:defRPr/>
            </a:lvl4pPr>
            <a:lvl5pPr indent="-330200" lvl="4" marL="2286000" algn="l">
              <a:lnSpc>
                <a:spcPct val="115000"/>
              </a:lnSpc>
              <a:spcBef>
                <a:spcPts val="800"/>
              </a:spcBef>
              <a:spcAft>
                <a:spcPts val="0"/>
              </a:spcAft>
              <a:buSzPts val="1600"/>
              <a:buChar char="○"/>
              <a:defRPr/>
            </a:lvl5pPr>
            <a:lvl6pPr indent="-330200" lvl="5" marL="2743200" algn="l">
              <a:lnSpc>
                <a:spcPct val="115000"/>
              </a:lnSpc>
              <a:spcBef>
                <a:spcPts val="800"/>
              </a:spcBef>
              <a:spcAft>
                <a:spcPts val="0"/>
              </a:spcAft>
              <a:buSzPts val="1600"/>
              <a:buChar char="■"/>
              <a:defRPr/>
            </a:lvl6pPr>
            <a:lvl7pPr indent="-330200" lvl="6" marL="3200400" algn="l">
              <a:lnSpc>
                <a:spcPct val="115000"/>
              </a:lnSpc>
              <a:spcBef>
                <a:spcPts val="800"/>
              </a:spcBef>
              <a:spcAft>
                <a:spcPts val="0"/>
              </a:spcAft>
              <a:buSzPts val="1600"/>
              <a:buChar char="●"/>
              <a:defRPr/>
            </a:lvl7pPr>
            <a:lvl8pPr indent="-330200" lvl="7" marL="3657600" algn="l">
              <a:lnSpc>
                <a:spcPct val="115000"/>
              </a:lnSpc>
              <a:spcBef>
                <a:spcPts val="800"/>
              </a:spcBef>
              <a:spcAft>
                <a:spcPts val="0"/>
              </a:spcAft>
              <a:buSzPts val="1600"/>
              <a:buChar char="○"/>
              <a:defRPr/>
            </a:lvl8pPr>
            <a:lvl9pPr indent="-330200" lvl="8" marL="4114800" algn="l">
              <a:lnSpc>
                <a:spcPct val="115000"/>
              </a:lnSpc>
              <a:spcBef>
                <a:spcPts val="800"/>
              </a:spcBef>
              <a:spcAft>
                <a:spcPts val="800"/>
              </a:spcAft>
              <a:buSzPts val="1600"/>
              <a:buChar char="■"/>
              <a:defRPr/>
            </a:lvl9pPr>
          </a:lstStyle>
          <a:p/>
        </p:txBody>
      </p:sp>
      <p:sp>
        <p:nvSpPr>
          <p:cNvPr id="19" name="Google Shape;19;p35"/>
          <p:cNvSpPr txBox="1"/>
          <p:nvPr>
            <p:ph idx="12" type="sldNum"/>
          </p:nvPr>
        </p:nvSpPr>
        <p:spPr>
          <a:xfrm>
            <a:off x="8376075" y="4749850"/>
            <a:ext cx="548700" cy="1818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1pPr>
            <a:lvl2pPr indent="0" lvl="1"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2pPr>
            <a:lvl3pPr indent="0" lvl="2"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3pPr>
            <a:lvl4pPr indent="0" lvl="3"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4pPr>
            <a:lvl5pPr indent="0" lvl="4"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5pPr>
            <a:lvl6pPr indent="0" lvl="5"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6pPr>
            <a:lvl7pPr indent="0" lvl="6"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7pPr>
            <a:lvl8pPr indent="0" lvl="7"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8pPr>
            <a:lvl9pPr indent="0" lvl="8"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p:cSld name="TITLE_ONLY_1">
    <p:spTree>
      <p:nvGrpSpPr>
        <p:cNvPr id="20" name="Shape 20"/>
        <p:cNvGrpSpPr/>
        <p:nvPr/>
      </p:nvGrpSpPr>
      <p:grpSpPr>
        <a:xfrm>
          <a:off x="0" y="0"/>
          <a:ext cx="0" cy="0"/>
          <a:chOff x="0" y="0"/>
          <a:chExt cx="0" cy="0"/>
        </a:xfrm>
      </p:grpSpPr>
      <p:sp>
        <p:nvSpPr>
          <p:cNvPr id="21" name="Google Shape;21;p36"/>
          <p:cNvSpPr txBox="1"/>
          <p:nvPr>
            <p:ph type="title"/>
          </p:nvPr>
        </p:nvSpPr>
        <p:spPr>
          <a:xfrm>
            <a:off x="516600" y="1655400"/>
            <a:ext cx="3679200" cy="14115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4100"/>
              <a:buNone/>
              <a:defRPr/>
            </a:lvl1pPr>
            <a:lvl2pPr lvl="1" algn="l">
              <a:lnSpc>
                <a:spcPct val="90000"/>
              </a:lnSpc>
              <a:spcBef>
                <a:spcPts val="0"/>
              </a:spcBef>
              <a:spcAft>
                <a:spcPts val="0"/>
              </a:spcAft>
              <a:buSzPts val="4100"/>
              <a:buNone/>
              <a:defRPr/>
            </a:lvl2pPr>
            <a:lvl3pPr lvl="2" algn="l">
              <a:lnSpc>
                <a:spcPct val="90000"/>
              </a:lnSpc>
              <a:spcBef>
                <a:spcPts val="0"/>
              </a:spcBef>
              <a:spcAft>
                <a:spcPts val="0"/>
              </a:spcAft>
              <a:buSzPts val="4100"/>
              <a:buNone/>
              <a:defRPr/>
            </a:lvl3pPr>
            <a:lvl4pPr lvl="3" algn="l">
              <a:lnSpc>
                <a:spcPct val="90000"/>
              </a:lnSpc>
              <a:spcBef>
                <a:spcPts val="0"/>
              </a:spcBef>
              <a:spcAft>
                <a:spcPts val="0"/>
              </a:spcAft>
              <a:buSzPts val="4100"/>
              <a:buNone/>
              <a:defRPr/>
            </a:lvl4pPr>
            <a:lvl5pPr lvl="4" algn="l">
              <a:lnSpc>
                <a:spcPct val="90000"/>
              </a:lnSpc>
              <a:spcBef>
                <a:spcPts val="0"/>
              </a:spcBef>
              <a:spcAft>
                <a:spcPts val="0"/>
              </a:spcAft>
              <a:buSzPts val="4100"/>
              <a:buNone/>
              <a:defRPr/>
            </a:lvl5pPr>
            <a:lvl6pPr lvl="5" algn="l">
              <a:lnSpc>
                <a:spcPct val="90000"/>
              </a:lnSpc>
              <a:spcBef>
                <a:spcPts val="0"/>
              </a:spcBef>
              <a:spcAft>
                <a:spcPts val="0"/>
              </a:spcAft>
              <a:buSzPts val="4100"/>
              <a:buNone/>
              <a:defRPr/>
            </a:lvl6pPr>
            <a:lvl7pPr lvl="6" algn="l">
              <a:lnSpc>
                <a:spcPct val="90000"/>
              </a:lnSpc>
              <a:spcBef>
                <a:spcPts val="0"/>
              </a:spcBef>
              <a:spcAft>
                <a:spcPts val="0"/>
              </a:spcAft>
              <a:buSzPts val="4100"/>
              <a:buNone/>
              <a:defRPr/>
            </a:lvl7pPr>
            <a:lvl8pPr lvl="7" algn="l">
              <a:lnSpc>
                <a:spcPct val="90000"/>
              </a:lnSpc>
              <a:spcBef>
                <a:spcPts val="0"/>
              </a:spcBef>
              <a:spcAft>
                <a:spcPts val="0"/>
              </a:spcAft>
              <a:buSzPts val="4100"/>
              <a:buNone/>
              <a:defRPr/>
            </a:lvl8pPr>
            <a:lvl9pPr lvl="8" algn="l">
              <a:lnSpc>
                <a:spcPct val="90000"/>
              </a:lnSpc>
              <a:spcBef>
                <a:spcPts val="0"/>
              </a:spcBef>
              <a:spcAft>
                <a:spcPts val="0"/>
              </a:spcAft>
              <a:buSzPts val="4100"/>
              <a:buNone/>
              <a:defRPr/>
            </a:lvl9pPr>
          </a:lstStyle>
          <a:p/>
        </p:txBody>
      </p:sp>
      <p:sp>
        <p:nvSpPr>
          <p:cNvPr id="22" name="Google Shape;22;p36"/>
          <p:cNvSpPr txBox="1"/>
          <p:nvPr>
            <p:ph idx="12" type="sldNum"/>
          </p:nvPr>
        </p:nvSpPr>
        <p:spPr>
          <a:xfrm>
            <a:off x="8376075" y="4749850"/>
            <a:ext cx="548700" cy="1818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1pPr>
            <a:lvl2pPr indent="0" lvl="1"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2pPr>
            <a:lvl3pPr indent="0" lvl="2"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3pPr>
            <a:lvl4pPr indent="0" lvl="3"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4pPr>
            <a:lvl5pPr indent="0" lvl="4"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5pPr>
            <a:lvl6pPr indent="0" lvl="5"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6pPr>
            <a:lvl7pPr indent="0" lvl="6"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7pPr>
            <a:lvl8pPr indent="0" lvl="7"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8pPr>
            <a:lvl9pPr indent="0" lvl="8"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9pPr>
          </a:lstStyle>
          <a:p>
            <a:pPr indent="0" lvl="0" marL="0" rtl="0" algn="r">
              <a:spcBef>
                <a:spcPts val="0"/>
              </a:spcBef>
              <a:spcAft>
                <a:spcPts val="0"/>
              </a:spcAft>
              <a:buNone/>
            </a:pPr>
            <a:fld id="{00000000-1234-1234-1234-123412341234}" type="slidenum">
              <a:rPr lang="en"/>
              <a:t>‹#›</a:t>
            </a:fld>
            <a:endParaRPr/>
          </a:p>
        </p:txBody>
      </p:sp>
      <p:sp>
        <p:nvSpPr>
          <p:cNvPr id="23" name="Google Shape;23;p36"/>
          <p:cNvSpPr/>
          <p:nvPr/>
        </p:nvSpPr>
        <p:spPr>
          <a:xfrm>
            <a:off x="244527" y="379439"/>
            <a:ext cx="539646" cy="134912"/>
          </a:xfrm>
          <a:custGeom>
            <a:rect b="b" l="l" r="r" t="t"/>
            <a:pathLst>
              <a:path extrusionOk="0" h="269823" w="1079292">
                <a:moveTo>
                  <a:pt x="134912" y="0"/>
                </a:moveTo>
                <a:cubicBezTo>
                  <a:pt x="60373" y="0"/>
                  <a:pt x="0" y="60373"/>
                  <a:pt x="0" y="134912"/>
                </a:cubicBezTo>
                <a:cubicBezTo>
                  <a:pt x="0" y="209450"/>
                  <a:pt x="60373" y="269823"/>
                  <a:pt x="134912" y="269823"/>
                </a:cubicBezTo>
                <a:cubicBezTo>
                  <a:pt x="209450" y="269823"/>
                  <a:pt x="269823" y="209450"/>
                  <a:pt x="269823" y="134912"/>
                </a:cubicBezTo>
                <a:cubicBezTo>
                  <a:pt x="269823" y="60373"/>
                  <a:pt x="209450" y="0"/>
                  <a:pt x="134912" y="0"/>
                </a:cubicBezTo>
                <a:close/>
                <a:moveTo>
                  <a:pt x="944381" y="0"/>
                </a:moveTo>
                <a:cubicBezTo>
                  <a:pt x="869842" y="0"/>
                  <a:pt x="809469" y="60373"/>
                  <a:pt x="809469" y="134912"/>
                </a:cubicBezTo>
                <a:cubicBezTo>
                  <a:pt x="809469" y="209450"/>
                  <a:pt x="869842" y="269823"/>
                  <a:pt x="944381" y="269823"/>
                </a:cubicBezTo>
                <a:cubicBezTo>
                  <a:pt x="1018919" y="269823"/>
                  <a:pt x="1079292" y="209450"/>
                  <a:pt x="1079292" y="134912"/>
                </a:cubicBezTo>
                <a:cubicBezTo>
                  <a:pt x="1079292" y="60373"/>
                  <a:pt x="1018919" y="0"/>
                  <a:pt x="944381" y="0"/>
                </a:cubicBezTo>
                <a:close/>
                <a:moveTo>
                  <a:pt x="539646" y="0"/>
                </a:moveTo>
                <a:cubicBezTo>
                  <a:pt x="465107" y="0"/>
                  <a:pt x="404735" y="60373"/>
                  <a:pt x="404735" y="134912"/>
                </a:cubicBezTo>
                <a:cubicBezTo>
                  <a:pt x="404735" y="209450"/>
                  <a:pt x="465107" y="269823"/>
                  <a:pt x="539646" y="269823"/>
                </a:cubicBezTo>
                <a:cubicBezTo>
                  <a:pt x="614185" y="269823"/>
                  <a:pt x="674558" y="209450"/>
                  <a:pt x="674558" y="134912"/>
                </a:cubicBezTo>
                <a:cubicBezTo>
                  <a:pt x="674558" y="60373"/>
                  <a:pt x="614185" y="0"/>
                  <a:pt x="539646" y="0"/>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4" name="Google Shape;24;p36"/>
          <p:cNvSpPr txBox="1"/>
          <p:nvPr>
            <p:ph idx="1" type="subTitle"/>
          </p:nvPr>
        </p:nvSpPr>
        <p:spPr>
          <a:xfrm>
            <a:off x="516600" y="3066900"/>
            <a:ext cx="3679200" cy="2682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SzPts val="1600"/>
              <a:buFont typeface="Barlow Medium"/>
              <a:buNone/>
              <a:defRPr>
                <a:latin typeface="Barlow Medium"/>
                <a:ea typeface="Barlow Medium"/>
                <a:cs typeface="Barlow Medium"/>
                <a:sym typeface="Barlow Medium"/>
              </a:defRPr>
            </a:lvl1pPr>
            <a:lvl2pPr lvl="1" algn="l">
              <a:lnSpc>
                <a:spcPct val="115000"/>
              </a:lnSpc>
              <a:spcBef>
                <a:spcPts val="800"/>
              </a:spcBef>
              <a:spcAft>
                <a:spcPts val="0"/>
              </a:spcAft>
              <a:buSzPts val="1600"/>
              <a:buFont typeface="Barlow Medium"/>
              <a:buNone/>
              <a:defRPr>
                <a:latin typeface="Barlow Medium"/>
                <a:ea typeface="Barlow Medium"/>
                <a:cs typeface="Barlow Medium"/>
                <a:sym typeface="Barlow Medium"/>
              </a:defRPr>
            </a:lvl2pPr>
            <a:lvl3pPr lvl="2" algn="l">
              <a:lnSpc>
                <a:spcPct val="115000"/>
              </a:lnSpc>
              <a:spcBef>
                <a:spcPts val="800"/>
              </a:spcBef>
              <a:spcAft>
                <a:spcPts val="0"/>
              </a:spcAft>
              <a:buSzPts val="1600"/>
              <a:buFont typeface="Barlow Medium"/>
              <a:buNone/>
              <a:defRPr>
                <a:latin typeface="Barlow Medium"/>
                <a:ea typeface="Barlow Medium"/>
                <a:cs typeface="Barlow Medium"/>
                <a:sym typeface="Barlow Medium"/>
              </a:defRPr>
            </a:lvl3pPr>
            <a:lvl4pPr lvl="3" algn="l">
              <a:lnSpc>
                <a:spcPct val="115000"/>
              </a:lnSpc>
              <a:spcBef>
                <a:spcPts val="800"/>
              </a:spcBef>
              <a:spcAft>
                <a:spcPts val="0"/>
              </a:spcAft>
              <a:buSzPts val="1600"/>
              <a:buFont typeface="Barlow Medium"/>
              <a:buNone/>
              <a:defRPr>
                <a:latin typeface="Barlow Medium"/>
                <a:ea typeface="Barlow Medium"/>
                <a:cs typeface="Barlow Medium"/>
                <a:sym typeface="Barlow Medium"/>
              </a:defRPr>
            </a:lvl4pPr>
            <a:lvl5pPr lvl="4" algn="l">
              <a:lnSpc>
                <a:spcPct val="115000"/>
              </a:lnSpc>
              <a:spcBef>
                <a:spcPts val="800"/>
              </a:spcBef>
              <a:spcAft>
                <a:spcPts val="0"/>
              </a:spcAft>
              <a:buSzPts val="1600"/>
              <a:buFont typeface="Barlow Medium"/>
              <a:buNone/>
              <a:defRPr>
                <a:latin typeface="Barlow Medium"/>
                <a:ea typeface="Barlow Medium"/>
                <a:cs typeface="Barlow Medium"/>
                <a:sym typeface="Barlow Medium"/>
              </a:defRPr>
            </a:lvl5pPr>
            <a:lvl6pPr lvl="5" algn="l">
              <a:lnSpc>
                <a:spcPct val="115000"/>
              </a:lnSpc>
              <a:spcBef>
                <a:spcPts val="800"/>
              </a:spcBef>
              <a:spcAft>
                <a:spcPts val="0"/>
              </a:spcAft>
              <a:buSzPts val="1600"/>
              <a:buFont typeface="Barlow Medium"/>
              <a:buNone/>
              <a:defRPr>
                <a:latin typeface="Barlow Medium"/>
                <a:ea typeface="Barlow Medium"/>
                <a:cs typeface="Barlow Medium"/>
                <a:sym typeface="Barlow Medium"/>
              </a:defRPr>
            </a:lvl6pPr>
            <a:lvl7pPr lvl="6" algn="l">
              <a:lnSpc>
                <a:spcPct val="115000"/>
              </a:lnSpc>
              <a:spcBef>
                <a:spcPts val="800"/>
              </a:spcBef>
              <a:spcAft>
                <a:spcPts val="0"/>
              </a:spcAft>
              <a:buSzPts val="1600"/>
              <a:buFont typeface="Barlow Medium"/>
              <a:buNone/>
              <a:defRPr>
                <a:latin typeface="Barlow Medium"/>
                <a:ea typeface="Barlow Medium"/>
                <a:cs typeface="Barlow Medium"/>
                <a:sym typeface="Barlow Medium"/>
              </a:defRPr>
            </a:lvl7pPr>
            <a:lvl8pPr lvl="7" algn="l">
              <a:lnSpc>
                <a:spcPct val="115000"/>
              </a:lnSpc>
              <a:spcBef>
                <a:spcPts val="800"/>
              </a:spcBef>
              <a:spcAft>
                <a:spcPts val="0"/>
              </a:spcAft>
              <a:buSzPts val="1600"/>
              <a:buFont typeface="Barlow Medium"/>
              <a:buNone/>
              <a:defRPr>
                <a:latin typeface="Barlow Medium"/>
                <a:ea typeface="Barlow Medium"/>
                <a:cs typeface="Barlow Medium"/>
                <a:sym typeface="Barlow Medium"/>
              </a:defRPr>
            </a:lvl8pPr>
            <a:lvl9pPr lvl="8" algn="l">
              <a:lnSpc>
                <a:spcPct val="115000"/>
              </a:lnSpc>
              <a:spcBef>
                <a:spcPts val="800"/>
              </a:spcBef>
              <a:spcAft>
                <a:spcPts val="800"/>
              </a:spcAft>
              <a:buSzPts val="1600"/>
              <a:buFont typeface="Barlow Medium"/>
              <a:buNone/>
              <a:defRPr>
                <a:latin typeface="Barlow Medium"/>
                <a:ea typeface="Barlow Medium"/>
                <a:cs typeface="Barlow Medium"/>
                <a:sym typeface="Barlow Medium"/>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 name="Shape 25"/>
        <p:cNvGrpSpPr/>
        <p:nvPr/>
      </p:nvGrpSpPr>
      <p:grpSpPr>
        <a:xfrm>
          <a:off x="0" y="0"/>
          <a:ext cx="0" cy="0"/>
          <a:chOff x="0" y="0"/>
          <a:chExt cx="0" cy="0"/>
        </a:xfrm>
      </p:grpSpPr>
      <p:sp>
        <p:nvSpPr>
          <p:cNvPr id="26" name="Google Shape;26;p37"/>
          <p:cNvSpPr txBox="1"/>
          <p:nvPr>
            <p:ph idx="12" type="sldNum"/>
          </p:nvPr>
        </p:nvSpPr>
        <p:spPr>
          <a:xfrm>
            <a:off x="8376075" y="4749850"/>
            <a:ext cx="548700" cy="1818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1pPr>
            <a:lvl2pPr indent="0" lvl="1"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2pPr>
            <a:lvl3pPr indent="0" lvl="2"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3pPr>
            <a:lvl4pPr indent="0" lvl="3"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4pPr>
            <a:lvl5pPr indent="0" lvl="4"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5pPr>
            <a:lvl6pPr indent="0" lvl="5"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6pPr>
            <a:lvl7pPr indent="0" lvl="6"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7pPr>
            <a:lvl8pPr indent="0" lvl="7"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8pPr>
            <a:lvl9pPr indent="0" lvl="8"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bg>
      <p:bgPr>
        <a:solidFill>
          <a:schemeClr val="accent1"/>
        </a:solidFill>
      </p:bgPr>
    </p:bg>
    <p:spTree>
      <p:nvGrpSpPr>
        <p:cNvPr id="27" name="Shape 27"/>
        <p:cNvGrpSpPr/>
        <p:nvPr/>
      </p:nvGrpSpPr>
      <p:grpSpPr>
        <a:xfrm>
          <a:off x="0" y="0"/>
          <a:ext cx="0" cy="0"/>
          <a:chOff x="0" y="0"/>
          <a:chExt cx="0" cy="0"/>
        </a:xfrm>
      </p:grpSpPr>
      <p:sp>
        <p:nvSpPr>
          <p:cNvPr id="28" name="Google Shape;28;p38"/>
          <p:cNvSpPr txBox="1"/>
          <p:nvPr>
            <p:ph idx="1" type="body"/>
          </p:nvPr>
        </p:nvSpPr>
        <p:spPr>
          <a:xfrm>
            <a:off x="515525" y="2260775"/>
            <a:ext cx="4784400" cy="2346900"/>
          </a:xfrm>
          <a:prstGeom prst="rect">
            <a:avLst/>
          </a:prstGeom>
          <a:noFill/>
          <a:ln>
            <a:noFill/>
          </a:ln>
        </p:spPr>
        <p:txBody>
          <a:bodyPr anchorCtr="0" anchor="b" bIns="0" lIns="0" spcFirstLastPara="1" rIns="0" wrap="square" tIns="0">
            <a:noAutofit/>
          </a:bodyPr>
          <a:lstStyle>
            <a:lvl1pPr indent="-488950" lvl="0" marL="457200" algn="l">
              <a:lnSpc>
                <a:spcPct val="115000"/>
              </a:lnSpc>
              <a:spcBef>
                <a:spcPts val="0"/>
              </a:spcBef>
              <a:spcAft>
                <a:spcPts val="0"/>
              </a:spcAft>
              <a:buSzPts val="4100"/>
              <a:buChar char="•"/>
              <a:defRPr b="1" sz="4100"/>
            </a:lvl1pPr>
            <a:lvl2pPr indent="-488950" lvl="1" marL="914400" algn="l">
              <a:lnSpc>
                <a:spcPct val="115000"/>
              </a:lnSpc>
              <a:spcBef>
                <a:spcPts val="800"/>
              </a:spcBef>
              <a:spcAft>
                <a:spcPts val="0"/>
              </a:spcAft>
              <a:buSzPts val="4100"/>
              <a:buChar char="○"/>
              <a:defRPr b="1" sz="4100"/>
            </a:lvl2pPr>
            <a:lvl3pPr indent="-488950" lvl="2" marL="1371600" algn="l">
              <a:lnSpc>
                <a:spcPct val="115000"/>
              </a:lnSpc>
              <a:spcBef>
                <a:spcPts val="800"/>
              </a:spcBef>
              <a:spcAft>
                <a:spcPts val="0"/>
              </a:spcAft>
              <a:buSzPts val="4100"/>
              <a:buChar char="■"/>
              <a:defRPr b="1" sz="4100"/>
            </a:lvl3pPr>
            <a:lvl4pPr indent="-488950" lvl="3" marL="1828800" algn="l">
              <a:lnSpc>
                <a:spcPct val="115000"/>
              </a:lnSpc>
              <a:spcBef>
                <a:spcPts val="800"/>
              </a:spcBef>
              <a:spcAft>
                <a:spcPts val="0"/>
              </a:spcAft>
              <a:buSzPts val="4100"/>
              <a:buChar char="●"/>
              <a:defRPr b="1" sz="4100"/>
            </a:lvl4pPr>
            <a:lvl5pPr indent="-488950" lvl="4" marL="2286000" algn="l">
              <a:lnSpc>
                <a:spcPct val="115000"/>
              </a:lnSpc>
              <a:spcBef>
                <a:spcPts val="800"/>
              </a:spcBef>
              <a:spcAft>
                <a:spcPts val="0"/>
              </a:spcAft>
              <a:buSzPts val="4100"/>
              <a:buChar char="○"/>
              <a:defRPr b="1" sz="4100"/>
            </a:lvl5pPr>
            <a:lvl6pPr indent="-488950" lvl="5" marL="2743200" algn="l">
              <a:lnSpc>
                <a:spcPct val="115000"/>
              </a:lnSpc>
              <a:spcBef>
                <a:spcPts val="800"/>
              </a:spcBef>
              <a:spcAft>
                <a:spcPts val="0"/>
              </a:spcAft>
              <a:buSzPts val="4100"/>
              <a:buChar char="■"/>
              <a:defRPr b="1" sz="4100"/>
            </a:lvl6pPr>
            <a:lvl7pPr indent="-488950" lvl="6" marL="3200400" algn="l">
              <a:lnSpc>
                <a:spcPct val="115000"/>
              </a:lnSpc>
              <a:spcBef>
                <a:spcPts val="800"/>
              </a:spcBef>
              <a:spcAft>
                <a:spcPts val="0"/>
              </a:spcAft>
              <a:buSzPts val="4100"/>
              <a:buChar char="●"/>
              <a:defRPr b="1" sz="4100"/>
            </a:lvl7pPr>
            <a:lvl8pPr indent="-488950" lvl="7" marL="3657600" algn="l">
              <a:lnSpc>
                <a:spcPct val="115000"/>
              </a:lnSpc>
              <a:spcBef>
                <a:spcPts val="800"/>
              </a:spcBef>
              <a:spcAft>
                <a:spcPts val="0"/>
              </a:spcAft>
              <a:buSzPts val="4100"/>
              <a:buChar char="○"/>
              <a:defRPr b="1" sz="4100"/>
            </a:lvl8pPr>
            <a:lvl9pPr indent="-488950" lvl="8" marL="4114800" algn="l">
              <a:lnSpc>
                <a:spcPct val="115000"/>
              </a:lnSpc>
              <a:spcBef>
                <a:spcPts val="800"/>
              </a:spcBef>
              <a:spcAft>
                <a:spcPts val="800"/>
              </a:spcAft>
              <a:buSzPts val="4100"/>
              <a:buChar char="■"/>
              <a:defRPr b="1" sz="4100"/>
            </a:lvl9pPr>
          </a:lstStyle>
          <a:p/>
        </p:txBody>
      </p:sp>
      <p:sp>
        <p:nvSpPr>
          <p:cNvPr id="29" name="Google Shape;29;p38"/>
          <p:cNvSpPr txBox="1"/>
          <p:nvPr>
            <p:ph idx="12" type="sldNum"/>
          </p:nvPr>
        </p:nvSpPr>
        <p:spPr>
          <a:xfrm>
            <a:off x="8376075" y="4749850"/>
            <a:ext cx="548700" cy="1818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1pPr>
            <a:lvl2pPr indent="0" lvl="1"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2pPr>
            <a:lvl3pPr indent="0" lvl="2"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3pPr>
            <a:lvl4pPr indent="0" lvl="3"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4pPr>
            <a:lvl5pPr indent="0" lvl="4"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5pPr>
            <a:lvl6pPr indent="0" lvl="5"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6pPr>
            <a:lvl7pPr indent="0" lvl="6"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7pPr>
            <a:lvl8pPr indent="0" lvl="7"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8pPr>
            <a:lvl9pPr indent="0" lvl="8"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9pPr>
          </a:lstStyle>
          <a:p>
            <a:pPr indent="0" lvl="0" marL="0" rtl="0" algn="r">
              <a:spcBef>
                <a:spcPts val="0"/>
              </a:spcBef>
              <a:spcAft>
                <a:spcPts val="0"/>
              </a:spcAft>
              <a:buNone/>
            </a:pPr>
            <a:fld id="{00000000-1234-1234-1234-123412341234}" type="slidenum">
              <a:rPr lang="en"/>
              <a:t>‹#›</a:t>
            </a:fld>
            <a:endParaRPr/>
          </a:p>
        </p:txBody>
      </p:sp>
      <p:sp>
        <p:nvSpPr>
          <p:cNvPr id="30" name="Google Shape;30;p38"/>
          <p:cNvSpPr/>
          <p:nvPr/>
        </p:nvSpPr>
        <p:spPr>
          <a:xfrm>
            <a:off x="515532" y="604394"/>
            <a:ext cx="537342" cy="53975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dk1"/>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38"/>
          <p:cNvSpPr/>
          <p:nvPr/>
        </p:nvSpPr>
        <p:spPr>
          <a:xfrm>
            <a:off x="6549307" y="869192"/>
            <a:ext cx="1810639" cy="1810639"/>
          </a:xfrm>
          <a:custGeom>
            <a:rect b="b" l="l" r="r" t="t"/>
            <a:pathLst>
              <a:path extrusionOk="0" h="1708150" w="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chemeClr val="lt2"/>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38"/>
          <p:cNvSpPr/>
          <p:nvPr/>
        </p:nvSpPr>
        <p:spPr>
          <a:xfrm>
            <a:off x="5817581" y="2205888"/>
            <a:ext cx="1467171" cy="734205"/>
          </a:xfrm>
          <a:custGeom>
            <a:rect b="b" l="l" r="r" t="t"/>
            <a:pathLst>
              <a:path extrusionOk="0" h="1468410" w="2934342">
                <a:moveTo>
                  <a:pt x="2934342" y="0"/>
                </a:moveTo>
                <a:cubicBezTo>
                  <a:pt x="2934342" y="811099"/>
                  <a:pt x="2277030" y="1468411"/>
                  <a:pt x="1465931" y="1468411"/>
                </a:cubicBezTo>
                <a:cubicBezTo>
                  <a:pt x="654832" y="1468411"/>
                  <a:pt x="0" y="811099"/>
                  <a:pt x="0" y="0"/>
                </a:cubicBezTo>
                <a:lnTo>
                  <a:pt x="2934342" y="0"/>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3" name="Google Shape;33;p38"/>
          <p:cNvSpPr/>
          <p:nvPr/>
        </p:nvSpPr>
        <p:spPr>
          <a:xfrm>
            <a:off x="697262" y="806038"/>
            <a:ext cx="173875" cy="136473"/>
          </a:xfrm>
          <a:prstGeom prst="rect">
            <a:avLst/>
          </a:prstGeom>
        </p:spPr>
        <p:txBody>
          <a:bodyPr>
            <a:prstTxWarp prst="textPlain"/>
          </a:bodyPr>
          <a:lstStyle/>
          <a:p>
            <a:pPr lvl="0" algn="ctr"/>
            <a:r>
              <a:rPr b="1" i="0">
                <a:ln>
                  <a:noFill/>
                </a:ln>
                <a:solidFill>
                  <a:schemeClr val="lt2"/>
                </a:solidFill>
                <a:latin typeface="Georgia"/>
              </a:rPr>
              <a:t>”</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 name="Shape 34"/>
        <p:cNvGrpSpPr/>
        <p:nvPr/>
      </p:nvGrpSpPr>
      <p:grpSpPr>
        <a:xfrm>
          <a:off x="0" y="0"/>
          <a:ext cx="0" cy="0"/>
          <a:chOff x="0" y="0"/>
          <a:chExt cx="0" cy="0"/>
        </a:xfrm>
      </p:grpSpPr>
      <p:sp>
        <p:nvSpPr>
          <p:cNvPr id="35" name="Google Shape;35;p39"/>
          <p:cNvSpPr txBox="1"/>
          <p:nvPr>
            <p:ph type="title"/>
          </p:nvPr>
        </p:nvSpPr>
        <p:spPr>
          <a:xfrm>
            <a:off x="516600" y="514350"/>
            <a:ext cx="6480000" cy="7179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4100"/>
              <a:buNone/>
              <a:defRPr/>
            </a:lvl1pPr>
            <a:lvl2pPr lvl="1" algn="l">
              <a:lnSpc>
                <a:spcPct val="90000"/>
              </a:lnSpc>
              <a:spcBef>
                <a:spcPts val="0"/>
              </a:spcBef>
              <a:spcAft>
                <a:spcPts val="0"/>
              </a:spcAft>
              <a:buSzPts val="4100"/>
              <a:buNone/>
              <a:defRPr/>
            </a:lvl2pPr>
            <a:lvl3pPr lvl="2" algn="l">
              <a:lnSpc>
                <a:spcPct val="90000"/>
              </a:lnSpc>
              <a:spcBef>
                <a:spcPts val="0"/>
              </a:spcBef>
              <a:spcAft>
                <a:spcPts val="0"/>
              </a:spcAft>
              <a:buSzPts val="4100"/>
              <a:buNone/>
              <a:defRPr/>
            </a:lvl3pPr>
            <a:lvl4pPr lvl="3" algn="l">
              <a:lnSpc>
                <a:spcPct val="90000"/>
              </a:lnSpc>
              <a:spcBef>
                <a:spcPts val="0"/>
              </a:spcBef>
              <a:spcAft>
                <a:spcPts val="0"/>
              </a:spcAft>
              <a:buSzPts val="4100"/>
              <a:buNone/>
              <a:defRPr/>
            </a:lvl4pPr>
            <a:lvl5pPr lvl="4" algn="l">
              <a:lnSpc>
                <a:spcPct val="90000"/>
              </a:lnSpc>
              <a:spcBef>
                <a:spcPts val="0"/>
              </a:spcBef>
              <a:spcAft>
                <a:spcPts val="0"/>
              </a:spcAft>
              <a:buSzPts val="4100"/>
              <a:buNone/>
              <a:defRPr/>
            </a:lvl5pPr>
            <a:lvl6pPr lvl="5" algn="l">
              <a:lnSpc>
                <a:spcPct val="90000"/>
              </a:lnSpc>
              <a:spcBef>
                <a:spcPts val="0"/>
              </a:spcBef>
              <a:spcAft>
                <a:spcPts val="0"/>
              </a:spcAft>
              <a:buSzPts val="4100"/>
              <a:buNone/>
              <a:defRPr/>
            </a:lvl6pPr>
            <a:lvl7pPr lvl="6" algn="l">
              <a:lnSpc>
                <a:spcPct val="90000"/>
              </a:lnSpc>
              <a:spcBef>
                <a:spcPts val="0"/>
              </a:spcBef>
              <a:spcAft>
                <a:spcPts val="0"/>
              </a:spcAft>
              <a:buSzPts val="4100"/>
              <a:buNone/>
              <a:defRPr/>
            </a:lvl7pPr>
            <a:lvl8pPr lvl="7" algn="l">
              <a:lnSpc>
                <a:spcPct val="90000"/>
              </a:lnSpc>
              <a:spcBef>
                <a:spcPts val="0"/>
              </a:spcBef>
              <a:spcAft>
                <a:spcPts val="0"/>
              </a:spcAft>
              <a:buSzPts val="4100"/>
              <a:buNone/>
              <a:defRPr/>
            </a:lvl8pPr>
            <a:lvl9pPr lvl="8" algn="l">
              <a:lnSpc>
                <a:spcPct val="90000"/>
              </a:lnSpc>
              <a:spcBef>
                <a:spcPts val="0"/>
              </a:spcBef>
              <a:spcAft>
                <a:spcPts val="0"/>
              </a:spcAft>
              <a:buSzPts val="4100"/>
              <a:buNone/>
              <a:defRPr/>
            </a:lvl9pPr>
          </a:lstStyle>
          <a:p/>
        </p:txBody>
      </p:sp>
      <p:sp>
        <p:nvSpPr>
          <p:cNvPr id="36" name="Google Shape;36;p39"/>
          <p:cNvSpPr txBox="1"/>
          <p:nvPr>
            <p:ph idx="12" type="sldNum"/>
          </p:nvPr>
        </p:nvSpPr>
        <p:spPr>
          <a:xfrm>
            <a:off x="8376075" y="4749850"/>
            <a:ext cx="548700" cy="1818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1pPr>
            <a:lvl2pPr indent="0" lvl="1"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2pPr>
            <a:lvl3pPr indent="0" lvl="2"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3pPr>
            <a:lvl4pPr indent="0" lvl="3"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4pPr>
            <a:lvl5pPr indent="0" lvl="4"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5pPr>
            <a:lvl6pPr indent="0" lvl="5"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6pPr>
            <a:lvl7pPr indent="0" lvl="6"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7pPr>
            <a:lvl8pPr indent="0" lvl="7"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8pPr>
            <a:lvl9pPr indent="0" lvl="8"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37" name="Shape 37"/>
        <p:cNvGrpSpPr/>
        <p:nvPr/>
      </p:nvGrpSpPr>
      <p:grpSpPr>
        <a:xfrm>
          <a:off x="0" y="0"/>
          <a:ext cx="0" cy="0"/>
          <a:chOff x="0" y="0"/>
          <a:chExt cx="0" cy="0"/>
        </a:xfrm>
      </p:grpSpPr>
      <p:sp>
        <p:nvSpPr>
          <p:cNvPr id="38" name="Google Shape;38;p40"/>
          <p:cNvSpPr txBox="1"/>
          <p:nvPr>
            <p:ph type="title"/>
          </p:nvPr>
        </p:nvSpPr>
        <p:spPr>
          <a:xfrm>
            <a:off x="516600" y="514350"/>
            <a:ext cx="6480000" cy="7179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4100"/>
              <a:buNone/>
              <a:defRPr/>
            </a:lvl1pPr>
            <a:lvl2pPr lvl="1" algn="l">
              <a:lnSpc>
                <a:spcPct val="90000"/>
              </a:lnSpc>
              <a:spcBef>
                <a:spcPts val="0"/>
              </a:spcBef>
              <a:spcAft>
                <a:spcPts val="0"/>
              </a:spcAft>
              <a:buSzPts val="4100"/>
              <a:buNone/>
              <a:defRPr/>
            </a:lvl2pPr>
            <a:lvl3pPr lvl="2" algn="l">
              <a:lnSpc>
                <a:spcPct val="90000"/>
              </a:lnSpc>
              <a:spcBef>
                <a:spcPts val="0"/>
              </a:spcBef>
              <a:spcAft>
                <a:spcPts val="0"/>
              </a:spcAft>
              <a:buSzPts val="4100"/>
              <a:buNone/>
              <a:defRPr/>
            </a:lvl3pPr>
            <a:lvl4pPr lvl="3" algn="l">
              <a:lnSpc>
                <a:spcPct val="90000"/>
              </a:lnSpc>
              <a:spcBef>
                <a:spcPts val="0"/>
              </a:spcBef>
              <a:spcAft>
                <a:spcPts val="0"/>
              </a:spcAft>
              <a:buSzPts val="4100"/>
              <a:buNone/>
              <a:defRPr/>
            </a:lvl4pPr>
            <a:lvl5pPr lvl="4" algn="l">
              <a:lnSpc>
                <a:spcPct val="90000"/>
              </a:lnSpc>
              <a:spcBef>
                <a:spcPts val="0"/>
              </a:spcBef>
              <a:spcAft>
                <a:spcPts val="0"/>
              </a:spcAft>
              <a:buSzPts val="4100"/>
              <a:buNone/>
              <a:defRPr/>
            </a:lvl5pPr>
            <a:lvl6pPr lvl="5" algn="l">
              <a:lnSpc>
                <a:spcPct val="90000"/>
              </a:lnSpc>
              <a:spcBef>
                <a:spcPts val="0"/>
              </a:spcBef>
              <a:spcAft>
                <a:spcPts val="0"/>
              </a:spcAft>
              <a:buSzPts val="4100"/>
              <a:buNone/>
              <a:defRPr/>
            </a:lvl6pPr>
            <a:lvl7pPr lvl="6" algn="l">
              <a:lnSpc>
                <a:spcPct val="90000"/>
              </a:lnSpc>
              <a:spcBef>
                <a:spcPts val="0"/>
              </a:spcBef>
              <a:spcAft>
                <a:spcPts val="0"/>
              </a:spcAft>
              <a:buSzPts val="4100"/>
              <a:buNone/>
              <a:defRPr/>
            </a:lvl7pPr>
            <a:lvl8pPr lvl="7" algn="l">
              <a:lnSpc>
                <a:spcPct val="90000"/>
              </a:lnSpc>
              <a:spcBef>
                <a:spcPts val="0"/>
              </a:spcBef>
              <a:spcAft>
                <a:spcPts val="0"/>
              </a:spcAft>
              <a:buSzPts val="4100"/>
              <a:buNone/>
              <a:defRPr/>
            </a:lvl8pPr>
            <a:lvl9pPr lvl="8" algn="l">
              <a:lnSpc>
                <a:spcPct val="90000"/>
              </a:lnSpc>
              <a:spcBef>
                <a:spcPts val="0"/>
              </a:spcBef>
              <a:spcAft>
                <a:spcPts val="0"/>
              </a:spcAft>
              <a:buSzPts val="4100"/>
              <a:buNone/>
              <a:defRPr/>
            </a:lvl9pPr>
          </a:lstStyle>
          <a:p/>
        </p:txBody>
      </p:sp>
      <p:sp>
        <p:nvSpPr>
          <p:cNvPr id="39" name="Google Shape;39;p40"/>
          <p:cNvSpPr txBox="1"/>
          <p:nvPr>
            <p:ph idx="1" type="body"/>
          </p:nvPr>
        </p:nvSpPr>
        <p:spPr>
          <a:xfrm>
            <a:off x="516600" y="1967475"/>
            <a:ext cx="3162600" cy="2490000"/>
          </a:xfrm>
          <a:prstGeom prst="rect">
            <a:avLst/>
          </a:prstGeom>
          <a:noFill/>
          <a:ln>
            <a:noFill/>
          </a:ln>
        </p:spPr>
        <p:txBody>
          <a:bodyPr anchorCtr="0" anchor="t" bIns="0" lIns="0" spcFirstLastPara="1" rIns="0" wrap="square" tIns="0">
            <a:noAutofit/>
          </a:bodyPr>
          <a:lstStyle>
            <a:lvl1pPr indent="-330200" lvl="0" marL="457200" algn="l">
              <a:lnSpc>
                <a:spcPct val="115000"/>
              </a:lnSpc>
              <a:spcBef>
                <a:spcPts val="0"/>
              </a:spcBef>
              <a:spcAft>
                <a:spcPts val="0"/>
              </a:spcAft>
              <a:buSzPts val="1600"/>
              <a:buChar char="•"/>
              <a:defRPr/>
            </a:lvl1pPr>
            <a:lvl2pPr indent="-330200" lvl="1" marL="914400" algn="l">
              <a:lnSpc>
                <a:spcPct val="115000"/>
              </a:lnSpc>
              <a:spcBef>
                <a:spcPts val="800"/>
              </a:spcBef>
              <a:spcAft>
                <a:spcPts val="0"/>
              </a:spcAft>
              <a:buSzPts val="1600"/>
              <a:buChar char="○"/>
              <a:defRPr/>
            </a:lvl2pPr>
            <a:lvl3pPr indent="-330200" lvl="2" marL="1371600" algn="l">
              <a:lnSpc>
                <a:spcPct val="115000"/>
              </a:lnSpc>
              <a:spcBef>
                <a:spcPts val="800"/>
              </a:spcBef>
              <a:spcAft>
                <a:spcPts val="0"/>
              </a:spcAft>
              <a:buSzPts val="1600"/>
              <a:buChar char="■"/>
              <a:defRPr/>
            </a:lvl3pPr>
            <a:lvl4pPr indent="-330200" lvl="3" marL="1828800" algn="l">
              <a:lnSpc>
                <a:spcPct val="115000"/>
              </a:lnSpc>
              <a:spcBef>
                <a:spcPts val="800"/>
              </a:spcBef>
              <a:spcAft>
                <a:spcPts val="0"/>
              </a:spcAft>
              <a:buSzPts val="1600"/>
              <a:buChar char="●"/>
              <a:defRPr/>
            </a:lvl4pPr>
            <a:lvl5pPr indent="-330200" lvl="4" marL="2286000" algn="l">
              <a:lnSpc>
                <a:spcPct val="115000"/>
              </a:lnSpc>
              <a:spcBef>
                <a:spcPts val="800"/>
              </a:spcBef>
              <a:spcAft>
                <a:spcPts val="0"/>
              </a:spcAft>
              <a:buSzPts val="1600"/>
              <a:buChar char="○"/>
              <a:defRPr/>
            </a:lvl5pPr>
            <a:lvl6pPr indent="-330200" lvl="5" marL="2743200" algn="l">
              <a:lnSpc>
                <a:spcPct val="115000"/>
              </a:lnSpc>
              <a:spcBef>
                <a:spcPts val="800"/>
              </a:spcBef>
              <a:spcAft>
                <a:spcPts val="0"/>
              </a:spcAft>
              <a:buSzPts val="1600"/>
              <a:buChar char="■"/>
              <a:defRPr/>
            </a:lvl6pPr>
            <a:lvl7pPr indent="-330200" lvl="6" marL="3200400" algn="l">
              <a:lnSpc>
                <a:spcPct val="115000"/>
              </a:lnSpc>
              <a:spcBef>
                <a:spcPts val="800"/>
              </a:spcBef>
              <a:spcAft>
                <a:spcPts val="0"/>
              </a:spcAft>
              <a:buSzPts val="1600"/>
              <a:buChar char="●"/>
              <a:defRPr/>
            </a:lvl7pPr>
            <a:lvl8pPr indent="-330200" lvl="7" marL="3657600" algn="l">
              <a:lnSpc>
                <a:spcPct val="115000"/>
              </a:lnSpc>
              <a:spcBef>
                <a:spcPts val="800"/>
              </a:spcBef>
              <a:spcAft>
                <a:spcPts val="0"/>
              </a:spcAft>
              <a:buSzPts val="1600"/>
              <a:buChar char="○"/>
              <a:defRPr/>
            </a:lvl8pPr>
            <a:lvl9pPr indent="-330200" lvl="8" marL="4114800" algn="l">
              <a:lnSpc>
                <a:spcPct val="115000"/>
              </a:lnSpc>
              <a:spcBef>
                <a:spcPts val="800"/>
              </a:spcBef>
              <a:spcAft>
                <a:spcPts val="800"/>
              </a:spcAft>
              <a:buSzPts val="1600"/>
              <a:buChar char="■"/>
              <a:defRPr/>
            </a:lvl9pPr>
          </a:lstStyle>
          <a:p/>
        </p:txBody>
      </p:sp>
      <p:sp>
        <p:nvSpPr>
          <p:cNvPr id="40" name="Google Shape;40;p40"/>
          <p:cNvSpPr txBox="1"/>
          <p:nvPr>
            <p:ph idx="2" type="body"/>
          </p:nvPr>
        </p:nvSpPr>
        <p:spPr>
          <a:xfrm>
            <a:off x="4122876" y="1967475"/>
            <a:ext cx="3162600" cy="2490000"/>
          </a:xfrm>
          <a:prstGeom prst="rect">
            <a:avLst/>
          </a:prstGeom>
          <a:noFill/>
          <a:ln>
            <a:noFill/>
          </a:ln>
        </p:spPr>
        <p:txBody>
          <a:bodyPr anchorCtr="0" anchor="t" bIns="0" lIns="0" spcFirstLastPara="1" rIns="0" wrap="square" tIns="0">
            <a:noAutofit/>
          </a:bodyPr>
          <a:lstStyle>
            <a:lvl1pPr indent="-330200" lvl="0" marL="457200" algn="l">
              <a:lnSpc>
                <a:spcPct val="115000"/>
              </a:lnSpc>
              <a:spcBef>
                <a:spcPts val="0"/>
              </a:spcBef>
              <a:spcAft>
                <a:spcPts val="0"/>
              </a:spcAft>
              <a:buSzPts val="1600"/>
              <a:buChar char="•"/>
              <a:defRPr/>
            </a:lvl1pPr>
            <a:lvl2pPr indent="-330200" lvl="1" marL="914400" algn="l">
              <a:lnSpc>
                <a:spcPct val="115000"/>
              </a:lnSpc>
              <a:spcBef>
                <a:spcPts val="800"/>
              </a:spcBef>
              <a:spcAft>
                <a:spcPts val="0"/>
              </a:spcAft>
              <a:buSzPts val="1600"/>
              <a:buChar char="○"/>
              <a:defRPr/>
            </a:lvl2pPr>
            <a:lvl3pPr indent="-330200" lvl="2" marL="1371600" algn="l">
              <a:lnSpc>
                <a:spcPct val="115000"/>
              </a:lnSpc>
              <a:spcBef>
                <a:spcPts val="800"/>
              </a:spcBef>
              <a:spcAft>
                <a:spcPts val="0"/>
              </a:spcAft>
              <a:buSzPts val="1600"/>
              <a:buChar char="■"/>
              <a:defRPr/>
            </a:lvl3pPr>
            <a:lvl4pPr indent="-330200" lvl="3" marL="1828800" algn="l">
              <a:lnSpc>
                <a:spcPct val="115000"/>
              </a:lnSpc>
              <a:spcBef>
                <a:spcPts val="800"/>
              </a:spcBef>
              <a:spcAft>
                <a:spcPts val="0"/>
              </a:spcAft>
              <a:buSzPts val="1600"/>
              <a:buChar char="●"/>
              <a:defRPr/>
            </a:lvl4pPr>
            <a:lvl5pPr indent="-330200" lvl="4" marL="2286000" algn="l">
              <a:lnSpc>
                <a:spcPct val="115000"/>
              </a:lnSpc>
              <a:spcBef>
                <a:spcPts val="800"/>
              </a:spcBef>
              <a:spcAft>
                <a:spcPts val="0"/>
              </a:spcAft>
              <a:buSzPts val="1600"/>
              <a:buChar char="○"/>
              <a:defRPr/>
            </a:lvl5pPr>
            <a:lvl6pPr indent="-330200" lvl="5" marL="2743200" algn="l">
              <a:lnSpc>
                <a:spcPct val="115000"/>
              </a:lnSpc>
              <a:spcBef>
                <a:spcPts val="800"/>
              </a:spcBef>
              <a:spcAft>
                <a:spcPts val="0"/>
              </a:spcAft>
              <a:buSzPts val="1600"/>
              <a:buChar char="■"/>
              <a:defRPr/>
            </a:lvl6pPr>
            <a:lvl7pPr indent="-330200" lvl="6" marL="3200400" algn="l">
              <a:lnSpc>
                <a:spcPct val="115000"/>
              </a:lnSpc>
              <a:spcBef>
                <a:spcPts val="800"/>
              </a:spcBef>
              <a:spcAft>
                <a:spcPts val="0"/>
              </a:spcAft>
              <a:buSzPts val="1600"/>
              <a:buChar char="●"/>
              <a:defRPr/>
            </a:lvl7pPr>
            <a:lvl8pPr indent="-330200" lvl="7" marL="3657600" algn="l">
              <a:lnSpc>
                <a:spcPct val="115000"/>
              </a:lnSpc>
              <a:spcBef>
                <a:spcPts val="800"/>
              </a:spcBef>
              <a:spcAft>
                <a:spcPts val="0"/>
              </a:spcAft>
              <a:buSzPts val="1600"/>
              <a:buChar char="○"/>
              <a:defRPr/>
            </a:lvl8pPr>
            <a:lvl9pPr indent="-330200" lvl="8" marL="4114800" algn="l">
              <a:lnSpc>
                <a:spcPct val="115000"/>
              </a:lnSpc>
              <a:spcBef>
                <a:spcPts val="800"/>
              </a:spcBef>
              <a:spcAft>
                <a:spcPts val="800"/>
              </a:spcAft>
              <a:buSzPts val="1600"/>
              <a:buChar char="■"/>
              <a:defRPr/>
            </a:lvl9pPr>
          </a:lstStyle>
          <a:p/>
        </p:txBody>
      </p:sp>
      <p:sp>
        <p:nvSpPr>
          <p:cNvPr id="41" name="Google Shape;41;p40"/>
          <p:cNvSpPr txBox="1"/>
          <p:nvPr>
            <p:ph idx="12" type="sldNum"/>
          </p:nvPr>
        </p:nvSpPr>
        <p:spPr>
          <a:xfrm>
            <a:off x="8376075" y="4749850"/>
            <a:ext cx="548700" cy="1818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1pPr>
            <a:lvl2pPr indent="0" lvl="1"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2pPr>
            <a:lvl3pPr indent="0" lvl="2"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3pPr>
            <a:lvl4pPr indent="0" lvl="3"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4pPr>
            <a:lvl5pPr indent="0" lvl="4"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5pPr>
            <a:lvl6pPr indent="0" lvl="5"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6pPr>
            <a:lvl7pPr indent="0" lvl="6"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7pPr>
            <a:lvl8pPr indent="0" lvl="7"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8pPr>
            <a:lvl9pPr indent="0" lvl="8"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42" name="Shape 42"/>
        <p:cNvGrpSpPr/>
        <p:nvPr/>
      </p:nvGrpSpPr>
      <p:grpSpPr>
        <a:xfrm>
          <a:off x="0" y="0"/>
          <a:ext cx="0" cy="0"/>
          <a:chOff x="0" y="0"/>
          <a:chExt cx="0" cy="0"/>
        </a:xfrm>
      </p:grpSpPr>
      <p:sp>
        <p:nvSpPr>
          <p:cNvPr id="43" name="Google Shape;43;p41"/>
          <p:cNvSpPr txBox="1"/>
          <p:nvPr>
            <p:ph type="title"/>
          </p:nvPr>
        </p:nvSpPr>
        <p:spPr>
          <a:xfrm>
            <a:off x="516600" y="514350"/>
            <a:ext cx="6480000" cy="7179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4100"/>
              <a:buNone/>
              <a:defRPr/>
            </a:lvl1pPr>
            <a:lvl2pPr lvl="1" algn="l">
              <a:lnSpc>
                <a:spcPct val="90000"/>
              </a:lnSpc>
              <a:spcBef>
                <a:spcPts val="0"/>
              </a:spcBef>
              <a:spcAft>
                <a:spcPts val="0"/>
              </a:spcAft>
              <a:buSzPts val="4100"/>
              <a:buNone/>
              <a:defRPr/>
            </a:lvl2pPr>
            <a:lvl3pPr lvl="2" algn="l">
              <a:lnSpc>
                <a:spcPct val="90000"/>
              </a:lnSpc>
              <a:spcBef>
                <a:spcPts val="0"/>
              </a:spcBef>
              <a:spcAft>
                <a:spcPts val="0"/>
              </a:spcAft>
              <a:buSzPts val="4100"/>
              <a:buNone/>
              <a:defRPr/>
            </a:lvl3pPr>
            <a:lvl4pPr lvl="3" algn="l">
              <a:lnSpc>
                <a:spcPct val="90000"/>
              </a:lnSpc>
              <a:spcBef>
                <a:spcPts val="0"/>
              </a:spcBef>
              <a:spcAft>
                <a:spcPts val="0"/>
              </a:spcAft>
              <a:buSzPts val="4100"/>
              <a:buNone/>
              <a:defRPr/>
            </a:lvl4pPr>
            <a:lvl5pPr lvl="4" algn="l">
              <a:lnSpc>
                <a:spcPct val="90000"/>
              </a:lnSpc>
              <a:spcBef>
                <a:spcPts val="0"/>
              </a:spcBef>
              <a:spcAft>
                <a:spcPts val="0"/>
              </a:spcAft>
              <a:buSzPts val="4100"/>
              <a:buNone/>
              <a:defRPr/>
            </a:lvl5pPr>
            <a:lvl6pPr lvl="5" algn="l">
              <a:lnSpc>
                <a:spcPct val="90000"/>
              </a:lnSpc>
              <a:spcBef>
                <a:spcPts val="0"/>
              </a:spcBef>
              <a:spcAft>
                <a:spcPts val="0"/>
              </a:spcAft>
              <a:buSzPts val="4100"/>
              <a:buNone/>
              <a:defRPr/>
            </a:lvl6pPr>
            <a:lvl7pPr lvl="6" algn="l">
              <a:lnSpc>
                <a:spcPct val="90000"/>
              </a:lnSpc>
              <a:spcBef>
                <a:spcPts val="0"/>
              </a:spcBef>
              <a:spcAft>
                <a:spcPts val="0"/>
              </a:spcAft>
              <a:buSzPts val="4100"/>
              <a:buNone/>
              <a:defRPr/>
            </a:lvl7pPr>
            <a:lvl8pPr lvl="7" algn="l">
              <a:lnSpc>
                <a:spcPct val="90000"/>
              </a:lnSpc>
              <a:spcBef>
                <a:spcPts val="0"/>
              </a:spcBef>
              <a:spcAft>
                <a:spcPts val="0"/>
              </a:spcAft>
              <a:buSzPts val="4100"/>
              <a:buNone/>
              <a:defRPr/>
            </a:lvl8pPr>
            <a:lvl9pPr lvl="8" algn="l">
              <a:lnSpc>
                <a:spcPct val="90000"/>
              </a:lnSpc>
              <a:spcBef>
                <a:spcPts val="0"/>
              </a:spcBef>
              <a:spcAft>
                <a:spcPts val="0"/>
              </a:spcAft>
              <a:buSzPts val="4100"/>
              <a:buNone/>
              <a:defRPr/>
            </a:lvl9pPr>
          </a:lstStyle>
          <a:p/>
        </p:txBody>
      </p:sp>
      <p:sp>
        <p:nvSpPr>
          <p:cNvPr id="44" name="Google Shape;44;p41"/>
          <p:cNvSpPr txBox="1"/>
          <p:nvPr>
            <p:ph idx="1" type="body"/>
          </p:nvPr>
        </p:nvSpPr>
        <p:spPr>
          <a:xfrm>
            <a:off x="516600" y="1967475"/>
            <a:ext cx="6768900" cy="2420400"/>
          </a:xfrm>
          <a:prstGeom prst="rect">
            <a:avLst/>
          </a:prstGeom>
          <a:noFill/>
          <a:ln>
            <a:noFill/>
          </a:ln>
        </p:spPr>
        <p:txBody>
          <a:bodyPr anchorCtr="0" anchor="t" bIns="0" lIns="0" spcFirstLastPara="1" rIns="0" wrap="square" tIns="0">
            <a:noAutofit/>
          </a:bodyPr>
          <a:lstStyle>
            <a:lvl1pPr indent="-330200" lvl="0" marL="457200" algn="l">
              <a:lnSpc>
                <a:spcPct val="115000"/>
              </a:lnSpc>
              <a:spcBef>
                <a:spcPts val="0"/>
              </a:spcBef>
              <a:spcAft>
                <a:spcPts val="0"/>
              </a:spcAft>
              <a:buSzPts val="1600"/>
              <a:buChar char="•"/>
              <a:defRPr/>
            </a:lvl1pPr>
            <a:lvl2pPr indent="-330200" lvl="1" marL="914400" algn="l">
              <a:lnSpc>
                <a:spcPct val="115000"/>
              </a:lnSpc>
              <a:spcBef>
                <a:spcPts val="800"/>
              </a:spcBef>
              <a:spcAft>
                <a:spcPts val="0"/>
              </a:spcAft>
              <a:buSzPts val="1600"/>
              <a:buChar char="○"/>
              <a:defRPr/>
            </a:lvl2pPr>
            <a:lvl3pPr indent="-330200" lvl="2" marL="1371600" algn="l">
              <a:lnSpc>
                <a:spcPct val="115000"/>
              </a:lnSpc>
              <a:spcBef>
                <a:spcPts val="800"/>
              </a:spcBef>
              <a:spcAft>
                <a:spcPts val="0"/>
              </a:spcAft>
              <a:buSzPts val="1600"/>
              <a:buChar char="■"/>
              <a:defRPr/>
            </a:lvl3pPr>
            <a:lvl4pPr indent="-330200" lvl="3" marL="1828800" algn="l">
              <a:lnSpc>
                <a:spcPct val="115000"/>
              </a:lnSpc>
              <a:spcBef>
                <a:spcPts val="800"/>
              </a:spcBef>
              <a:spcAft>
                <a:spcPts val="0"/>
              </a:spcAft>
              <a:buSzPts val="1600"/>
              <a:buChar char="●"/>
              <a:defRPr/>
            </a:lvl4pPr>
            <a:lvl5pPr indent="-330200" lvl="4" marL="2286000" algn="l">
              <a:lnSpc>
                <a:spcPct val="115000"/>
              </a:lnSpc>
              <a:spcBef>
                <a:spcPts val="800"/>
              </a:spcBef>
              <a:spcAft>
                <a:spcPts val="0"/>
              </a:spcAft>
              <a:buSzPts val="1600"/>
              <a:buChar char="○"/>
              <a:defRPr/>
            </a:lvl5pPr>
            <a:lvl6pPr indent="-330200" lvl="5" marL="2743200" algn="l">
              <a:lnSpc>
                <a:spcPct val="115000"/>
              </a:lnSpc>
              <a:spcBef>
                <a:spcPts val="800"/>
              </a:spcBef>
              <a:spcAft>
                <a:spcPts val="0"/>
              </a:spcAft>
              <a:buSzPts val="1600"/>
              <a:buChar char="■"/>
              <a:defRPr/>
            </a:lvl6pPr>
            <a:lvl7pPr indent="-330200" lvl="6" marL="3200400" algn="l">
              <a:lnSpc>
                <a:spcPct val="115000"/>
              </a:lnSpc>
              <a:spcBef>
                <a:spcPts val="800"/>
              </a:spcBef>
              <a:spcAft>
                <a:spcPts val="0"/>
              </a:spcAft>
              <a:buSzPts val="1600"/>
              <a:buChar char="●"/>
              <a:defRPr/>
            </a:lvl7pPr>
            <a:lvl8pPr indent="-330200" lvl="7" marL="3657600" algn="l">
              <a:lnSpc>
                <a:spcPct val="115000"/>
              </a:lnSpc>
              <a:spcBef>
                <a:spcPts val="800"/>
              </a:spcBef>
              <a:spcAft>
                <a:spcPts val="0"/>
              </a:spcAft>
              <a:buSzPts val="1600"/>
              <a:buChar char="○"/>
              <a:defRPr/>
            </a:lvl8pPr>
            <a:lvl9pPr indent="-330200" lvl="8" marL="4114800" algn="l">
              <a:lnSpc>
                <a:spcPct val="115000"/>
              </a:lnSpc>
              <a:spcBef>
                <a:spcPts val="800"/>
              </a:spcBef>
              <a:spcAft>
                <a:spcPts val="800"/>
              </a:spcAft>
              <a:buSzPts val="1600"/>
              <a:buChar char="■"/>
              <a:defRPr/>
            </a:lvl9pPr>
          </a:lstStyle>
          <a:p/>
        </p:txBody>
      </p:sp>
      <p:sp>
        <p:nvSpPr>
          <p:cNvPr id="45" name="Google Shape;45;p41"/>
          <p:cNvSpPr txBox="1"/>
          <p:nvPr>
            <p:ph idx="12" type="sldNum"/>
          </p:nvPr>
        </p:nvSpPr>
        <p:spPr>
          <a:xfrm>
            <a:off x="8376075" y="4749850"/>
            <a:ext cx="548700" cy="1818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1pPr>
            <a:lvl2pPr indent="0" lvl="1"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2pPr>
            <a:lvl3pPr indent="0" lvl="2"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3pPr>
            <a:lvl4pPr indent="0" lvl="3"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4pPr>
            <a:lvl5pPr indent="0" lvl="4"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5pPr>
            <a:lvl6pPr indent="0" lvl="5"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6pPr>
            <a:lvl7pPr indent="0" lvl="6"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7pPr>
            <a:lvl8pPr indent="0" lvl="7"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8pPr>
            <a:lvl9pPr indent="0" lvl="8"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bg>
      <p:bgPr>
        <a:solidFill>
          <a:schemeClr val="dk1"/>
        </a:solidFill>
      </p:bgPr>
    </p:bg>
    <p:spTree>
      <p:nvGrpSpPr>
        <p:cNvPr id="46" name="Shape 46"/>
        <p:cNvGrpSpPr/>
        <p:nvPr/>
      </p:nvGrpSpPr>
      <p:grpSpPr>
        <a:xfrm>
          <a:off x="0" y="0"/>
          <a:ext cx="0" cy="0"/>
          <a:chOff x="0" y="0"/>
          <a:chExt cx="0" cy="0"/>
        </a:xfrm>
      </p:grpSpPr>
      <p:sp>
        <p:nvSpPr>
          <p:cNvPr id="47" name="Google Shape;47;p42"/>
          <p:cNvSpPr/>
          <p:nvPr/>
        </p:nvSpPr>
        <p:spPr>
          <a:xfrm>
            <a:off x="100" y="0"/>
            <a:ext cx="9144000" cy="5151300"/>
          </a:xfrm>
          <a:prstGeom prst="rect">
            <a:avLst/>
          </a:prstGeom>
          <a:solidFill>
            <a:srgbClr val="363739">
              <a:alpha val="7058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42"/>
          <p:cNvSpPr txBox="1"/>
          <p:nvPr>
            <p:ph idx="12" type="sldNum"/>
          </p:nvPr>
        </p:nvSpPr>
        <p:spPr>
          <a:xfrm>
            <a:off x="8532425" y="4618200"/>
            <a:ext cx="611400" cy="525300"/>
          </a:xfrm>
          <a:prstGeom prst="rect">
            <a:avLst/>
          </a:prstGeom>
          <a:solidFill>
            <a:schemeClr val="accent1"/>
          </a:solid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1pPr>
            <a:lvl2pPr indent="0" lvl="1" marL="0" marR="0" algn="ct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2pPr>
            <a:lvl3pPr indent="0" lvl="2" marL="0" marR="0" algn="ct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3pPr>
            <a:lvl4pPr indent="0" lvl="3" marL="0" marR="0" algn="ct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4pPr>
            <a:lvl5pPr indent="0" lvl="4" marL="0" marR="0" algn="ct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5pPr>
            <a:lvl6pPr indent="0" lvl="5" marL="0" marR="0" algn="ct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6pPr>
            <a:lvl7pPr indent="0" lvl="6" marL="0" marR="0" algn="ct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7pPr>
            <a:lvl8pPr indent="0" lvl="7" marL="0" marR="0" algn="ct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8pPr>
            <a:lvl9pPr indent="0" lvl="8" marL="0" marR="0" algn="ct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9pPr>
          </a:lstStyle>
          <a:p>
            <a:pPr indent="0" lvl="0" marL="0" rtl="0" algn="ctr">
              <a:spcBef>
                <a:spcPts val="0"/>
              </a:spcBef>
              <a:spcAft>
                <a:spcPts val="0"/>
              </a:spcAft>
              <a:buNone/>
            </a:pPr>
            <a:fld id="{00000000-1234-1234-1234-123412341234}" type="slidenum">
              <a:rPr lang="en"/>
              <a:t>‹#›</a:t>
            </a:fld>
            <a:endParaRPr/>
          </a:p>
        </p:txBody>
      </p:sp>
      <p:sp>
        <p:nvSpPr>
          <p:cNvPr id="49" name="Google Shape;49;p42"/>
          <p:cNvSpPr txBox="1"/>
          <p:nvPr>
            <p:ph type="ctrTitle"/>
          </p:nvPr>
        </p:nvSpPr>
        <p:spPr>
          <a:xfrm>
            <a:off x="514350" y="2263175"/>
            <a:ext cx="5557200" cy="6312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accent1"/>
              </a:buClr>
              <a:buSzPts val="4100"/>
              <a:buNone/>
              <a:defRPr>
                <a:solidFill>
                  <a:schemeClr val="accent1"/>
                </a:solidFill>
              </a:defRPr>
            </a:lvl1pPr>
            <a:lvl2pPr lvl="1" algn="l">
              <a:lnSpc>
                <a:spcPct val="90000"/>
              </a:lnSpc>
              <a:spcBef>
                <a:spcPts val="0"/>
              </a:spcBef>
              <a:spcAft>
                <a:spcPts val="0"/>
              </a:spcAft>
              <a:buClr>
                <a:schemeClr val="accent1"/>
              </a:buClr>
              <a:buSzPts val="4100"/>
              <a:buNone/>
              <a:defRPr>
                <a:solidFill>
                  <a:schemeClr val="accent1"/>
                </a:solidFill>
              </a:defRPr>
            </a:lvl2pPr>
            <a:lvl3pPr lvl="2" algn="l">
              <a:lnSpc>
                <a:spcPct val="90000"/>
              </a:lnSpc>
              <a:spcBef>
                <a:spcPts val="0"/>
              </a:spcBef>
              <a:spcAft>
                <a:spcPts val="0"/>
              </a:spcAft>
              <a:buClr>
                <a:schemeClr val="accent1"/>
              </a:buClr>
              <a:buSzPts val="4100"/>
              <a:buNone/>
              <a:defRPr>
                <a:solidFill>
                  <a:schemeClr val="accent1"/>
                </a:solidFill>
              </a:defRPr>
            </a:lvl3pPr>
            <a:lvl4pPr lvl="3" algn="l">
              <a:lnSpc>
                <a:spcPct val="90000"/>
              </a:lnSpc>
              <a:spcBef>
                <a:spcPts val="0"/>
              </a:spcBef>
              <a:spcAft>
                <a:spcPts val="0"/>
              </a:spcAft>
              <a:buClr>
                <a:schemeClr val="accent1"/>
              </a:buClr>
              <a:buSzPts val="4100"/>
              <a:buNone/>
              <a:defRPr>
                <a:solidFill>
                  <a:schemeClr val="accent1"/>
                </a:solidFill>
              </a:defRPr>
            </a:lvl4pPr>
            <a:lvl5pPr lvl="4" algn="l">
              <a:lnSpc>
                <a:spcPct val="90000"/>
              </a:lnSpc>
              <a:spcBef>
                <a:spcPts val="0"/>
              </a:spcBef>
              <a:spcAft>
                <a:spcPts val="0"/>
              </a:spcAft>
              <a:buClr>
                <a:schemeClr val="accent1"/>
              </a:buClr>
              <a:buSzPts val="4100"/>
              <a:buNone/>
              <a:defRPr>
                <a:solidFill>
                  <a:schemeClr val="accent1"/>
                </a:solidFill>
              </a:defRPr>
            </a:lvl5pPr>
            <a:lvl6pPr lvl="5" algn="l">
              <a:lnSpc>
                <a:spcPct val="90000"/>
              </a:lnSpc>
              <a:spcBef>
                <a:spcPts val="0"/>
              </a:spcBef>
              <a:spcAft>
                <a:spcPts val="0"/>
              </a:spcAft>
              <a:buClr>
                <a:schemeClr val="accent1"/>
              </a:buClr>
              <a:buSzPts val="4100"/>
              <a:buNone/>
              <a:defRPr>
                <a:solidFill>
                  <a:schemeClr val="accent1"/>
                </a:solidFill>
              </a:defRPr>
            </a:lvl6pPr>
            <a:lvl7pPr lvl="6" algn="l">
              <a:lnSpc>
                <a:spcPct val="90000"/>
              </a:lnSpc>
              <a:spcBef>
                <a:spcPts val="0"/>
              </a:spcBef>
              <a:spcAft>
                <a:spcPts val="0"/>
              </a:spcAft>
              <a:buClr>
                <a:schemeClr val="accent1"/>
              </a:buClr>
              <a:buSzPts val="4100"/>
              <a:buNone/>
              <a:defRPr>
                <a:solidFill>
                  <a:schemeClr val="accent1"/>
                </a:solidFill>
              </a:defRPr>
            </a:lvl7pPr>
            <a:lvl8pPr lvl="7" algn="l">
              <a:lnSpc>
                <a:spcPct val="90000"/>
              </a:lnSpc>
              <a:spcBef>
                <a:spcPts val="0"/>
              </a:spcBef>
              <a:spcAft>
                <a:spcPts val="0"/>
              </a:spcAft>
              <a:buClr>
                <a:schemeClr val="accent1"/>
              </a:buClr>
              <a:buSzPts val="4100"/>
              <a:buNone/>
              <a:defRPr>
                <a:solidFill>
                  <a:schemeClr val="accent1"/>
                </a:solidFill>
              </a:defRPr>
            </a:lvl8pPr>
            <a:lvl9pPr lvl="8" algn="l">
              <a:lnSpc>
                <a:spcPct val="90000"/>
              </a:lnSpc>
              <a:spcBef>
                <a:spcPts val="0"/>
              </a:spcBef>
              <a:spcAft>
                <a:spcPts val="0"/>
              </a:spcAft>
              <a:buClr>
                <a:schemeClr val="accent1"/>
              </a:buClr>
              <a:buSzPts val="4100"/>
              <a:buNone/>
              <a:defRPr>
                <a:solidFill>
                  <a:schemeClr val="accent1"/>
                </a:solidFill>
              </a:defRPr>
            </a:lvl9pPr>
          </a:lstStyle>
          <a:p/>
        </p:txBody>
      </p:sp>
      <p:sp>
        <p:nvSpPr>
          <p:cNvPr id="50" name="Google Shape;50;p42"/>
          <p:cNvSpPr txBox="1"/>
          <p:nvPr>
            <p:ph idx="1" type="subTitle"/>
          </p:nvPr>
        </p:nvSpPr>
        <p:spPr>
          <a:xfrm>
            <a:off x="514350" y="2894375"/>
            <a:ext cx="5557200" cy="2748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2"/>
              </a:buClr>
              <a:buSzPts val="1600"/>
              <a:buNone/>
              <a:defRPr>
                <a:solidFill>
                  <a:schemeClr val="lt2"/>
                </a:solidFill>
              </a:defRPr>
            </a:lvl1pPr>
            <a:lvl2pPr lvl="1" algn="l">
              <a:lnSpc>
                <a:spcPct val="115000"/>
              </a:lnSpc>
              <a:spcBef>
                <a:spcPts val="800"/>
              </a:spcBef>
              <a:spcAft>
                <a:spcPts val="0"/>
              </a:spcAft>
              <a:buClr>
                <a:schemeClr val="lt2"/>
              </a:buClr>
              <a:buSzPts val="3000"/>
              <a:buNone/>
              <a:defRPr sz="3000">
                <a:solidFill>
                  <a:schemeClr val="lt2"/>
                </a:solidFill>
              </a:defRPr>
            </a:lvl2pPr>
            <a:lvl3pPr lvl="2" algn="l">
              <a:lnSpc>
                <a:spcPct val="115000"/>
              </a:lnSpc>
              <a:spcBef>
                <a:spcPts val="800"/>
              </a:spcBef>
              <a:spcAft>
                <a:spcPts val="0"/>
              </a:spcAft>
              <a:buClr>
                <a:schemeClr val="lt2"/>
              </a:buClr>
              <a:buSzPts val="3000"/>
              <a:buNone/>
              <a:defRPr sz="3000">
                <a:solidFill>
                  <a:schemeClr val="lt2"/>
                </a:solidFill>
              </a:defRPr>
            </a:lvl3pPr>
            <a:lvl4pPr lvl="3" algn="l">
              <a:lnSpc>
                <a:spcPct val="115000"/>
              </a:lnSpc>
              <a:spcBef>
                <a:spcPts val="800"/>
              </a:spcBef>
              <a:spcAft>
                <a:spcPts val="0"/>
              </a:spcAft>
              <a:buClr>
                <a:schemeClr val="lt2"/>
              </a:buClr>
              <a:buSzPts val="3000"/>
              <a:buNone/>
              <a:defRPr sz="3000">
                <a:solidFill>
                  <a:schemeClr val="lt2"/>
                </a:solidFill>
              </a:defRPr>
            </a:lvl4pPr>
            <a:lvl5pPr lvl="4" algn="l">
              <a:lnSpc>
                <a:spcPct val="115000"/>
              </a:lnSpc>
              <a:spcBef>
                <a:spcPts val="800"/>
              </a:spcBef>
              <a:spcAft>
                <a:spcPts val="0"/>
              </a:spcAft>
              <a:buClr>
                <a:schemeClr val="lt2"/>
              </a:buClr>
              <a:buSzPts val="3000"/>
              <a:buNone/>
              <a:defRPr sz="3000">
                <a:solidFill>
                  <a:schemeClr val="lt2"/>
                </a:solidFill>
              </a:defRPr>
            </a:lvl5pPr>
            <a:lvl6pPr lvl="5" algn="l">
              <a:lnSpc>
                <a:spcPct val="115000"/>
              </a:lnSpc>
              <a:spcBef>
                <a:spcPts val="800"/>
              </a:spcBef>
              <a:spcAft>
                <a:spcPts val="0"/>
              </a:spcAft>
              <a:buClr>
                <a:schemeClr val="lt2"/>
              </a:buClr>
              <a:buSzPts val="3000"/>
              <a:buNone/>
              <a:defRPr sz="3000">
                <a:solidFill>
                  <a:schemeClr val="lt2"/>
                </a:solidFill>
              </a:defRPr>
            </a:lvl6pPr>
            <a:lvl7pPr lvl="6" algn="l">
              <a:lnSpc>
                <a:spcPct val="115000"/>
              </a:lnSpc>
              <a:spcBef>
                <a:spcPts val="800"/>
              </a:spcBef>
              <a:spcAft>
                <a:spcPts val="0"/>
              </a:spcAft>
              <a:buClr>
                <a:schemeClr val="lt2"/>
              </a:buClr>
              <a:buSzPts val="3000"/>
              <a:buNone/>
              <a:defRPr sz="3000">
                <a:solidFill>
                  <a:schemeClr val="lt2"/>
                </a:solidFill>
              </a:defRPr>
            </a:lvl7pPr>
            <a:lvl8pPr lvl="7" algn="l">
              <a:lnSpc>
                <a:spcPct val="115000"/>
              </a:lnSpc>
              <a:spcBef>
                <a:spcPts val="800"/>
              </a:spcBef>
              <a:spcAft>
                <a:spcPts val="0"/>
              </a:spcAft>
              <a:buClr>
                <a:schemeClr val="lt2"/>
              </a:buClr>
              <a:buSzPts val="3000"/>
              <a:buNone/>
              <a:defRPr sz="3000">
                <a:solidFill>
                  <a:schemeClr val="lt2"/>
                </a:solidFill>
              </a:defRPr>
            </a:lvl8pPr>
            <a:lvl9pPr lvl="8" algn="l">
              <a:lnSpc>
                <a:spcPct val="115000"/>
              </a:lnSpc>
              <a:spcBef>
                <a:spcPts val="800"/>
              </a:spcBef>
              <a:spcAft>
                <a:spcPts val="800"/>
              </a:spcAft>
              <a:buClr>
                <a:schemeClr val="lt2"/>
              </a:buClr>
              <a:buSzPts val="3000"/>
              <a:buNone/>
              <a:defRPr sz="3000">
                <a:solidFill>
                  <a:schemeClr val="lt2"/>
                </a:solidFill>
              </a:defRPr>
            </a:lvl9pPr>
          </a:lstStyle>
          <a:p/>
        </p:txBody>
      </p:sp>
      <p:sp>
        <p:nvSpPr>
          <p:cNvPr id="51" name="Google Shape;51;p42"/>
          <p:cNvSpPr/>
          <p:nvPr/>
        </p:nvSpPr>
        <p:spPr>
          <a:xfrm>
            <a:off x="342900" y="361950"/>
            <a:ext cx="539646" cy="134911"/>
          </a:xfrm>
          <a:custGeom>
            <a:rect b="b" l="l" r="r" t="t"/>
            <a:pathLst>
              <a:path extrusionOk="0" h="269823" w="1079292">
                <a:moveTo>
                  <a:pt x="134912" y="0"/>
                </a:moveTo>
                <a:cubicBezTo>
                  <a:pt x="60373" y="0"/>
                  <a:pt x="0" y="60373"/>
                  <a:pt x="0" y="134912"/>
                </a:cubicBezTo>
                <a:cubicBezTo>
                  <a:pt x="0" y="209450"/>
                  <a:pt x="60373" y="269823"/>
                  <a:pt x="134912" y="269823"/>
                </a:cubicBezTo>
                <a:cubicBezTo>
                  <a:pt x="209450" y="269823"/>
                  <a:pt x="269823" y="209450"/>
                  <a:pt x="269823" y="134912"/>
                </a:cubicBezTo>
                <a:cubicBezTo>
                  <a:pt x="269823" y="60373"/>
                  <a:pt x="209450" y="0"/>
                  <a:pt x="134912" y="0"/>
                </a:cubicBezTo>
                <a:close/>
                <a:moveTo>
                  <a:pt x="944381" y="0"/>
                </a:moveTo>
                <a:cubicBezTo>
                  <a:pt x="869842" y="0"/>
                  <a:pt x="809469" y="60373"/>
                  <a:pt x="809469" y="134912"/>
                </a:cubicBezTo>
                <a:cubicBezTo>
                  <a:pt x="809469" y="209450"/>
                  <a:pt x="869842" y="269823"/>
                  <a:pt x="944381" y="269823"/>
                </a:cubicBezTo>
                <a:cubicBezTo>
                  <a:pt x="1018919" y="269823"/>
                  <a:pt x="1079292" y="209450"/>
                  <a:pt x="1079292" y="134912"/>
                </a:cubicBezTo>
                <a:cubicBezTo>
                  <a:pt x="1079292" y="60373"/>
                  <a:pt x="1018919" y="0"/>
                  <a:pt x="944381" y="0"/>
                </a:cubicBezTo>
                <a:close/>
                <a:moveTo>
                  <a:pt x="539646" y="0"/>
                </a:moveTo>
                <a:cubicBezTo>
                  <a:pt x="465107" y="0"/>
                  <a:pt x="404735" y="60373"/>
                  <a:pt x="404735" y="134912"/>
                </a:cubicBezTo>
                <a:cubicBezTo>
                  <a:pt x="404735" y="209450"/>
                  <a:pt x="465107" y="269823"/>
                  <a:pt x="539646" y="269823"/>
                </a:cubicBezTo>
                <a:cubicBezTo>
                  <a:pt x="614185" y="269823"/>
                  <a:pt x="674558" y="209450"/>
                  <a:pt x="674558" y="134912"/>
                </a:cubicBezTo>
                <a:cubicBezTo>
                  <a:pt x="674558" y="60373"/>
                  <a:pt x="614185" y="0"/>
                  <a:pt x="539646" y="0"/>
                </a:cubicBezTo>
                <a:close/>
              </a:path>
            </a:pathLst>
          </a:custGeom>
          <a:solidFill>
            <a:schemeClr val="lt2"/>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2"/>
        </a:solidFill>
      </p:bgPr>
    </p:bg>
    <p:spTree>
      <p:nvGrpSpPr>
        <p:cNvPr id="5" name="Shape 5"/>
        <p:cNvGrpSpPr/>
        <p:nvPr/>
      </p:nvGrpSpPr>
      <p:grpSpPr>
        <a:xfrm>
          <a:off x="0" y="0"/>
          <a:ext cx="0" cy="0"/>
          <a:chOff x="0" y="0"/>
          <a:chExt cx="0" cy="0"/>
        </a:xfrm>
      </p:grpSpPr>
      <p:sp>
        <p:nvSpPr>
          <p:cNvPr id="6" name="Google Shape;6;p33"/>
          <p:cNvSpPr txBox="1"/>
          <p:nvPr>
            <p:ph type="title"/>
          </p:nvPr>
        </p:nvSpPr>
        <p:spPr>
          <a:xfrm>
            <a:off x="516600" y="514350"/>
            <a:ext cx="6480000" cy="71790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dk1"/>
              </a:buClr>
              <a:buSzPts val="4100"/>
              <a:buFont typeface="Barlow"/>
              <a:buNone/>
              <a:defRPr b="1" i="0" sz="4100" u="none" cap="none" strike="noStrike">
                <a:solidFill>
                  <a:schemeClr val="dk1"/>
                </a:solidFill>
                <a:latin typeface="Barlow"/>
                <a:ea typeface="Barlow"/>
                <a:cs typeface="Barlow"/>
                <a:sym typeface="Barlow"/>
              </a:defRPr>
            </a:lvl1pPr>
            <a:lvl2pPr lvl="1" marR="0" rtl="0" algn="l">
              <a:lnSpc>
                <a:spcPct val="90000"/>
              </a:lnSpc>
              <a:spcBef>
                <a:spcPts val="0"/>
              </a:spcBef>
              <a:spcAft>
                <a:spcPts val="0"/>
              </a:spcAft>
              <a:buClr>
                <a:schemeClr val="dk1"/>
              </a:buClr>
              <a:buSzPts val="4100"/>
              <a:buFont typeface="Barlow"/>
              <a:buNone/>
              <a:defRPr b="1" i="0" sz="4100" u="none" cap="none" strike="noStrike">
                <a:solidFill>
                  <a:schemeClr val="dk1"/>
                </a:solidFill>
                <a:latin typeface="Barlow"/>
                <a:ea typeface="Barlow"/>
                <a:cs typeface="Barlow"/>
                <a:sym typeface="Barlow"/>
              </a:defRPr>
            </a:lvl2pPr>
            <a:lvl3pPr lvl="2" marR="0" rtl="0" algn="l">
              <a:lnSpc>
                <a:spcPct val="90000"/>
              </a:lnSpc>
              <a:spcBef>
                <a:spcPts val="0"/>
              </a:spcBef>
              <a:spcAft>
                <a:spcPts val="0"/>
              </a:spcAft>
              <a:buClr>
                <a:schemeClr val="dk1"/>
              </a:buClr>
              <a:buSzPts val="4100"/>
              <a:buFont typeface="Barlow"/>
              <a:buNone/>
              <a:defRPr b="1" i="0" sz="4100" u="none" cap="none" strike="noStrike">
                <a:solidFill>
                  <a:schemeClr val="dk1"/>
                </a:solidFill>
                <a:latin typeface="Barlow"/>
                <a:ea typeface="Barlow"/>
                <a:cs typeface="Barlow"/>
                <a:sym typeface="Barlow"/>
              </a:defRPr>
            </a:lvl3pPr>
            <a:lvl4pPr lvl="3" marR="0" rtl="0" algn="l">
              <a:lnSpc>
                <a:spcPct val="90000"/>
              </a:lnSpc>
              <a:spcBef>
                <a:spcPts val="0"/>
              </a:spcBef>
              <a:spcAft>
                <a:spcPts val="0"/>
              </a:spcAft>
              <a:buClr>
                <a:schemeClr val="dk1"/>
              </a:buClr>
              <a:buSzPts val="4100"/>
              <a:buFont typeface="Barlow"/>
              <a:buNone/>
              <a:defRPr b="1" i="0" sz="4100" u="none" cap="none" strike="noStrike">
                <a:solidFill>
                  <a:schemeClr val="dk1"/>
                </a:solidFill>
                <a:latin typeface="Barlow"/>
                <a:ea typeface="Barlow"/>
                <a:cs typeface="Barlow"/>
                <a:sym typeface="Barlow"/>
              </a:defRPr>
            </a:lvl4pPr>
            <a:lvl5pPr lvl="4" marR="0" rtl="0" algn="l">
              <a:lnSpc>
                <a:spcPct val="90000"/>
              </a:lnSpc>
              <a:spcBef>
                <a:spcPts val="0"/>
              </a:spcBef>
              <a:spcAft>
                <a:spcPts val="0"/>
              </a:spcAft>
              <a:buClr>
                <a:schemeClr val="dk1"/>
              </a:buClr>
              <a:buSzPts val="4100"/>
              <a:buFont typeface="Barlow"/>
              <a:buNone/>
              <a:defRPr b="1" i="0" sz="4100" u="none" cap="none" strike="noStrike">
                <a:solidFill>
                  <a:schemeClr val="dk1"/>
                </a:solidFill>
                <a:latin typeface="Barlow"/>
                <a:ea typeface="Barlow"/>
                <a:cs typeface="Barlow"/>
                <a:sym typeface="Barlow"/>
              </a:defRPr>
            </a:lvl5pPr>
            <a:lvl6pPr lvl="5" marR="0" rtl="0" algn="l">
              <a:lnSpc>
                <a:spcPct val="90000"/>
              </a:lnSpc>
              <a:spcBef>
                <a:spcPts val="0"/>
              </a:spcBef>
              <a:spcAft>
                <a:spcPts val="0"/>
              </a:spcAft>
              <a:buClr>
                <a:schemeClr val="dk1"/>
              </a:buClr>
              <a:buSzPts val="4100"/>
              <a:buFont typeface="Barlow"/>
              <a:buNone/>
              <a:defRPr b="1" i="0" sz="4100" u="none" cap="none" strike="noStrike">
                <a:solidFill>
                  <a:schemeClr val="dk1"/>
                </a:solidFill>
                <a:latin typeface="Barlow"/>
                <a:ea typeface="Barlow"/>
                <a:cs typeface="Barlow"/>
                <a:sym typeface="Barlow"/>
              </a:defRPr>
            </a:lvl6pPr>
            <a:lvl7pPr lvl="6" marR="0" rtl="0" algn="l">
              <a:lnSpc>
                <a:spcPct val="90000"/>
              </a:lnSpc>
              <a:spcBef>
                <a:spcPts val="0"/>
              </a:spcBef>
              <a:spcAft>
                <a:spcPts val="0"/>
              </a:spcAft>
              <a:buClr>
                <a:schemeClr val="dk1"/>
              </a:buClr>
              <a:buSzPts val="4100"/>
              <a:buFont typeface="Barlow"/>
              <a:buNone/>
              <a:defRPr b="1" i="0" sz="4100" u="none" cap="none" strike="noStrike">
                <a:solidFill>
                  <a:schemeClr val="dk1"/>
                </a:solidFill>
                <a:latin typeface="Barlow"/>
                <a:ea typeface="Barlow"/>
                <a:cs typeface="Barlow"/>
                <a:sym typeface="Barlow"/>
              </a:defRPr>
            </a:lvl7pPr>
            <a:lvl8pPr lvl="7" marR="0" rtl="0" algn="l">
              <a:lnSpc>
                <a:spcPct val="90000"/>
              </a:lnSpc>
              <a:spcBef>
                <a:spcPts val="0"/>
              </a:spcBef>
              <a:spcAft>
                <a:spcPts val="0"/>
              </a:spcAft>
              <a:buClr>
                <a:schemeClr val="dk1"/>
              </a:buClr>
              <a:buSzPts val="4100"/>
              <a:buFont typeface="Barlow"/>
              <a:buNone/>
              <a:defRPr b="1" i="0" sz="4100" u="none" cap="none" strike="noStrike">
                <a:solidFill>
                  <a:schemeClr val="dk1"/>
                </a:solidFill>
                <a:latin typeface="Barlow"/>
                <a:ea typeface="Barlow"/>
                <a:cs typeface="Barlow"/>
                <a:sym typeface="Barlow"/>
              </a:defRPr>
            </a:lvl8pPr>
            <a:lvl9pPr lvl="8" marR="0" rtl="0" algn="l">
              <a:lnSpc>
                <a:spcPct val="90000"/>
              </a:lnSpc>
              <a:spcBef>
                <a:spcPts val="0"/>
              </a:spcBef>
              <a:spcAft>
                <a:spcPts val="0"/>
              </a:spcAft>
              <a:buClr>
                <a:schemeClr val="dk1"/>
              </a:buClr>
              <a:buSzPts val="4100"/>
              <a:buFont typeface="Barlow"/>
              <a:buNone/>
              <a:defRPr b="1" i="0" sz="4100" u="none" cap="none" strike="noStrike">
                <a:solidFill>
                  <a:schemeClr val="dk1"/>
                </a:solidFill>
                <a:latin typeface="Barlow"/>
                <a:ea typeface="Barlow"/>
                <a:cs typeface="Barlow"/>
                <a:sym typeface="Barlow"/>
              </a:defRPr>
            </a:lvl9pPr>
          </a:lstStyle>
          <a:p/>
        </p:txBody>
      </p:sp>
      <p:sp>
        <p:nvSpPr>
          <p:cNvPr id="7" name="Google Shape;7;p33"/>
          <p:cNvSpPr txBox="1"/>
          <p:nvPr>
            <p:ph idx="1" type="body"/>
          </p:nvPr>
        </p:nvSpPr>
        <p:spPr>
          <a:xfrm>
            <a:off x="516600" y="1967475"/>
            <a:ext cx="6768900" cy="2420400"/>
          </a:xfrm>
          <a:prstGeom prst="rect">
            <a:avLst/>
          </a:prstGeom>
          <a:noFill/>
          <a:ln>
            <a:noFill/>
          </a:ln>
        </p:spPr>
        <p:txBody>
          <a:bodyPr anchorCtr="0" anchor="t" bIns="0" lIns="0" spcFirstLastPara="1" rIns="0" wrap="square" tIns="0">
            <a:noAutofit/>
          </a:bodyPr>
          <a:lstStyle>
            <a:lvl1pPr indent="-330200" lvl="0" marL="457200" marR="0" rtl="0" algn="l">
              <a:lnSpc>
                <a:spcPct val="115000"/>
              </a:lnSpc>
              <a:spcBef>
                <a:spcPts val="0"/>
              </a:spcBef>
              <a:spcAft>
                <a:spcPts val="0"/>
              </a:spcAft>
              <a:buClr>
                <a:schemeClr val="dk1"/>
              </a:buClr>
              <a:buSzPts val="1600"/>
              <a:buFont typeface="Barlow"/>
              <a:buChar char="•"/>
              <a:defRPr b="0" i="0" sz="1600" u="none" cap="none" strike="noStrike">
                <a:solidFill>
                  <a:schemeClr val="dk1"/>
                </a:solidFill>
                <a:latin typeface="Barlow"/>
                <a:ea typeface="Barlow"/>
                <a:cs typeface="Barlow"/>
                <a:sym typeface="Barlow"/>
              </a:defRPr>
            </a:lvl1pPr>
            <a:lvl2pPr indent="-330200" lvl="1" marL="914400" marR="0" rtl="0" algn="l">
              <a:lnSpc>
                <a:spcPct val="115000"/>
              </a:lnSpc>
              <a:spcBef>
                <a:spcPts val="800"/>
              </a:spcBef>
              <a:spcAft>
                <a:spcPts val="0"/>
              </a:spcAft>
              <a:buClr>
                <a:schemeClr val="dk1"/>
              </a:buClr>
              <a:buSzPts val="1600"/>
              <a:buFont typeface="Barlow"/>
              <a:buChar char="○"/>
              <a:defRPr b="0" i="0" sz="1600" u="none" cap="none" strike="noStrike">
                <a:solidFill>
                  <a:schemeClr val="dk1"/>
                </a:solidFill>
                <a:latin typeface="Barlow"/>
                <a:ea typeface="Barlow"/>
                <a:cs typeface="Barlow"/>
                <a:sym typeface="Barlow"/>
              </a:defRPr>
            </a:lvl2pPr>
            <a:lvl3pPr indent="-330200" lvl="2" marL="1371600" marR="0" rtl="0" algn="l">
              <a:lnSpc>
                <a:spcPct val="115000"/>
              </a:lnSpc>
              <a:spcBef>
                <a:spcPts val="800"/>
              </a:spcBef>
              <a:spcAft>
                <a:spcPts val="0"/>
              </a:spcAft>
              <a:buClr>
                <a:schemeClr val="dk1"/>
              </a:buClr>
              <a:buSzPts val="1600"/>
              <a:buFont typeface="Barlow"/>
              <a:buChar char="■"/>
              <a:defRPr b="0" i="0" sz="1600" u="none" cap="none" strike="noStrike">
                <a:solidFill>
                  <a:schemeClr val="dk1"/>
                </a:solidFill>
                <a:latin typeface="Barlow"/>
                <a:ea typeface="Barlow"/>
                <a:cs typeface="Barlow"/>
                <a:sym typeface="Barlow"/>
              </a:defRPr>
            </a:lvl3pPr>
            <a:lvl4pPr indent="-330200" lvl="3" marL="1828800" marR="0" rtl="0" algn="l">
              <a:lnSpc>
                <a:spcPct val="115000"/>
              </a:lnSpc>
              <a:spcBef>
                <a:spcPts val="800"/>
              </a:spcBef>
              <a:spcAft>
                <a:spcPts val="0"/>
              </a:spcAft>
              <a:buClr>
                <a:schemeClr val="dk1"/>
              </a:buClr>
              <a:buSzPts val="1600"/>
              <a:buFont typeface="Barlow"/>
              <a:buChar char="●"/>
              <a:defRPr b="0" i="0" sz="1600" u="none" cap="none" strike="noStrike">
                <a:solidFill>
                  <a:schemeClr val="dk1"/>
                </a:solidFill>
                <a:latin typeface="Barlow"/>
                <a:ea typeface="Barlow"/>
                <a:cs typeface="Barlow"/>
                <a:sym typeface="Barlow"/>
              </a:defRPr>
            </a:lvl4pPr>
            <a:lvl5pPr indent="-330200" lvl="4" marL="2286000" marR="0" rtl="0" algn="l">
              <a:lnSpc>
                <a:spcPct val="115000"/>
              </a:lnSpc>
              <a:spcBef>
                <a:spcPts val="800"/>
              </a:spcBef>
              <a:spcAft>
                <a:spcPts val="0"/>
              </a:spcAft>
              <a:buClr>
                <a:schemeClr val="dk1"/>
              </a:buClr>
              <a:buSzPts val="1600"/>
              <a:buFont typeface="Barlow"/>
              <a:buChar char="○"/>
              <a:defRPr b="0" i="0" sz="1600" u="none" cap="none" strike="noStrike">
                <a:solidFill>
                  <a:schemeClr val="dk1"/>
                </a:solidFill>
                <a:latin typeface="Barlow"/>
                <a:ea typeface="Barlow"/>
                <a:cs typeface="Barlow"/>
                <a:sym typeface="Barlow"/>
              </a:defRPr>
            </a:lvl5pPr>
            <a:lvl6pPr indent="-330200" lvl="5" marL="2743200" marR="0" rtl="0" algn="l">
              <a:lnSpc>
                <a:spcPct val="115000"/>
              </a:lnSpc>
              <a:spcBef>
                <a:spcPts val="800"/>
              </a:spcBef>
              <a:spcAft>
                <a:spcPts val="0"/>
              </a:spcAft>
              <a:buClr>
                <a:schemeClr val="dk1"/>
              </a:buClr>
              <a:buSzPts val="1600"/>
              <a:buFont typeface="Barlow"/>
              <a:buChar char="■"/>
              <a:defRPr b="0" i="0" sz="1600" u="none" cap="none" strike="noStrike">
                <a:solidFill>
                  <a:schemeClr val="dk1"/>
                </a:solidFill>
                <a:latin typeface="Barlow"/>
                <a:ea typeface="Barlow"/>
                <a:cs typeface="Barlow"/>
                <a:sym typeface="Barlow"/>
              </a:defRPr>
            </a:lvl6pPr>
            <a:lvl7pPr indent="-330200" lvl="6" marL="3200400" marR="0" rtl="0" algn="l">
              <a:lnSpc>
                <a:spcPct val="115000"/>
              </a:lnSpc>
              <a:spcBef>
                <a:spcPts val="800"/>
              </a:spcBef>
              <a:spcAft>
                <a:spcPts val="0"/>
              </a:spcAft>
              <a:buClr>
                <a:schemeClr val="dk1"/>
              </a:buClr>
              <a:buSzPts val="1600"/>
              <a:buFont typeface="Barlow"/>
              <a:buChar char="●"/>
              <a:defRPr b="0" i="0" sz="1600" u="none" cap="none" strike="noStrike">
                <a:solidFill>
                  <a:schemeClr val="dk1"/>
                </a:solidFill>
                <a:latin typeface="Barlow"/>
                <a:ea typeface="Barlow"/>
                <a:cs typeface="Barlow"/>
                <a:sym typeface="Barlow"/>
              </a:defRPr>
            </a:lvl7pPr>
            <a:lvl8pPr indent="-330200" lvl="7" marL="3657600" marR="0" rtl="0" algn="l">
              <a:lnSpc>
                <a:spcPct val="115000"/>
              </a:lnSpc>
              <a:spcBef>
                <a:spcPts val="800"/>
              </a:spcBef>
              <a:spcAft>
                <a:spcPts val="0"/>
              </a:spcAft>
              <a:buClr>
                <a:schemeClr val="dk1"/>
              </a:buClr>
              <a:buSzPts val="1600"/>
              <a:buFont typeface="Barlow"/>
              <a:buChar char="○"/>
              <a:defRPr b="0" i="0" sz="1600" u="none" cap="none" strike="noStrike">
                <a:solidFill>
                  <a:schemeClr val="dk1"/>
                </a:solidFill>
                <a:latin typeface="Barlow"/>
                <a:ea typeface="Barlow"/>
                <a:cs typeface="Barlow"/>
                <a:sym typeface="Barlow"/>
              </a:defRPr>
            </a:lvl8pPr>
            <a:lvl9pPr indent="-330200" lvl="8" marL="4114800" marR="0" rtl="0" algn="l">
              <a:lnSpc>
                <a:spcPct val="115000"/>
              </a:lnSpc>
              <a:spcBef>
                <a:spcPts val="800"/>
              </a:spcBef>
              <a:spcAft>
                <a:spcPts val="800"/>
              </a:spcAft>
              <a:buClr>
                <a:schemeClr val="dk1"/>
              </a:buClr>
              <a:buSzPts val="1600"/>
              <a:buFont typeface="Barlow"/>
              <a:buChar char="■"/>
              <a:defRPr b="0" i="0" sz="1600" u="none" cap="none" strike="noStrike">
                <a:solidFill>
                  <a:schemeClr val="dk1"/>
                </a:solidFill>
                <a:latin typeface="Barlow"/>
                <a:ea typeface="Barlow"/>
                <a:cs typeface="Barlow"/>
                <a:sym typeface="Barlow"/>
              </a:defRPr>
            </a:lvl9pPr>
          </a:lstStyle>
          <a:p/>
        </p:txBody>
      </p:sp>
      <p:sp>
        <p:nvSpPr>
          <p:cNvPr id="8" name="Google Shape;8;p33"/>
          <p:cNvSpPr txBox="1"/>
          <p:nvPr>
            <p:ph idx="12" type="sldNum"/>
          </p:nvPr>
        </p:nvSpPr>
        <p:spPr>
          <a:xfrm>
            <a:off x="8376075" y="4749850"/>
            <a:ext cx="548700" cy="181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1pPr>
            <a:lvl2pPr indent="0" lvl="1" marL="0" marR="0" rtl="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2pPr>
            <a:lvl3pPr indent="0" lvl="2" marL="0" marR="0" rtl="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3pPr>
            <a:lvl4pPr indent="0" lvl="3" marL="0" marR="0" rtl="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4pPr>
            <a:lvl5pPr indent="0" lvl="4" marL="0" marR="0" rtl="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5pPr>
            <a:lvl6pPr indent="0" lvl="5" marL="0" marR="0" rtl="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6pPr>
            <a:lvl7pPr indent="0" lvl="6" marL="0" marR="0" rtl="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7pPr>
            <a:lvl8pPr indent="0" lvl="7" marL="0" marR="0" rtl="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8pPr>
            <a:lvl9pPr indent="0" lvl="8" marL="0" marR="0" rtl="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Barlow"/>
                <a:ea typeface="Barlow"/>
                <a:cs typeface="Barlow"/>
                <a:sym typeface="Barlow"/>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5.jp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17.png"/><Relationship Id="rId5"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3.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14.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16.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3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19.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26.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29.png"/><Relationship Id="rId4" Type="http://schemas.openxmlformats.org/officeDocument/2006/relationships/image" Target="../media/image21.png"/><Relationship Id="rId5" Type="http://schemas.openxmlformats.org/officeDocument/2006/relationships/image" Target="../media/image25.png"/><Relationship Id="rId6" Type="http://schemas.openxmlformats.org/officeDocument/2006/relationships/image" Target="../media/image28.png"/><Relationship Id="rId7" Type="http://schemas.openxmlformats.org/officeDocument/2006/relationships/image" Target="../media/image34.png"/><Relationship Id="rId8" Type="http://schemas.openxmlformats.org/officeDocument/2006/relationships/image" Target="../media/image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1" Type="http://schemas.openxmlformats.org/officeDocument/2006/relationships/hyperlink" Target="https://www.midsummersmusic.com/the-griffon-string-quartet/" TargetMode="External"/><Relationship Id="rId10" Type="http://schemas.openxmlformats.org/officeDocument/2006/relationships/hyperlink" Target="https://www.midsummersmusic.com/the-griffon-string-quartet/string-quartet-bios/" TargetMode="External"/><Relationship Id="rId13" Type="http://schemas.openxmlformats.org/officeDocument/2006/relationships/hyperlink" Target="https://www.omnicoreagency.com/youtube-statistics/" TargetMode="External"/><Relationship Id="rId12" Type="http://schemas.openxmlformats.org/officeDocument/2006/relationships/hyperlink" Target="https://www.omnicoreagency.com/youtube-statistics/" TargetMode="External"/><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hyperlink" Target="https://www.statista.com.statistics/273505/global-linkedin-age-group/" TargetMode="External"/><Relationship Id="rId4" Type="http://schemas.openxmlformats.org/officeDocument/2006/relationships/hyperlink" Target="https://www.statista.com.statistics/273505/global-linkedin-age-group/" TargetMode="External"/><Relationship Id="rId9" Type="http://schemas.openxmlformats.org/officeDocument/2006/relationships/hyperlink" Target="https://www.midsummersmusic.com/the-griffon-string-quartet/string-quartet-bios/" TargetMode="External"/><Relationship Id="rId5" Type="http://schemas.openxmlformats.org/officeDocument/2006/relationships/hyperlink" Target="https://www.instagram.com/midsummersmusic/" TargetMode="External"/><Relationship Id="rId6" Type="http://schemas.openxmlformats.org/officeDocument/2006/relationships/hyperlink" Target="https://www.instagram.com/midsummersmusic/" TargetMode="External"/><Relationship Id="rId7" Type="http://schemas.openxmlformats.org/officeDocument/2006/relationships/hyperlink" Target="https://www.crazyegg.com/blog/why-users-leave-a-website/" TargetMode="External"/><Relationship Id="rId8" Type="http://schemas.openxmlformats.org/officeDocument/2006/relationships/hyperlink" Target="https://www.crazyegg.com/blog/why-users-leave-a-website/"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3.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8" name="Shape 58"/>
        <p:cNvGrpSpPr/>
        <p:nvPr/>
      </p:nvGrpSpPr>
      <p:grpSpPr>
        <a:xfrm>
          <a:off x="0" y="0"/>
          <a:ext cx="0" cy="0"/>
          <a:chOff x="0" y="0"/>
          <a:chExt cx="0" cy="0"/>
        </a:xfrm>
      </p:grpSpPr>
      <p:sp>
        <p:nvSpPr>
          <p:cNvPr id="59" name="Google Shape;59;p1"/>
          <p:cNvSpPr txBox="1"/>
          <p:nvPr>
            <p:ph type="ctrTitle"/>
          </p:nvPr>
        </p:nvSpPr>
        <p:spPr>
          <a:xfrm>
            <a:off x="805025" y="1813050"/>
            <a:ext cx="3497400" cy="18471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SzPts val="6000"/>
              <a:buNone/>
            </a:pPr>
            <a:r>
              <a:rPr i="1" lang="en" sz="3800"/>
              <a:t>The </a:t>
            </a:r>
            <a:r>
              <a:rPr i="1" lang="en" sz="3800"/>
              <a:t>Griffon String Quartet</a:t>
            </a:r>
            <a:endParaRPr i="1" sz="3800"/>
          </a:p>
          <a:p>
            <a:pPr indent="0" lvl="0" marL="0" rtl="0" algn="l">
              <a:lnSpc>
                <a:spcPct val="90000"/>
              </a:lnSpc>
              <a:spcBef>
                <a:spcPts val="0"/>
              </a:spcBef>
              <a:spcAft>
                <a:spcPts val="0"/>
              </a:spcAft>
              <a:buSzPts val="6000"/>
              <a:buNone/>
            </a:pPr>
            <a:r>
              <a:t/>
            </a:r>
            <a:endParaRPr i="1" sz="3800"/>
          </a:p>
          <a:p>
            <a:pPr indent="0" lvl="0" marL="0" rtl="0" algn="l">
              <a:lnSpc>
                <a:spcPct val="90000"/>
              </a:lnSpc>
              <a:spcBef>
                <a:spcPts val="0"/>
              </a:spcBef>
              <a:spcAft>
                <a:spcPts val="0"/>
              </a:spcAft>
              <a:buSzPts val="6000"/>
              <a:buNone/>
            </a:pPr>
            <a:r>
              <a:rPr lang="en" sz="2600"/>
              <a:t>By: Caitlyn Belson, Abby Turner, Emily Krause, Angela White, &amp; Elsie McElroy</a:t>
            </a:r>
            <a:endParaRPr sz="2600"/>
          </a:p>
        </p:txBody>
      </p:sp>
      <p:sp>
        <p:nvSpPr>
          <p:cNvPr id="60" name="Google Shape;60;p1"/>
          <p:cNvSpPr txBox="1"/>
          <p:nvPr/>
        </p:nvSpPr>
        <p:spPr>
          <a:xfrm>
            <a:off x="314628" y="4788300"/>
            <a:ext cx="399600" cy="169200"/>
          </a:xfrm>
          <a:prstGeom prst="rect">
            <a:avLst/>
          </a:prstGeom>
          <a:noFill/>
          <a:ln>
            <a:noFill/>
          </a:ln>
        </p:spPr>
        <p:txBody>
          <a:bodyPr anchorCtr="0" anchor="t" bIns="0" lIns="0" spcFirstLastPara="1" rIns="0" wrap="square" tIns="0">
            <a:spAutoFit/>
          </a:bodyPr>
          <a:lstStyle/>
          <a:p>
            <a:pPr indent="0" lvl="0" marL="0" marR="0" rtl="0" algn="l">
              <a:lnSpc>
                <a:spcPct val="125011"/>
              </a:lnSpc>
              <a:spcBef>
                <a:spcPts val="0"/>
              </a:spcBef>
              <a:spcAft>
                <a:spcPts val="0"/>
              </a:spcAft>
              <a:buClr>
                <a:srgbClr val="000000"/>
              </a:buClr>
              <a:buSzPts val="1100"/>
              <a:buFont typeface="Arial"/>
              <a:buNone/>
            </a:pPr>
            <a:r>
              <a:rPr b="1" i="0" lang="en" sz="1100" u="none" cap="none" strike="noStrike">
                <a:solidFill>
                  <a:schemeClr val="dk1"/>
                </a:solidFill>
                <a:latin typeface="Barlow"/>
                <a:ea typeface="Barlow"/>
                <a:cs typeface="Barlow"/>
                <a:sym typeface="Barlow"/>
              </a:rPr>
              <a:t>01</a:t>
            </a:r>
            <a:endParaRPr b="0" i="0" sz="700" u="none" cap="none" strike="noStrike">
              <a:solidFill>
                <a:schemeClr val="dk1"/>
              </a:solidFill>
              <a:latin typeface="Arial"/>
              <a:ea typeface="Arial"/>
              <a:cs typeface="Arial"/>
              <a:sym typeface="Arial"/>
            </a:endParaRPr>
          </a:p>
        </p:txBody>
      </p:sp>
      <p:pic>
        <p:nvPicPr>
          <p:cNvPr id="61" name="Google Shape;61;p1"/>
          <p:cNvPicPr preferRelativeResize="0"/>
          <p:nvPr/>
        </p:nvPicPr>
        <p:blipFill rotWithShape="1">
          <a:blip r:embed="rId3">
            <a:alphaModFix/>
          </a:blip>
          <a:srcRect b="0" l="0" r="0" t="10378"/>
          <a:stretch/>
        </p:blipFill>
        <p:spPr>
          <a:xfrm>
            <a:off x="5347925" y="790900"/>
            <a:ext cx="3035375" cy="3762051"/>
          </a:xfrm>
          <a:prstGeom prst="rect">
            <a:avLst/>
          </a:prstGeom>
          <a:noFill/>
          <a:ln>
            <a:noFill/>
          </a:ln>
        </p:spPr>
      </p:pic>
      <p:sp>
        <p:nvSpPr>
          <p:cNvPr id="62" name="Google Shape;62;p1"/>
          <p:cNvSpPr/>
          <p:nvPr/>
        </p:nvSpPr>
        <p:spPr>
          <a:xfrm>
            <a:off x="7560302" y="860654"/>
            <a:ext cx="1400232" cy="700708"/>
          </a:xfrm>
          <a:custGeom>
            <a:rect b="b" l="l" r="r" t="t"/>
            <a:pathLst>
              <a:path extrusionOk="0" h="1401415" w="2800464">
                <a:moveTo>
                  <a:pt x="2800465" y="0"/>
                </a:moveTo>
                <a:cubicBezTo>
                  <a:pt x="2800465" y="774093"/>
                  <a:pt x="2173142" y="1401416"/>
                  <a:pt x="1399049" y="1401416"/>
                </a:cubicBezTo>
                <a:cubicBezTo>
                  <a:pt x="624956" y="1401416"/>
                  <a:pt x="0" y="774093"/>
                  <a:pt x="0" y="0"/>
                </a:cubicBezTo>
                <a:lnTo>
                  <a:pt x="2800465" y="0"/>
                </a:lnTo>
                <a:close/>
              </a:path>
            </a:pathLst>
          </a:custGeom>
          <a:solidFill>
            <a:schemeClr val="accent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63" name="Google Shape;63;p1"/>
          <p:cNvSpPr/>
          <p:nvPr/>
        </p:nvSpPr>
        <p:spPr>
          <a:xfrm>
            <a:off x="5133805" y="3409950"/>
            <a:ext cx="1219200" cy="1219196"/>
          </a:xfrm>
          <a:custGeom>
            <a:rect b="b" l="l" r="r" t="t"/>
            <a:pathLst>
              <a:path extrusionOk="0" h="2438393" w="2438400">
                <a:moveTo>
                  <a:pt x="2438400" y="1085807"/>
                </a:moveTo>
                <a:lnTo>
                  <a:pt x="2438400" y="1085807"/>
                </a:lnTo>
                <a:lnTo>
                  <a:pt x="2438400" y="0"/>
                </a:lnTo>
                <a:lnTo>
                  <a:pt x="2438400" y="0"/>
                </a:lnTo>
                <a:cubicBezTo>
                  <a:pt x="1091702" y="0"/>
                  <a:pt x="0" y="1091696"/>
                  <a:pt x="0" y="2438394"/>
                </a:cubicBezTo>
                <a:lnTo>
                  <a:pt x="1085820" y="2438394"/>
                </a:lnTo>
                <a:cubicBezTo>
                  <a:pt x="1085820" y="1691384"/>
                  <a:pt x="1691396" y="1085807"/>
                  <a:pt x="2438400" y="1085807"/>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92" name="Shape 192"/>
        <p:cNvGrpSpPr/>
        <p:nvPr/>
      </p:nvGrpSpPr>
      <p:grpSpPr>
        <a:xfrm>
          <a:off x="0" y="0"/>
          <a:ext cx="0" cy="0"/>
          <a:chOff x="0" y="0"/>
          <a:chExt cx="0" cy="0"/>
        </a:xfrm>
      </p:grpSpPr>
      <p:sp>
        <p:nvSpPr>
          <p:cNvPr id="193" name="Google Shape;193;g102679caa97_0_1"/>
          <p:cNvSpPr txBox="1"/>
          <p:nvPr>
            <p:ph idx="4294967295" type="title"/>
          </p:nvPr>
        </p:nvSpPr>
        <p:spPr>
          <a:xfrm>
            <a:off x="516600" y="514350"/>
            <a:ext cx="6480000" cy="71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SzPts val="4100"/>
              <a:buNone/>
            </a:pPr>
            <a:r>
              <a:rPr lang="en"/>
              <a:t>Current Website Analysis</a:t>
            </a:r>
            <a:endParaRPr/>
          </a:p>
        </p:txBody>
      </p:sp>
      <p:sp>
        <p:nvSpPr>
          <p:cNvPr id="194" name="Google Shape;194;g102679caa97_0_1"/>
          <p:cNvSpPr txBox="1"/>
          <p:nvPr>
            <p:ph idx="12" type="sldNum"/>
          </p:nvPr>
        </p:nvSpPr>
        <p:spPr>
          <a:xfrm>
            <a:off x="175725" y="4749850"/>
            <a:ext cx="548700" cy="181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
        <p:nvSpPr>
          <p:cNvPr id="195" name="Google Shape;195;g102679caa97_0_1"/>
          <p:cNvSpPr txBox="1"/>
          <p:nvPr>
            <p:ph idx="4294967295" type="body"/>
          </p:nvPr>
        </p:nvSpPr>
        <p:spPr>
          <a:xfrm>
            <a:off x="516600" y="1328650"/>
            <a:ext cx="6056700" cy="3421200"/>
          </a:xfrm>
          <a:prstGeom prst="rect">
            <a:avLst/>
          </a:prstGeom>
          <a:noFill/>
          <a:ln>
            <a:noFill/>
          </a:ln>
        </p:spPr>
        <p:txBody>
          <a:bodyPr anchorCtr="0" anchor="t" bIns="0" lIns="0" spcFirstLastPara="1" rIns="0" wrap="square" tIns="0">
            <a:noAutofit/>
          </a:bodyPr>
          <a:lstStyle/>
          <a:p>
            <a:pPr indent="-355600" lvl="0" marL="457200" rtl="0" algn="l">
              <a:lnSpc>
                <a:spcPct val="100000"/>
              </a:lnSpc>
              <a:spcBef>
                <a:spcPts val="0"/>
              </a:spcBef>
              <a:spcAft>
                <a:spcPts val="0"/>
              </a:spcAft>
              <a:buSzPts val="2000"/>
              <a:buChar char="•"/>
            </a:pPr>
            <a:r>
              <a:rPr lang="en" sz="2000"/>
              <a:t>Housed under Midsummer’s Music</a:t>
            </a:r>
            <a:endParaRPr sz="2000"/>
          </a:p>
          <a:p>
            <a:pPr indent="-330200" lvl="1" marL="914400" rtl="0" algn="l">
              <a:lnSpc>
                <a:spcPct val="100000"/>
              </a:lnSpc>
              <a:spcBef>
                <a:spcPts val="0"/>
              </a:spcBef>
              <a:spcAft>
                <a:spcPts val="0"/>
              </a:spcAft>
              <a:buSzPts val="1600"/>
              <a:buChar char="○"/>
            </a:pPr>
            <a:r>
              <a:rPr lang="en"/>
              <a:t>Loses attention - average user gives 15 seconds</a:t>
            </a:r>
            <a:endParaRPr/>
          </a:p>
          <a:p>
            <a:pPr indent="-355600" lvl="0" marL="457200" rtl="0" algn="l">
              <a:lnSpc>
                <a:spcPct val="100000"/>
              </a:lnSpc>
              <a:spcBef>
                <a:spcPts val="0"/>
              </a:spcBef>
              <a:spcAft>
                <a:spcPts val="0"/>
              </a:spcAft>
              <a:buSzPts val="2000"/>
              <a:buChar char="•"/>
            </a:pPr>
            <a:r>
              <a:rPr lang="en" sz="2000"/>
              <a:t>Does not have any links to any social media accounts - personal or group’s</a:t>
            </a:r>
            <a:endParaRPr sz="2000"/>
          </a:p>
          <a:p>
            <a:pPr indent="-355600" lvl="0" marL="457200" rtl="0" algn="l">
              <a:lnSpc>
                <a:spcPct val="100000"/>
              </a:lnSpc>
              <a:spcBef>
                <a:spcPts val="0"/>
              </a:spcBef>
              <a:spcAft>
                <a:spcPts val="0"/>
              </a:spcAft>
              <a:buSzPts val="2000"/>
              <a:buChar char="•"/>
            </a:pPr>
            <a:r>
              <a:rPr lang="en" sz="2000"/>
              <a:t>Outdated content in </a:t>
            </a:r>
            <a:br>
              <a:rPr lang="en" sz="2000"/>
            </a:br>
            <a:r>
              <a:rPr lang="en" sz="2000"/>
              <a:t>sections</a:t>
            </a:r>
            <a:endParaRPr sz="2000"/>
          </a:p>
          <a:p>
            <a:pPr indent="-355600" lvl="0" marL="457200" rtl="0" algn="l">
              <a:lnSpc>
                <a:spcPct val="100000"/>
              </a:lnSpc>
              <a:spcBef>
                <a:spcPts val="0"/>
              </a:spcBef>
              <a:spcAft>
                <a:spcPts val="0"/>
              </a:spcAft>
              <a:buSzPts val="2000"/>
              <a:buChar char="•"/>
            </a:pPr>
            <a:r>
              <a:rPr lang="en" sz="2000"/>
              <a:t>Zero indication of levels</a:t>
            </a:r>
            <a:br>
              <a:rPr lang="en" sz="2000"/>
            </a:br>
            <a:r>
              <a:rPr lang="en" sz="2000"/>
              <a:t>o</a:t>
            </a:r>
            <a:r>
              <a:rPr lang="en" sz="2000"/>
              <a:t>f donations’ </a:t>
            </a:r>
            <a:br>
              <a:rPr lang="en" sz="2000"/>
            </a:br>
            <a:r>
              <a:rPr lang="en" sz="2000"/>
              <a:t>rewards listed in PDF</a:t>
            </a:r>
            <a:br>
              <a:rPr lang="en" sz="2000"/>
            </a:br>
            <a:r>
              <a:rPr lang="en" sz="2000"/>
              <a:t>i</a:t>
            </a:r>
            <a:r>
              <a:rPr lang="en" sz="2000"/>
              <a:t>n the store’s offering</a:t>
            </a:r>
            <a:endParaRPr sz="2000"/>
          </a:p>
        </p:txBody>
      </p:sp>
      <p:sp>
        <p:nvSpPr>
          <p:cNvPr id="196" name="Google Shape;196;g102679caa97_0_1"/>
          <p:cNvSpPr/>
          <p:nvPr/>
        </p:nvSpPr>
        <p:spPr>
          <a:xfrm>
            <a:off x="7154881" y="733894"/>
            <a:ext cx="1137488" cy="1137486"/>
          </a:xfrm>
          <a:custGeom>
            <a:rect b="b" l="l" r="r" t="t"/>
            <a:pathLst>
              <a:path extrusionOk="0" h="2274971" w="2274977">
                <a:moveTo>
                  <a:pt x="2274977" y="1013036"/>
                </a:moveTo>
                <a:lnTo>
                  <a:pt x="2274977" y="1013036"/>
                </a:lnTo>
                <a:lnTo>
                  <a:pt x="2274977" y="0"/>
                </a:lnTo>
                <a:lnTo>
                  <a:pt x="2274977" y="0"/>
                </a:lnTo>
                <a:cubicBezTo>
                  <a:pt x="1018536" y="0"/>
                  <a:pt x="0" y="1018530"/>
                  <a:pt x="0" y="2274971"/>
                </a:cubicBezTo>
                <a:lnTo>
                  <a:pt x="1013047" y="2274971"/>
                </a:lnTo>
                <a:cubicBezTo>
                  <a:pt x="1013047" y="1578027"/>
                  <a:pt x="1578038" y="1013036"/>
                  <a:pt x="2274977" y="1013036"/>
                </a:cubicBezTo>
                <a:close/>
              </a:path>
            </a:pathLst>
          </a:custGeom>
          <a:solidFill>
            <a:schemeClr val="accent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197" name="Google Shape;197;g102679caa97_0_1"/>
          <p:cNvSpPr/>
          <p:nvPr/>
        </p:nvSpPr>
        <p:spPr>
          <a:xfrm>
            <a:off x="6477000" y="1123749"/>
            <a:ext cx="1106170" cy="276543"/>
          </a:xfrm>
          <a:custGeom>
            <a:rect b="b" l="l" r="r" t="t"/>
            <a:pathLst>
              <a:path extrusionOk="0" h="553085" w="2212339">
                <a:moveTo>
                  <a:pt x="276542" y="0"/>
                </a:moveTo>
                <a:cubicBezTo>
                  <a:pt x="123753" y="0"/>
                  <a:pt x="0" y="123753"/>
                  <a:pt x="0" y="276543"/>
                </a:cubicBezTo>
                <a:cubicBezTo>
                  <a:pt x="0" y="429332"/>
                  <a:pt x="123753" y="553085"/>
                  <a:pt x="276542" y="553085"/>
                </a:cubicBezTo>
                <a:cubicBezTo>
                  <a:pt x="429332" y="553085"/>
                  <a:pt x="553085" y="429332"/>
                  <a:pt x="553085" y="276543"/>
                </a:cubicBezTo>
                <a:cubicBezTo>
                  <a:pt x="553085" y="123753"/>
                  <a:pt x="429332" y="0"/>
                  <a:pt x="276542" y="0"/>
                </a:cubicBezTo>
                <a:close/>
                <a:moveTo>
                  <a:pt x="1935797" y="0"/>
                </a:moveTo>
                <a:cubicBezTo>
                  <a:pt x="1783007" y="0"/>
                  <a:pt x="1659254" y="123753"/>
                  <a:pt x="1659254" y="276543"/>
                </a:cubicBezTo>
                <a:cubicBezTo>
                  <a:pt x="1659254" y="429332"/>
                  <a:pt x="1783007" y="553085"/>
                  <a:pt x="1935797" y="553085"/>
                </a:cubicBezTo>
                <a:cubicBezTo>
                  <a:pt x="2088586" y="553085"/>
                  <a:pt x="2212339" y="429332"/>
                  <a:pt x="2212339" y="276543"/>
                </a:cubicBezTo>
                <a:cubicBezTo>
                  <a:pt x="2212339" y="123753"/>
                  <a:pt x="2088586" y="0"/>
                  <a:pt x="1935797" y="0"/>
                </a:cubicBezTo>
                <a:close/>
                <a:moveTo>
                  <a:pt x="1106170" y="0"/>
                </a:moveTo>
                <a:cubicBezTo>
                  <a:pt x="953380" y="0"/>
                  <a:pt x="829627" y="123753"/>
                  <a:pt x="829627" y="276543"/>
                </a:cubicBezTo>
                <a:cubicBezTo>
                  <a:pt x="829627" y="429332"/>
                  <a:pt x="953380" y="553085"/>
                  <a:pt x="1106170" y="553085"/>
                </a:cubicBezTo>
                <a:cubicBezTo>
                  <a:pt x="1258959" y="553085"/>
                  <a:pt x="1382712" y="429332"/>
                  <a:pt x="1382712" y="276543"/>
                </a:cubicBezTo>
                <a:cubicBezTo>
                  <a:pt x="1382712" y="123753"/>
                  <a:pt x="1258959" y="0"/>
                  <a:pt x="1106170" y="0"/>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pic>
        <p:nvPicPr>
          <p:cNvPr id="198" name="Google Shape;198;g102679caa97_0_1"/>
          <p:cNvPicPr preferRelativeResize="0"/>
          <p:nvPr/>
        </p:nvPicPr>
        <p:blipFill>
          <a:blip r:embed="rId3">
            <a:alphaModFix/>
          </a:blip>
          <a:stretch>
            <a:fillRect/>
          </a:stretch>
        </p:blipFill>
        <p:spPr>
          <a:xfrm>
            <a:off x="3956175" y="2676172"/>
            <a:ext cx="4977123" cy="2255374"/>
          </a:xfrm>
          <a:prstGeom prst="rect">
            <a:avLst/>
          </a:prstGeom>
          <a:noFill/>
          <a:ln>
            <a:noFill/>
          </a:ln>
          <a:effectLst>
            <a:outerShdw blurRad="57150" rotWithShape="0" algn="bl" dir="5400000" dist="19050">
              <a:srgbClr val="000000">
                <a:alpha val="50000"/>
              </a:srgbClr>
            </a:outerShdw>
          </a:effectLst>
        </p:spPr>
      </p:pic>
      <p:pic>
        <p:nvPicPr>
          <p:cNvPr id="199" name="Google Shape;199;g102679caa97_0_1"/>
          <p:cNvPicPr preferRelativeResize="0"/>
          <p:nvPr/>
        </p:nvPicPr>
        <p:blipFill rotWithShape="1">
          <a:blip r:embed="rId4">
            <a:alphaModFix/>
          </a:blip>
          <a:srcRect b="0" l="0" r="0" t="63639"/>
          <a:stretch/>
        </p:blipFill>
        <p:spPr>
          <a:xfrm>
            <a:off x="6437750" y="268786"/>
            <a:ext cx="2419350" cy="1679701"/>
          </a:xfrm>
          <a:prstGeom prst="rect">
            <a:avLst/>
          </a:prstGeom>
          <a:noFill/>
          <a:ln>
            <a:noFill/>
          </a:ln>
          <a:effectLst>
            <a:outerShdw blurRad="57150" rotWithShape="0" algn="bl" dir="5400000" dist="19050">
              <a:srgbClr val="000000">
                <a:alpha val="50000"/>
              </a:srgbClr>
            </a:outerShdw>
          </a:effectLst>
        </p:spPr>
      </p:pic>
      <p:sp>
        <p:nvSpPr>
          <p:cNvPr id="200" name="Google Shape;200;g102679caa97_0_1"/>
          <p:cNvSpPr txBox="1"/>
          <p:nvPr/>
        </p:nvSpPr>
        <p:spPr>
          <a:xfrm>
            <a:off x="6753125" y="2004525"/>
            <a:ext cx="1941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Barlow"/>
                <a:ea typeface="Barlow"/>
                <a:cs typeface="Barlow"/>
                <a:sym typeface="Barlow"/>
              </a:rPr>
              <a:t>Old member still on PDF and Support page</a:t>
            </a:r>
            <a:r>
              <a:rPr lang="en">
                <a:latin typeface="Barlow"/>
                <a:ea typeface="Barlow"/>
                <a:cs typeface="Barlow"/>
                <a:sym typeface="Barlow"/>
              </a:rPr>
              <a:t> </a:t>
            </a:r>
            <a:endParaRPr>
              <a:latin typeface="Barlow"/>
              <a:ea typeface="Barlow"/>
              <a:cs typeface="Barlow"/>
              <a:sym typeface="Barlow"/>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g102679caa97_0_11"/>
          <p:cNvSpPr txBox="1"/>
          <p:nvPr>
            <p:ph idx="12" type="sldNum"/>
          </p:nvPr>
        </p:nvSpPr>
        <p:spPr>
          <a:xfrm>
            <a:off x="8376075" y="4749850"/>
            <a:ext cx="548700" cy="1818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206" name="Google Shape;206;g102679caa97_0_11"/>
          <p:cNvPicPr preferRelativeResize="0"/>
          <p:nvPr/>
        </p:nvPicPr>
        <p:blipFill>
          <a:blip r:embed="rId3">
            <a:alphaModFix/>
          </a:blip>
          <a:stretch>
            <a:fillRect/>
          </a:stretch>
        </p:blipFill>
        <p:spPr>
          <a:xfrm>
            <a:off x="758238" y="0"/>
            <a:ext cx="7627524"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10" name="Shape 210"/>
        <p:cNvGrpSpPr/>
        <p:nvPr/>
      </p:nvGrpSpPr>
      <p:grpSpPr>
        <a:xfrm>
          <a:off x="0" y="0"/>
          <a:ext cx="0" cy="0"/>
          <a:chOff x="0" y="0"/>
          <a:chExt cx="0" cy="0"/>
        </a:xfrm>
      </p:grpSpPr>
      <p:sp>
        <p:nvSpPr>
          <p:cNvPr id="211" name="Google Shape;211;p10"/>
          <p:cNvSpPr txBox="1"/>
          <p:nvPr>
            <p:ph type="title"/>
          </p:nvPr>
        </p:nvSpPr>
        <p:spPr>
          <a:xfrm>
            <a:off x="516600" y="325700"/>
            <a:ext cx="6480000" cy="7179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SzPts val="4100"/>
              <a:buNone/>
            </a:pPr>
            <a:r>
              <a:rPr lang="en"/>
              <a:t>Website Use of Other Music Groups </a:t>
            </a:r>
            <a:endParaRPr/>
          </a:p>
        </p:txBody>
      </p:sp>
      <p:sp>
        <p:nvSpPr>
          <p:cNvPr id="212" name="Google Shape;212;p10"/>
          <p:cNvSpPr txBox="1"/>
          <p:nvPr>
            <p:ph idx="12" type="sldNum"/>
          </p:nvPr>
        </p:nvSpPr>
        <p:spPr>
          <a:xfrm>
            <a:off x="8376075" y="4749850"/>
            <a:ext cx="548700" cy="181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100"/>
              <a:buNone/>
            </a:pPr>
            <a:fld id="{00000000-1234-1234-1234-123412341234}" type="slidenum">
              <a:rPr lang="en"/>
              <a:t>‹#›</a:t>
            </a:fld>
            <a:endParaRPr/>
          </a:p>
        </p:txBody>
      </p:sp>
      <p:sp>
        <p:nvSpPr>
          <p:cNvPr id="213" name="Google Shape;213;p10"/>
          <p:cNvSpPr txBox="1"/>
          <p:nvPr>
            <p:ph idx="1" type="body"/>
          </p:nvPr>
        </p:nvSpPr>
        <p:spPr>
          <a:xfrm>
            <a:off x="-59575" y="1459525"/>
            <a:ext cx="4656900" cy="3421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t/>
            </a:r>
            <a:endParaRPr sz="1100"/>
          </a:p>
          <a:p>
            <a:pPr indent="-323850" lvl="0" marL="457200" rtl="0" algn="l">
              <a:lnSpc>
                <a:spcPct val="100000"/>
              </a:lnSpc>
              <a:spcBef>
                <a:spcPts val="600"/>
              </a:spcBef>
              <a:spcAft>
                <a:spcPts val="0"/>
              </a:spcAft>
              <a:buSzPts val="1500"/>
              <a:buChar char="•"/>
            </a:pPr>
            <a:r>
              <a:rPr lang="en" sz="1500"/>
              <a:t>Boogie &amp; The Yoyoz (Another Music Group in Local Wisconsin)</a:t>
            </a:r>
            <a:endParaRPr sz="1500"/>
          </a:p>
          <a:p>
            <a:pPr indent="-323850" lvl="0" marL="457200" rtl="0" algn="l">
              <a:lnSpc>
                <a:spcPct val="100000"/>
              </a:lnSpc>
              <a:spcBef>
                <a:spcPts val="0"/>
              </a:spcBef>
              <a:spcAft>
                <a:spcPts val="0"/>
              </a:spcAft>
              <a:buSzPts val="1500"/>
              <a:buChar char="•"/>
            </a:pPr>
            <a:r>
              <a:rPr lang="en" sz="1500"/>
              <a:t>“Hottest party band in Wisconsin</a:t>
            </a:r>
            <a:r>
              <a:rPr lang="en" sz="1500"/>
              <a:t>...</a:t>
            </a:r>
            <a:r>
              <a:rPr lang="en" sz="1500"/>
              <a:t> and maybe Iowa.”</a:t>
            </a:r>
            <a:endParaRPr sz="1500"/>
          </a:p>
          <a:p>
            <a:pPr indent="-323850" lvl="1" marL="914400" rtl="0" algn="l">
              <a:lnSpc>
                <a:spcPct val="100000"/>
              </a:lnSpc>
              <a:spcBef>
                <a:spcPts val="0"/>
              </a:spcBef>
              <a:spcAft>
                <a:spcPts val="0"/>
              </a:spcAft>
              <a:buSzPts val="1500"/>
              <a:buChar char="○"/>
            </a:pPr>
            <a:r>
              <a:rPr lang="en" sz="1500"/>
              <a:t>Their website includes</a:t>
            </a:r>
            <a:endParaRPr sz="1500"/>
          </a:p>
          <a:p>
            <a:pPr indent="-323850" lvl="2" marL="1371600" rtl="0" algn="l">
              <a:lnSpc>
                <a:spcPct val="100000"/>
              </a:lnSpc>
              <a:spcBef>
                <a:spcPts val="0"/>
              </a:spcBef>
              <a:spcAft>
                <a:spcPts val="0"/>
              </a:spcAft>
              <a:buSzPts val="1500"/>
              <a:buChar char="■"/>
            </a:pPr>
            <a:r>
              <a:rPr lang="en" sz="1500"/>
              <a:t>Next Upcoming Events/Live Dates</a:t>
            </a:r>
            <a:endParaRPr sz="1500"/>
          </a:p>
          <a:p>
            <a:pPr indent="-323850" lvl="2" marL="1371600" rtl="0" algn="l">
              <a:lnSpc>
                <a:spcPct val="100000"/>
              </a:lnSpc>
              <a:spcBef>
                <a:spcPts val="0"/>
              </a:spcBef>
              <a:spcAft>
                <a:spcPts val="0"/>
              </a:spcAft>
              <a:buSzPts val="1500"/>
              <a:buChar char="■"/>
            </a:pPr>
            <a:r>
              <a:rPr lang="en" sz="1500"/>
              <a:t>Meet the Band</a:t>
            </a:r>
            <a:endParaRPr sz="1500"/>
          </a:p>
          <a:p>
            <a:pPr indent="-323850" lvl="2" marL="1371600" rtl="0" algn="l">
              <a:lnSpc>
                <a:spcPct val="100000"/>
              </a:lnSpc>
              <a:spcBef>
                <a:spcPts val="0"/>
              </a:spcBef>
              <a:spcAft>
                <a:spcPts val="0"/>
              </a:spcAft>
              <a:buSzPts val="1500"/>
              <a:buChar char="■"/>
            </a:pPr>
            <a:r>
              <a:rPr lang="en" sz="1500"/>
              <a:t>New Album</a:t>
            </a:r>
            <a:endParaRPr sz="1500"/>
          </a:p>
          <a:p>
            <a:pPr indent="-323850" lvl="2" marL="1371600" rtl="0" algn="l">
              <a:lnSpc>
                <a:spcPct val="100000"/>
              </a:lnSpc>
              <a:spcBef>
                <a:spcPts val="0"/>
              </a:spcBef>
              <a:spcAft>
                <a:spcPts val="0"/>
              </a:spcAft>
              <a:buSzPts val="1500"/>
              <a:buChar char="■"/>
            </a:pPr>
            <a:r>
              <a:rPr lang="en" sz="1500"/>
              <a:t>Stories From the Road/Latest News</a:t>
            </a:r>
            <a:endParaRPr sz="1500"/>
          </a:p>
          <a:p>
            <a:pPr indent="-323850" lvl="2" marL="1371600" rtl="0" algn="l">
              <a:lnSpc>
                <a:spcPct val="100000"/>
              </a:lnSpc>
              <a:spcBef>
                <a:spcPts val="0"/>
              </a:spcBef>
              <a:spcAft>
                <a:spcPts val="0"/>
              </a:spcAft>
              <a:buSzPts val="1500"/>
              <a:buChar char="■"/>
            </a:pPr>
            <a:r>
              <a:rPr lang="en" sz="1500"/>
              <a:t>Promo Video</a:t>
            </a:r>
            <a:endParaRPr sz="1500"/>
          </a:p>
          <a:p>
            <a:pPr indent="-323850" lvl="2" marL="1371600" rtl="0" algn="l">
              <a:lnSpc>
                <a:spcPct val="100000"/>
              </a:lnSpc>
              <a:spcBef>
                <a:spcPts val="0"/>
              </a:spcBef>
              <a:spcAft>
                <a:spcPts val="0"/>
              </a:spcAft>
              <a:buSzPts val="1500"/>
              <a:buChar char="■"/>
            </a:pPr>
            <a:r>
              <a:rPr lang="en" sz="1500"/>
              <a:t>Tour Schedule</a:t>
            </a:r>
            <a:endParaRPr sz="1500"/>
          </a:p>
          <a:p>
            <a:pPr indent="-323850" lvl="2" marL="1371600" rtl="0" algn="l">
              <a:lnSpc>
                <a:spcPct val="100000"/>
              </a:lnSpc>
              <a:spcBef>
                <a:spcPts val="0"/>
              </a:spcBef>
              <a:spcAft>
                <a:spcPts val="0"/>
              </a:spcAft>
              <a:buSzPts val="1500"/>
              <a:buChar char="■"/>
            </a:pPr>
            <a:r>
              <a:rPr lang="en" sz="1500"/>
              <a:t>Contact us</a:t>
            </a:r>
            <a:endParaRPr sz="1500"/>
          </a:p>
        </p:txBody>
      </p:sp>
      <p:sp>
        <p:nvSpPr>
          <p:cNvPr id="214" name="Google Shape;214;p10"/>
          <p:cNvSpPr/>
          <p:nvPr/>
        </p:nvSpPr>
        <p:spPr>
          <a:xfrm>
            <a:off x="7787281" y="115906"/>
            <a:ext cx="1137488" cy="1137486"/>
          </a:xfrm>
          <a:custGeom>
            <a:rect b="b" l="l" r="r" t="t"/>
            <a:pathLst>
              <a:path extrusionOk="0" h="2274971" w="2274977">
                <a:moveTo>
                  <a:pt x="2274977" y="1013036"/>
                </a:moveTo>
                <a:lnTo>
                  <a:pt x="2274977" y="1013036"/>
                </a:lnTo>
                <a:lnTo>
                  <a:pt x="2274977" y="0"/>
                </a:lnTo>
                <a:lnTo>
                  <a:pt x="2274977" y="0"/>
                </a:lnTo>
                <a:cubicBezTo>
                  <a:pt x="1018536" y="0"/>
                  <a:pt x="0" y="1018530"/>
                  <a:pt x="0" y="2274971"/>
                </a:cubicBezTo>
                <a:lnTo>
                  <a:pt x="1013047" y="2274971"/>
                </a:lnTo>
                <a:cubicBezTo>
                  <a:pt x="1013047" y="1578027"/>
                  <a:pt x="1578038" y="1013036"/>
                  <a:pt x="2274977" y="1013036"/>
                </a:cubicBezTo>
                <a:close/>
              </a:path>
            </a:pathLst>
          </a:custGeom>
          <a:solidFill>
            <a:schemeClr val="accent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15" name="Google Shape;215;p10"/>
          <p:cNvSpPr/>
          <p:nvPr/>
        </p:nvSpPr>
        <p:spPr>
          <a:xfrm>
            <a:off x="7269900" y="210224"/>
            <a:ext cx="1106170" cy="276543"/>
          </a:xfrm>
          <a:custGeom>
            <a:rect b="b" l="l" r="r" t="t"/>
            <a:pathLst>
              <a:path extrusionOk="0" h="553085" w="2212339">
                <a:moveTo>
                  <a:pt x="276542" y="0"/>
                </a:moveTo>
                <a:cubicBezTo>
                  <a:pt x="123753" y="0"/>
                  <a:pt x="0" y="123753"/>
                  <a:pt x="0" y="276543"/>
                </a:cubicBezTo>
                <a:cubicBezTo>
                  <a:pt x="0" y="429332"/>
                  <a:pt x="123753" y="553085"/>
                  <a:pt x="276542" y="553085"/>
                </a:cubicBezTo>
                <a:cubicBezTo>
                  <a:pt x="429332" y="553085"/>
                  <a:pt x="553085" y="429332"/>
                  <a:pt x="553085" y="276543"/>
                </a:cubicBezTo>
                <a:cubicBezTo>
                  <a:pt x="553085" y="123753"/>
                  <a:pt x="429332" y="0"/>
                  <a:pt x="276542" y="0"/>
                </a:cubicBezTo>
                <a:close/>
                <a:moveTo>
                  <a:pt x="1935797" y="0"/>
                </a:moveTo>
                <a:cubicBezTo>
                  <a:pt x="1783007" y="0"/>
                  <a:pt x="1659254" y="123753"/>
                  <a:pt x="1659254" y="276543"/>
                </a:cubicBezTo>
                <a:cubicBezTo>
                  <a:pt x="1659254" y="429332"/>
                  <a:pt x="1783007" y="553085"/>
                  <a:pt x="1935797" y="553085"/>
                </a:cubicBezTo>
                <a:cubicBezTo>
                  <a:pt x="2088586" y="553085"/>
                  <a:pt x="2212339" y="429332"/>
                  <a:pt x="2212339" y="276543"/>
                </a:cubicBezTo>
                <a:cubicBezTo>
                  <a:pt x="2212339" y="123753"/>
                  <a:pt x="2088586" y="0"/>
                  <a:pt x="1935797" y="0"/>
                </a:cubicBezTo>
                <a:close/>
                <a:moveTo>
                  <a:pt x="1106170" y="0"/>
                </a:moveTo>
                <a:cubicBezTo>
                  <a:pt x="953380" y="0"/>
                  <a:pt x="829627" y="123753"/>
                  <a:pt x="829627" y="276543"/>
                </a:cubicBezTo>
                <a:cubicBezTo>
                  <a:pt x="829627" y="429332"/>
                  <a:pt x="953380" y="553085"/>
                  <a:pt x="1106170" y="553085"/>
                </a:cubicBezTo>
                <a:cubicBezTo>
                  <a:pt x="1258959" y="553085"/>
                  <a:pt x="1382712" y="429332"/>
                  <a:pt x="1382712" y="276543"/>
                </a:cubicBezTo>
                <a:cubicBezTo>
                  <a:pt x="1382712" y="123753"/>
                  <a:pt x="1258959" y="0"/>
                  <a:pt x="1106170" y="0"/>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pic>
        <p:nvPicPr>
          <p:cNvPr id="216" name="Google Shape;216;p10"/>
          <p:cNvPicPr preferRelativeResize="0"/>
          <p:nvPr/>
        </p:nvPicPr>
        <p:blipFill>
          <a:blip r:embed="rId3">
            <a:alphaModFix/>
          </a:blip>
          <a:stretch>
            <a:fillRect/>
          </a:stretch>
        </p:blipFill>
        <p:spPr>
          <a:xfrm>
            <a:off x="5441400" y="1533750"/>
            <a:ext cx="3533000" cy="1693349"/>
          </a:xfrm>
          <a:prstGeom prst="rect">
            <a:avLst/>
          </a:prstGeom>
          <a:noFill/>
          <a:ln>
            <a:noFill/>
          </a:ln>
        </p:spPr>
      </p:pic>
      <p:pic>
        <p:nvPicPr>
          <p:cNvPr id="217" name="Google Shape;217;p10"/>
          <p:cNvPicPr preferRelativeResize="0"/>
          <p:nvPr/>
        </p:nvPicPr>
        <p:blipFill>
          <a:blip r:embed="rId4">
            <a:alphaModFix/>
          </a:blip>
          <a:stretch>
            <a:fillRect/>
          </a:stretch>
        </p:blipFill>
        <p:spPr>
          <a:xfrm>
            <a:off x="4428125" y="3154275"/>
            <a:ext cx="4292526" cy="17773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21" name="Shape 221"/>
        <p:cNvGrpSpPr/>
        <p:nvPr/>
      </p:nvGrpSpPr>
      <p:grpSpPr>
        <a:xfrm>
          <a:off x="0" y="0"/>
          <a:ext cx="0" cy="0"/>
          <a:chOff x="0" y="0"/>
          <a:chExt cx="0" cy="0"/>
        </a:xfrm>
      </p:grpSpPr>
      <p:grpSp>
        <p:nvGrpSpPr>
          <p:cNvPr id="222" name="Google Shape;222;p9"/>
          <p:cNvGrpSpPr/>
          <p:nvPr/>
        </p:nvGrpSpPr>
        <p:grpSpPr>
          <a:xfrm>
            <a:off x="513154" y="-8"/>
            <a:ext cx="1908216" cy="5135527"/>
            <a:chOff x="1026284" y="-180719"/>
            <a:chExt cx="3816432" cy="10450808"/>
          </a:xfrm>
        </p:grpSpPr>
        <p:sp>
          <p:nvSpPr>
            <p:cNvPr id="223" name="Google Shape;223;p9"/>
            <p:cNvSpPr/>
            <p:nvPr/>
          </p:nvSpPr>
          <p:spPr>
            <a:xfrm>
              <a:off x="1026284" y="-180719"/>
              <a:ext cx="3814476" cy="10450808"/>
            </a:xfrm>
            <a:custGeom>
              <a:rect b="b" l="l" r="r" t="t"/>
              <a:pathLst>
                <a:path extrusionOk="0" h="10450808" w="10450619">
                  <a:moveTo>
                    <a:pt x="10450619" y="10450808"/>
                  </a:moveTo>
                  <a:lnTo>
                    <a:pt x="0" y="10450808"/>
                  </a:lnTo>
                  <a:lnTo>
                    <a:pt x="0" y="0"/>
                  </a:lnTo>
                  <a:lnTo>
                    <a:pt x="10450619" y="0"/>
                  </a:lnTo>
                  <a:lnTo>
                    <a:pt x="10450619" y="10450808"/>
                  </a:lnTo>
                  <a:close/>
                  <a:moveTo>
                    <a:pt x="14495" y="10436313"/>
                  </a:moveTo>
                  <a:lnTo>
                    <a:pt x="10436125" y="10436313"/>
                  </a:lnTo>
                  <a:lnTo>
                    <a:pt x="10436125" y="14495"/>
                  </a:lnTo>
                  <a:lnTo>
                    <a:pt x="14495" y="14495"/>
                  </a:lnTo>
                  <a:lnTo>
                    <a:pt x="14495" y="10436313"/>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24" name="Google Shape;224;p9"/>
            <p:cNvSpPr/>
            <p:nvPr/>
          </p:nvSpPr>
          <p:spPr>
            <a:xfrm>
              <a:off x="1033531" y="9306856"/>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25" name="Google Shape;225;p9"/>
            <p:cNvSpPr/>
            <p:nvPr/>
          </p:nvSpPr>
          <p:spPr>
            <a:xfrm>
              <a:off x="1033531" y="8358118"/>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26" name="Google Shape;226;p9"/>
            <p:cNvSpPr/>
            <p:nvPr/>
          </p:nvSpPr>
          <p:spPr>
            <a:xfrm>
              <a:off x="1033531" y="7409283"/>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27" name="Google Shape;227;p9"/>
            <p:cNvSpPr/>
            <p:nvPr/>
          </p:nvSpPr>
          <p:spPr>
            <a:xfrm>
              <a:off x="1033531" y="6460545"/>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28" name="Google Shape;228;p9"/>
            <p:cNvSpPr/>
            <p:nvPr/>
          </p:nvSpPr>
          <p:spPr>
            <a:xfrm>
              <a:off x="1033531" y="5511807"/>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29" name="Google Shape;229;p9"/>
            <p:cNvSpPr/>
            <p:nvPr/>
          </p:nvSpPr>
          <p:spPr>
            <a:xfrm>
              <a:off x="1033531" y="4563068"/>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30" name="Google Shape;230;p9"/>
            <p:cNvSpPr/>
            <p:nvPr/>
          </p:nvSpPr>
          <p:spPr>
            <a:xfrm>
              <a:off x="1033531" y="3614330"/>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31" name="Google Shape;231;p9"/>
            <p:cNvSpPr/>
            <p:nvPr/>
          </p:nvSpPr>
          <p:spPr>
            <a:xfrm>
              <a:off x="1033531" y="2665592"/>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32" name="Google Shape;232;p9"/>
            <p:cNvSpPr/>
            <p:nvPr/>
          </p:nvSpPr>
          <p:spPr>
            <a:xfrm>
              <a:off x="1033531" y="1716757"/>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33" name="Google Shape;233;p9"/>
            <p:cNvSpPr/>
            <p:nvPr/>
          </p:nvSpPr>
          <p:spPr>
            <a:xfrm>
              <a:off x="1033531" y="768019"/>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34" name="Google Shape;234;p9"/>
            <p:cNvSpPr/>
            <p:nvPr/>
          </p:nvSpPr>
          <p:spPr>
            <a:xfrm>
              <a:off x="4821265" y="-173471"/>
              <a:ext cx="14494" cy="10436313"/>
            </a:xfrm>
            <a:custGeom>
              <a:rect b="b" l="l" r="r" t="t"/>
              <a:pathLst>
                <a:path extrusionOk="0" h="10436313" w="14494">
                  <a:moveTo>
                    <a:pt x="0" y="0"/>
                  </a:moveTo>
                  <a:lnTo>
                    <a:pt x="14495" y="0"/>
                  </a:lnTo>
                  <a:lnTo>
                    <a:pt x="14495" y="10436313"/>
                  </a:lnTo>
                  <a:lnTo>
                    <a:pt x="0" y="10436313"/>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35" name="Google Shape;235;p9"/>
            <p:cNvSpPr/>
            <p:nvPr/>
          </p:nvSpPr>
          <p:spPr>
            <a:xfrm>
              <a:off x="3872543" y="-173471"/>
              <a:ext cx="14494" cy="10436313"/>
            </a:xfrm>
            <a:custGeom>
              <a:rect b="b" l="l" r="r" t="t"/>
              <a:pathLst>
                <a:path extrusionOk="0" h="10436313" w="14494">
                  <a:moveTo>
                    <a:pt x="0" y="0"/>
                  </a:moveTo>
                  <a:lnTo>
                    <a:pt x="14495" y="0"/>
                  </a:lnTo>
                  <a:lnTo>
                    <a:pt x="14495" y="10436313"/>
                  </a:lnTo>
                  <a:lnTo>
                    <a:pt x="0" y="10436313"/>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36" name="Google Shape;236;p9"/>
            <p:cNvSpPr/>
            <p:nvPr/>
          </p:nvSpPr>
          <p:spPr>
            <a:xfrm>
              <a:off x="2923726" y="-173471"/>
              <a:ext cx="14494" cy="10436313"/>
            </a:xfrm>
            <a:custGeom>
              <a:rect b="b" l="l" r="r" t="t"/>
              <a:pathLst>
                <a:path extrusionOk="0" h="10436313" w="14494">
                  <a:moveTo>
                    <a:pt x="0" y="0"/>
                  </a:moveTo>
                  <a:lnTo>
                    <a:pt x="14495" y="0"/>
                  </a:lnTo>
                  <a:lnTo>
                    <a:pt x="14495" y="10436313"/>
                  </a:lnTo>
                  <a:lnTo>
                    <a:pt x="0" y="10436313"/>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37" name="Google Shape;237;p9"/>
            <p:cNvSpPr/>
            <p:nvPr/>
          </p:nvSpPr>
          <p:spPr>
            <a:xfrm>
              <a:off x="1975005" y="-173471"/>
              <a:ext cx="14494" cy="10436313"/>
            </a:xfrm>
            <a:custGeom>
              <a:rect b="b" l="l" r="r" t="t"/>
              <a:pathLst>
                <a:path extrusionOk="0" h="10436313" w="14494">
                  <a:moveTo>
                    <a:pt x="0" y="0"/>
                  </a:moveTo>
                  <a:lnTo>
                    <a:pt x="14495" y="0"/>
                  </a:lnTo>
                  <a:lnTo>
                    <a:pt x="14495" y="10436313"/>
                  </a:lnTo>
                  <a:lnTo>
                    <a:pt x="0" y="10436313"/>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sp>
        <p:nvSpPr>
          <p:cNvPr id="238" name="Google Shape;238;p9"/>
          <p:cNvSpPr txBox="1"/>
          <p:nvPr>
            <p:ph type="title"/>
          </p:nvPr>
        </p:nvSpPr>
        <p:spPr>
          <a:xfrm>
            <a:off x="3739900" y="-187400"/>
            <a:ext cx="5286000" cy="14115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4100"/>
              <a:buNone/>
            </a:pPr>
            <a:r>
              <a:rPr lang="en"/>
              <a:t>Website Analysis Suggestion</a:t>
            </a:r>
            <a:endParaRPr/>
          </a:p>
        </p:txBody>
      </p:sp>
      <p:sp>
        <p:nvSpPr>
          <p:cNvPr id="239" name="Google Shape;239;p9"/>
          <p:cNvSpPr txBox="1"/>
          <p:nvPr>
            <p:ph idx="12" type="sldNum"/>
          </p:nvPr>
        </p:nvSpPr>
        <p:spPr>
          <a:xfrm>
            <a:off x="8376075" y="4749850"/>
            <a:ext cx="548700" cy="181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100"/>
              <a:buNone/>
            </a:pPr>
            <a:fld id="{00000000-1234-1234-1234-123412341234}" type="slidenum">
              <a:rPr lang="en"/>
              <a:t>‹#›</a:t>
            </a:fld>
            <a:endParaRPr/>
          </a:p>
        </p:txBody>
      </p:sp>
      <p:sp>
        <p:nvSpPr>
          <p:cNvPr id="240" name="Google Shape;240;p9"/>
          <p:cNvSpPr txBox="1"/>
          <p:nvPr>
            <p:ph idx="1" type="subTitle"/>
          </p:nvPr>
        </p:nvSpPr>
        <p:spPr>
          <a:xfrm>
            <a:off x="3081425" y="1603750"/>
            <a:ext cx="5472600" cy="3086100"/>
          </a:xfrm>
          <a:prstGeom prst="rect">
            <a:avLst/>
          </a:prstGeom>
          <a:noFill/>
          <a:ln>
            <a:noFill/>
          </a:ln>
        </p:spPr>
        <p:txBody>
          <a:bodyPr anchorCtr="0" anchor="t" bIns="0" lIns="0" spcFirstLastPara="1" rIns="0" wrap="square" tIns="0">
            <a:noAutofit/>
          </a:bodyPr>
          <a:lstStyle/>
          <a:p>
            <a:pPr indent="-368300" lvl="0" marL="457200" rtl="0" algn="l">
              <a:lnSpc>
                <a:spcPct val="115000"/>
              </a:lnSpc>
              <a:spcBef>
                <a:spcPts val="0"/>
              </a:spcBef>
              <a:spcAft>
                <a:spcPts val="0"/>
              </a:spcAft>
              <a:buSzPts val="2200"/>
              <a:buChar char="●"/>
            </a:pPr>
            <a:r>
              <a:rPr lang="en" sz="2200"/>
              <a:t>Ideally: Create new website for Griffon Quartet </a:t>
            </a:r>
            <a:endParaRPr sz="2200"/>
          </a:p>
          <a:p>
            <a:pPr indent="-368300" lvl="1" marL="914400" rtl="0" algn="l">
              <a:lnSpc>
                <a:spcPct val="115000"/>
              </a:lnSpc>
              <a:spcBef>
                <a:spcPts val="0"/>
              </a:spcBef>
              <a:spcAft>
                <a:spcPts val="0"/>
              </a:spcAft>
              <a:buSzPts val="2200"/>
              <a:buChar char="○"/>
            </a:pPr>
            <a:r>
              <a:rPr lang="en" sz="2200"/>
              <a:t>Can utilize </a:t>
            </a:r>
            <a:r>
              <a:rPr lang="en" sz="2200"/>
              <a:t>original sections</a:t>
            </a:r>
            <a:endParaRPr sz="2200"/>
          </a:p>
          <a:p>
            <a:pPr indent="-368300" lvl="0" marL="457200" rtl="0" algn="l">
              <a:lnSpc>
                <a:spcPct val="115000"/>
              </a:lnSpc>
              <a:spcBef>
                <a:spcPts val="0"/>
              </a:spcBef>
              <a:spcAft>
                <a:spcPts val="0"/>
              </a:spcAft>
              <a:buSzPts val="2200"/>
              <a:buChar char="●"/>
            </a:pPr>
            <a:r>
              <a:rPr lang="en" sz="2200"/>
              <a:t>Can link back to Midsummer’s Music</a:t>
            </a:r>
            <a:endParaRPr sz="2200"/>
          </a:p>
          <a:p>
            <a:pPr indent="-368300" lvl="0" marL="457200" rtl="0" algn="l">
              <a:lnSpc>
                <a:spcPct val="115000"/>
              </a:lnSpc>
              <a:spcBef>
                <a:spcPts val="0"/>
              </a:spcBef>
              <a:spcAft>
                <a:spcPts val="0"/>
              </a:spcAft>
              <a:buSzPts val="2200"/>
              <a:buChar char="●"/>
            </a:pPr>
            <a:r>
              <a:rPr lang="en" sz="2200"/>
              <a:t>Link actively used social media </a:t>
            </a:r>
            <a:endParaRPr sz="2200"/>
          </a:p>
          <a:p>
            <a:pPr indent="-368300" lvl="0" marL="457200" rtl="0" algn="l">
              <a:lnSpc>
                <a:spcPct val="115000"/>
              </a:lnSpc>
              <a:spcBef>
                <a:spcPts val="0"/>
              </a:spcBef>
              <a:spcAft>
                <a:spcPts val="0"/>
              </a:spcAft>
              <a:buSzPts val="2200"/>
              <a:buChar char="●"/>
            </a:pPr>
            <a:r>
              <a:rPr lang="en" sz="2200"/>
              <a:t>Potentially emulate blog-like atmosphere</a:t>
            </a:r>
            <a:endParaRPr sz="2200"/>
          </a:p>
          <a:p>
            <a:pPr indent="-342900" lvl="1" marL="914400" rtl="0" algn="l">
              <a:lnSpc>
                <a:spcPct val="115000"/>
              </a:lnSpc>
              <a:spcBef>
                <a:spcPts val="0"/>
              </a:spcBef>
              <a:spcAft>
                <a:spcPts val="0"/>
              </a:spcAft>
              <a:buSzPts val="1800"/>
              <a:buChar char="○"/>
            </a:pPr>
            <a:r>
              <a:rPr lang="en" sz="1800"/>
              <a:t>…</a:t>
            </a:r>
            <a:r>
              <a:rPr i="1" lang="en" sz="1800"/>
              <a:t>learners tend to be more active and engaged with blogs than they do in other pedagogic and web-based environments</a:t>
            </a:r>
            <a:r>
              <a:rPr lang="en" sz="1800"/>
              <a:t> (1)</a:t>
            </a:r>
            <a:endParaRPr sz="1800"/>
          </a:p>
        </p:txBody>
      </p:sp>
      <p:sp>
        <p:nvSpPr>
          <p:cNvPr id="241" name="Google Shape;241;p9"/>
          <p:cNvSpPr/>
          <p:nvPr/>
        </p:nvSpPr>
        <p:spPr>
          <a:xfrm>
            <a:off x="1563185" y="3363592"/>
            <a:ext cx="1268700" cy="1180500"/>
          </a:xfrm>
          <a:prstGeom prst="rect">
            <a:avLst/>
          </a:prstGeom>
          <a:solidFill>
            <a:schemeClr val="accent1"/>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9"/>
          <p:cNvSpPr/>
          <p:nvPr/>
        </p:nvSpPr>
        <p:spPr>
          <a:xfrm>
            <a:off x="369100" y="1294000"/>
            <a:ext cx="1280160" cy="1280156"/>
          </a:xfrm>
          <a:custGeom>
            <a:rect b="b" l="l" r="r" t="t"/>
            <a:pathLst>
              <a:path extrusionOk="0" h="2438393" w="2438400">
                <a:moveTo>
                  <a:pt x="2438400" y="1085807"/>
                </a:moveTo>
                <a:lnTo>
                  <a:pt x="2438400" y="1085807"/>
                </a:lnTo>
                <a:lnTo>
                  <a:pt x="2438400" y="0"/>
                </a:lnTo>
                <a:lnTo>
                  <a:pt x="2438400" y="0"/>
                </a:lnTo>
                <a:cubicBezTo>
                  <a:pt x="1091702" y="0"/>
                  <a:pt x="0" y="1091696"/>
                  <a:pt x="0" y="2438394"/>
                </a:cubicBezTo>
                <a:lnTo>
                  <a:pt x="1085820" y="2438394"/>
                </a:lnTo>
                <a:cubicBezTo>
                  <a:pt x="1085820" y="1691384"/>
                  <a:pt x="1691396" y="1085807"/>
                  <a:pt x="2438400" y="1085807"/>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g102679caa97_0_18"/>
          <p:cNvSpPr txBox="1"/>
          <p:nvPr>
            <p:ph type="title"/>
          </p:nvPr>
        </p:nvSpPr>
        <p:spPr>
          <a:xfrm>
            <a:off x="616850" y="679325"/>
            <a:ext cx="5569500" cy="7101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Website Mockup </a:t>
            </a:r>
            <a:endParaRPr/>
          </a:p>
        </p:txBody>
      </p:sp>
      <p:sp>
        <p:nvSpPr>
          <p:cNvPr id="248" name="Google Shape;248;g102679caa97_0_18"/>
          <p:cNvSpPr txBox="1"/>
          <p:nvPr>
            <p:ph idx="12" type="sldNum"/>
          </p:nvPr>
        </p:nvSpPr>
        <p:spPr>
          <a:xfrm>
            <a:off x="8376075" y="4749850"/>
            <a:ext cx="548700" cy="1818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249" name="Google Shape;249;g102679caa97_0_18"/>
          <p:cNvPicPr preferRelativeResize="0"/>
          <p:nvPr/>
        </p:nvPicPr>
        <p:blipFill>
          <a:blip r:embed="rId3">
            <a:alphaModFix/>
          </a:blip>
          <a:stretch>
            <a:fillRect/>
          </a:stretch>
        </p:blipFill>
        <p:spPr>
          <a:xfrm>
            <a:off x="616850" y="1635700"/>
            <a:ext cx="7910301" cy="32959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g1037a710457_1_6"/>
          <p:cNvSpPr txBox="1"/>
          <p:nvPr>
            <p:ph type="title"/>
          </p:nvPr>
        </p:nvSpPr>
        <p:spPr>
          <a:xfrm>
            <a:off x="516600" y="514350"/>
            <a:ext cx="7039200" cy="717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Current Social Media Presence</a:t>
            </a:r>
            <a:endParaRPr/>
          </a:p>
        </p:txBody>
      </p:sp>
      <p:sp>
        <p:nvSpPr>
          <p:cNvPr id="255" name="Google Shape;255;g1037a710457_1_6"/>
          <p:cNvSpPr txBox="1"/>
          <p:nvPr>
            <p:ph idx="12" type="sldNum"/>
          </p:nvPr>
        </p:nvSpPr>
        <p:spPr>
          <a:xfrm>
            <a:off x="8376075" y="4749850"/>
            <a:ext cx="548700" cy="1818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
        <p:nvSpPr>
          <p:cNvPr id="256" name="Google Shape;256;g1037a710457_1_6"/>
          <p:cNvSpPr txBox="1"/>
          <p:nvPr>
            <p:ph idx="1" type="body"/>
          </p:nvPr>
        </p:nvSpPr>
        <p:spPr>
          <a:xfrm>
            <a:off x="516600" y="1699500"/>
            <a:ext cx="3663600" cy="2745600"/>
          </a:xfrm>
          <a:prstGeom prst="rect">
            <a:avLst/>
          </a:prstGeom>
        </p:spPr>
        <p:txBody>
          <a:bodyPr anchorCtr="0" anchor="t" bIns="0" lIns="0" spcFirstLastPara="1" rIns="0" wrap="square" tIns="0">
            <a:noAutofit/>
          </a:bodyPr>
          <a:lstStyle/>
          <a:p>
            <a:pPr indent="-368300" lvl="0" marL="457200" rtl="0" algn="l">
              <a:spcBef>
                <a:spcPts val="0"/>
              </a:spcBef>
              <a:spcAft>
                <a:spcPts val="0"/>
              </a:spcAft>
              <a:buSzPts val="2200"/>
              <a:buChar char="•"/>
            </a:pPr>
            <a:r>
              <a:rPr b="1" lang="en" sz="2200"/>
              <a:t>YouTube</a:t>
            </a:r>
            <a:r>
              <a:rPr lang="en" sz="2200"/>
              <a:t> - 64 subscribers - zero links</a:t>
            </a:r>
            <a:endParaRPr sz="2200"/>
          </a:p>
          <a:p>
            <a:pPr indent="-368300" lvl="0" marL="457200" rtl="0" algn="l">
              <a:spcBef>
                <a:spcPts val="0"/>
              </a:spcBef>
              <a:spcAft>
                <a:spcPts val="0"/>
              </a:spcAft>
              <a:buSzPts val="2200"/>
              <a:buChar char="•"/>
            </a:pPr>
            <a:r>
              <a:rPr b="1" lang="en" sz="2200"/>
              <a:t>Instagram</a:t>
            </a:r>
            <a:r>
              <a:rPr lang="en" sz="2200"/>
              <a:t> - 265 followers  - links to Midsummer’s website &amp; linktree</a:t>
            </a:r>
            <a:endParaRPr sz="2200"/>
          </a:p>
          <a:p>
            <a:pPr indent="-368300" lvl="0" marL="457200" rtl="0" algn="l">
              <a:spcBef>
                <a:spcPts val="0"/>
              </a:spcBef>
              <a:spcAft>
                <a:spcPts val="0"/>
              </a:spcAft>
              <a:buSzPts val="2200"/>
              <a:buChar char="•"/>
            </a:pPr>
            <a:r>
              <a:rPr b="1" lang="en" sz="2200"/>
              <a:t>Linktree </a:t>
            </a:r>
            <a:r>
              <a:rPr lang="en" sz="2200"/>
              <a:t>- on Instagram only. Links to proper locations listed.</a:t>
            </a:r>
            <a:endParaRPr sz="2200"/>
          </a:p>
        </p:txBody>
      </p:sp>
      <p:grpSp>
        <p:nvGrpSpPr>
          <p:cNvPr id="257" name="Google Shape;257;g1037a710457_1_6"/>
          <p:cNvGrpSpPr/>
          <p:nvPr/>
        </p:nvGrpSpPr>
        <p:grpSpPr>
          <a:xfrm>
            <a:off x="6970600" y="1895775"/>
            <a:ext cx="1547230" cy="1718607"/>
            <a:chOff x="14427352" y="1050931"/>
            <a:chExt cx="1019457" cy="1196968"/>
          </a:xfrm>
        </p:grpSpPr>
        <p:sp>
          <p:nvSpPr>
            <p:cNvPr id="258" name="Google Shape;258;g1037a710457_1_6"/>
            <p:cNvSpPr/>
            <p:nvPr/>
          </p:nvSpPr>
          <p:spPr>
            <a:xfrm>
              <a:off x="14824878" y="1701402"/>
              <a:ext cx="276972" cy="419855"/>
            </a:xfrm>
            <a:custGeom>
              <a:rect b="b" l="l" r="r" t="t"/>
              <a:pathLst>
                <a:path extrusionOk="0" h="419855" w="276972">
                  <a:moveTo>
                    <a:pt x="0" y="286271"/>
                  </a:moveTo>
                  <a:lnTo>
                    <a:pt x="0" y="386873"/>
                  </a:lnTo>
                  <a:cubicBezTo>
                    <a:pt x="0" y="414837"/>
                    <a:pt x="32696" y="430065"/>
                    <a:pt x="54138" y="412089"/>
                  </a:cubicBezTo>
                  <a:lnTo>
                    <a:pt x="265203" y="235143"/>
                  </a:lnTo>
                  <a:cubicBezTo>
                    <a:pt x="280895" y="221987"/>
                    <a:pt x="280895" y="197868"/>
                    <a:pt x="265203" y="184712"/>
                  </a:cubicBezTo>
                  <a:lnTo>
                    <a:pt x="54138" y="7766"/>
                  </a:lnTo>
                  <a:cubicBezTo>
                    <a:pt x="32696" y="-10210"/>
                    <a:pt x="0" y="5018"/>
                    <a:pt x="0" y="32982"/>
                  </a:cubicBezTo>
                  <a:lnTo>
                    <a:pt x="0" y="286271"/>
                  </a:lnTo>
                  <a:close/>
                </a:path>
              </a:pathLst>
            </a:custGeom>
            <a:solidFill>
              <a:schemeClr val="accent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59" name="Google Shape;259;g1037a710457_1_6"/>
            <p:cNvSpPr/>
            <p:nvPr/>
          </p:nvSpPr>
          <p:spPr>
            <a:xfrm>
              <a:off x="14427352" y="1574759"/>
              <a:ext cx="1019457" cy="673140"/>
            </a:xfrm>
            <a:custGeom>
              <a:rect b="b" l="l" r="r" t="t"/>
              <a:pathLst>
                <a:path extrusionOk="0" h="673140" w="1019457">
                  <a:moveTo>
                    <a:pt x="1005269" y="673141"/>
                  </a:moveTo>
                  <a:lnTo>
                    <a:pt x="14189" y="673141"/>
                  </a:lnTo>
                  <a:cubicBezTo>
                    <a:pt x="6353" y="673141"/>
                    <a:pt x="0" y="666795"/>
                    <a:pt x="0" y="658967"/>
                  </a:cubicBezTo>
                  <a:lnTo>
                    <a:pt x="0" y="14173"/>
                  </a:lnTo>
                  <a:cubicBezTo>
                    <a:pt x="0" y="6346"/>
                    <a:pt x="6353" y="0"/>
                    <a:pt x="14189" y="0"/>
                  </a:cubicBezTo>
                  <a:lnTo>
                    <a:pt x="1005269" y="0"/>
                  </a:lnTo>
                  <a:cubicBezTo>
                    <a:pt x="1013104" y="0"/>
                    <a:pt x="1019457" y="6346"/>
                    <a:pt x="1019457" y="14173"/>
                  </a:cubicBezTo>
                  <a:lnTo>
                    <a:pt x="1019457" y="658967"/>
                  </a:lnTo>
                  <a:cubicBezTo>
                    <a:pt x="1019457" y="666795"/>
                    <a:pt x="1013104" y="673141"/>
                    <a:pt x="1005269" y="673141"/>
                  </a:cubicBezTo>
                  <a:close/>
                  <a:moveTo>
                    <a:pt x="28377" y="644794"/>
                  </a:moveTo>
                  <a:lnTo>
                    <a:pt x="991080" y="644794"/>
                  </a:lnTo>
                  <a:lnTo>
                    <a:pt x="991080" y="28347"/>
                  </a:lnTo>
                  <a:lnTo>
                    <a:pt x="28377" y="28347"/>
                  </a:lnTo>
                  <a:lnTo>
                    <a:pt x="28377" y="644794"/>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60" name="Google Shape;260;g1037a710457_1_6"/>
            <p:cNvSpPr/>
            <p:nvPr/>
          </p:nvSpPr>
          <p:spPr>
            <a:xfrm>
              <a:off x="15011236" y="1050931"/>
              <a:ext cx="435571" cy="435106"/>
            </a:xfrm>
            <a:custGeom>
              <a:rect b="b" l="l" r="r" t="t"/>
              <a:pathLst>
                <a:path extrusionOk="0" h="435106" w="435571">
                  <a:moveTo>
                    <a:pt x="421383" y="435106"/>
                  </a:moveTo>
                  <a:lnTo>
                    <a:pt x="14189" y="435106"/>
                  </a:lnTo>
                  <a:cubicBezTo>
                    <a:pt x="6353" y="435106"/>
                    <a:pt x="0" y="428760"/>
                    <a:pt x="0" y="420933"/>
                  </a:cubicBezTo>
                  <a:lnTo>
                    <a:pt x="0" y="14173"/>
                  </a:lnTo>
                  <a:cubicBezTo>
                    <a:pt x="0" y="6346"/>
                    <a:pt x="6353" y="0"/>
                    <a:pt x="14189" y="0"/>
                  </a:cubicBezTo>
                  <a:lnTo>
                    <a:pt x="421383" y="0"/>
                  </a:lnTo>
                  <a:cubicBezTo>
                    <a:pt x="429218" y="0"/>
                    <a:pt x="435571" y="6346"/>
                    <a:pt x="435571" y="14173"/>
                  </a:cubicBezTo>
                  <a:lnTo>
                    <a:pt x="435571" y="420933"/>
                  </a:lnTo>
                  <a:cubicBezTo>
                    <a:pt x="435571" y="428760"/>
                    <a:pt x="429218" y="435106"/>
                    <a:pt x="421383" y="435106"/>
                  </a:cubicBezTo>
                  <a:close/>
                  <a:moveTo>
                    <a:pt x="28377" y="406759"/>
                  </a:moveTo>
                  <a:lnTo>
                    <a:pt x="407194" y="406759"/>
                  </a:lnTo>
                  <a:lnTo>
                    <a:pt x="407194" y="28347"/>
                  </a:lnTo>
                  <a:lnTo>
                    <a:pt x="28377" y="28347"/>
                  </a:lnTo>
                  <a:lnTo>
                    <a:pt x="28377" y="406759"/>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61" name="Google Shape;261;g1037a710457_1_6"/>
            <p:cNvSpPr/>
            <p:nvPr/>
          </p:nvSpPr>
          <p:spPr>
            <a:xfrm>
              <a:off x="14427352" y="1050931"/>
              <a:ext cx="435571" cy="435106"/>
            </a:xfrm>
            <a:custGeom>
              <a:rect b="b" l="l" r="r" t="t"/>
              <a:pathLst>
                <a:path extrusionOk="0" h="435106" w="435571">
                  <a:moveTo>
                    <a:pt x="421383" y="435106"/>
                  </a:moveTo>
                  <a:lnTo>
                    <a:pt x="14189" y="435106"/>
                  </a:lnTo>
                  <a:cubicBezTo>
                    <a:pt x="6353" y="435106"/>
                    <a:pt x="0" y="428760"/>
                    <a:pt x="0" y="420933"/>
                  </a:cubicBezTo>
                  <a:lnTo>
                    <a:pt x="0" y="14173"/>
                  </a:lnTo>
                  <a:cubicBezTo>
                    <a:pt x="0" y="6346"/>
                    <a:pt x="6353" y="0"/>
                    <a:pt x="14189" y="0"/>
                  </a:cubicBezTo>
                  <a:lnTo>
                    <a:pt x="421383" y="0"/>
                  </a:lnTo>
                  <a:cubicBezTo>
                    <a:pt x="429218" y="0"/>
                    <a:pt x="435571" y="6346"/>
                    <a:pt x="435571" y="14173"/>
                  </a:cubicBezTo>
                  <a:lnTo>
                    <a:pt x="435571" y="420933"/>
                  </a:lnTo>
                  <a:cubicBezTo>
                    <a:pt x="435571" y="428760"/>
                    <a:pt x="429218" y="435106"/>
                    <a:pt x="421383" y="435106"/>
                  </a:cubicBezTo>
                  <a:close/>
                  <a:moveTo>
                    <a:pt x="28377" y="406759"/>
                  </a:moveTo>
                  <a:lnTo>
                    <a:pt x="407194" y="406759"/>
                  </a:lnTo>
                  <a:lnTo>
                    <a:pt x="407194" y="28347"/>
                  </a:lnTo>
                  <a:lnTo>
                    <a:pt x="28377" y="28347"/>
                  </a:lnTo>
                  <a:lnTo>
                    <a:pt x="28377" y="406759"/>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62" name="Google Shape;262;g1037a710457_1_6"/>
            <p:cNvSpPr/>
            <p:nvPr/>
          </p:nvSpPr>
          <p:spPr>
            <a:xfrm>
              <a:off x="14672184" y="1131497"/>
              <a:ext cx="65558" cy="268322"/>
            </a:xfrm>
            <a:custGeom>
              <a:rect b="b" l="l" r="r" t="t"/>
              <a:pathLst>
                <a:path extrusionOk="0" h="268322" w="65558">
                  <a:moveTo>
                    <a:pt x="14212" y="268323"/>
                  </a:moveTo>
                  <a:cubicBezTo>
                    <a:pt x="13485" y="268323"/>
                    <a:pt x="12757" y="268267"/>
                    <a:pt x="12023" y="268156"/>
                  </a:cubicBezTo>
                  <a:cubicBezTo>
                    <a:pt x="4277" y="266959"/>
                    <a:pt x="-1030" y="259720"/>
                    <a:pt x="169" y="251983"/>
                  </a:cubicBezTo>
                  <a:lnTo>
                    <a:pt x="37345" y="12004"/>
                  </a:lnTo>
                  <a:cubicBezTo>
                    <a:pt x="38550" y="4260"/>
                    <a:pt x="45873" y="-1007"/>
                    <a:pt x="53535" y="163"/>
                  </a:cubicBezTo>
                  <a:cubicBezTo>
                    <a:pt x="61281" y="1360"/>
                    <a:pt x="66588" y="8599"/>
                    <a:pt x="65389" y="16336"/>
                  </a:cubicBezTo>
                  <a:lnTo>
                    <a:pt x="28214" y="256315"/>
                  </a:lnTo>
                  <a:cubicBezTo>
                    <a:pt x="27126" y="263319"/>
                    <a:pt x="21085" y="268323"/>
                    <a:pt x="14212" y="268323"/>
                  </a:cubicBezTo>
                  <a:close/>
                </a:path>
              </a:pathLst>
            </a:custGeom>
            <a:solidFill>
              <a:schemeClr val="accent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63" name="Google Shape;263;g1037a710457_1_6"/>
            <p:cNvSpPr/>
            <p:nvPr/>
          </p:nvSpPr>
          <p:spPr>
            <a:xfrm>
              <a:off x="14563505" y="1131497"/>
              <a:ext cx="65558" cy="268322"/>
            </a:xfrm>
            <a:custGeom>
              <a:rect b="b" l="l" r="r" t="t"/>
              <a:pathLst>
                <a:path extrusionOk="0" h="268322" w="65558">
                  <a:moveTo>
                    <a:pt x="14212" y="268323"/>
                  </a:moveTo>
                  <a:cubicBezTo>
                    <a:pt x="13485" y="268323"/>
                    <a:pt x="12757" y="268267"/>
                    <a:pt x="12023" y="268156"/>
                  </a:cubicBezTo>
                  <a:cubicBezTo>
                    <a:pt x="4277" y="266959"/>
                    <a:pt x="-1030" y="259720"/>
                    <a:pt x="169" y="251983"/>
                  </a:cubicBezTo>
                  <a:lnTo>
                    <a:pt x="37345" y="12004"/>
                  </a:lnTo>
                  <a:cubicBezTo>
                    <a:pt x="38543" y="4260"/>
                    <a:pt x="45831" y="-1007"/>
                    <a:pt x="53535" y="163"/>
                  </a:cubicBezTo>
                  <a:cubicBezTo>
                    <a:pt x="61281" y="1360"/>
                    <a:pt x="66588" y="8599"/>
                    <a:pt x="65389" y="16336"/>
                  </a:cubicBezTo>
                  <a:lnTo>
                    <a:pt x="28214" y="256315"/>
                  </a:lnTo>
                  <a:cubicBezTo>
                    <a:pt x="27126" y="263319"/>
                    <a:pt x="21085" y="268323"/>
                    <a:pt x="14212" y="268323"/>
                  </a:cubicBezTo>
                  <a:close/>
                </a:path>
              </a:pathLst>
            </a:custGeom>
            <a:solidFill>
              <a:schemeClr val="accent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64" name="Google Shape;264;g1037a710457_1_6"/>
            <p:cNvSpPr/>
            <p:nvPr/>
          </p:nvSpPr>
          <p:spPr>
            <a:xfrm>
              <a:off x="14524723" y="1197205"/>
              <a:ext cx="268612" cy="28346"/>
            </a:xfrm>
            <a:custGeom>
              <a:rect b="b" l="l" r="r" t="t"/>
              <a:pathLst>
                <a:path extrusionOk="0" h="28346" w="268612">
                  <a:moveTo>
                    <a:pt x="254424" y="28347"/>
                  </a:moveTo>
                  <a:lnTo>
                    <a:pt x="14189" y="28347"/>
                  </a:lnTo>
                  <a:cubicBezTo>
                    <a:pt x="6353" y="28347"/>
                    <a:pt x="0" y="22001"/>
                    <a:pt x="0" y="14173"/>
                  </a:cubicBezTo>
                  <a:cubicBezTo>
                    <a:pt x="0" y="6346"/>
                    <a:pt x="6353" y="0"/>
                    <a:pt x="14189" y="0"/>
                  </a:cubicBezTo>
                  <a:lnTo>
                    <a:pt x="254424" y="0"/>
                  </a:lnTo>
                  <a:cubicBezTo>
                    <a:pt x="262260" y="0"/>
                    <a:pt x="268613" y="6346"/>
                    <a:pt x="268613" y="14173"/>
                  </a:cubicBezTo>
                  <a:cubicBezTo>
                    <a:pt x="268613" y="22001"/>
                    <a:pt x="262260" y="28347"/>
                    <a:pt x="254424" y="28347"/>
                  </a:cubicBezTo>
                  <a:close/>
                </a:path>
              </a:pathLst>
            </a:custGeom>
            <a:solidFill>
              <a:schemeClr val="accent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65" name="Google Shape;265;g1037a710457_1_6"/>
            <p:cNvSpPr/>
            <p:nvPr/>
          </p:nvSpPr>
          <p:spPr>
            <a:xfrm>
              <a:off x="14507909" y="1305768"/>
              <a:ext cx="268612" cy="28346"/>
            </a:xfrm>
            <a:custGeom>
              <a:rect b="b" l="l" r="r" t="t"/>
              <a:pathLst>
                <a:path extrusionOk="0" h="28346" w="268612">
                  <a:moveTo>
                    <a:pt x="254424" y="28347"/>
                  </a:moveTo>
                  <a:lnTo>
                    <a:pt x="14189" y="28347"/>
                  </a:lnTo>
                  <a:cubicBezTo>
                    <a:pt x="6353" y="28347"/>
                    <a:pt x="0" y="22001"/>
                    <a:pt x="0" y="14173"/>
                  </a:cubicBezTo>
                  <a:cubicBezTo>
                    <a:pt x="0" y="6346"/>
                    <a:pt x="6353" y="0"/>
                    <a:pt x="14189" y="0"/>
                  </a:cubicBezTo>
                  <a:lnTo>
                    <a:pt x="254424" y="0"/>
                  </a:lnTo>
                  <a:cubicBezTo>
                    <a:pt x="262260" y="0"/>
                    <a:pt x="268613" y="6346"/>
                    <a:pt x="268613" y="14173"/>
                  </a:cubicBezTo>
                  <a:cubicBezTo>
                    <a:pt x="268613" y="22001"/>
                    <a:pt x="262260" y="28347"/>
                    <a:pt x="254424" y="28347"/>
                  </a:cubicBezTo>
                  <a:close/>
                </a:path>
              </a:pathLst>
            </a:custGeom>
            <a:solidFill>
              <a:schemeClr val="accent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66" name="Google Shape;266;g1037a710457_1_6"/>
            <p:cNvSpPr/>
            <p:nvPr/>
          </p:nvSpPr>
          <p:spPr>
            <a:xfrm>
              <a:off x="15119436" y="1158812"/>
              <a:ext cx="246748" cy="219344"/>
            </a:xfrm>
            <a:custGeom>
              <a:rect b="b" l="l" r="r" t="t"/>
              <a:pathLst>
                <a:path extrusionOk="0" h="219344" w="246748">
                  <a:moveTo>
                    <a:pt x="123500" y="31738"/>
                  </a:moveTo>
                  <a:cubicBezTo>
                    <a:pt x="128048" y="27185"/>
                    <a:pt x="131888" y="23048"/>
                    <a:pt x="136033" y="19242"/>
                  </a:cubicBezTo>
                  <a:cubicBezTo>
                    <a:pt x="158654" y="-1530"/>
                    <a:pt x="190160" y="-5930"/>
                    <a:pt x="214181" y="8221"/>
                  </a:cubicBezTo>
                  <a:cubicBezTo>
                    <a:pt x="239139" y="22923"/>
                    <a:pt x="251908" y="54404"/>
                    <a:pt x="244793" y="84529"/>
                  </a:cubicBezTo>
                  <a:cubicBezTo>
                    <a:pt x="239421" y="107274"/>
                    <a:pt x="226718" y="126095"/>
                    <a:pt x="211860" y="143596"/>
                  </a:cubicBezTo>
                  <a:cubicBezTo>
                    <a:pt x="187140" y="172714"/>
                    <a:pt x="157343" y="196113"/>
                    <a:pt x="126605" y="218398"/>
                  </a:cubicBezTo>
                  <a:cubicBezTo>
                    <a:pt x="125249" y="219381"/>
                    <a:pt x="122111" y="219714"/>
                    <a:pt x="120904" y="218837"/>
                  </a:cubicBezTo>
                  <a:cubicBezTo>
                    <a:pt x="83400" y="191576"/>
                    <a:pt x="46913" y="163155"/>
                    <a:pt x="20331" y="124333"/>
                  </a:cubicBezTo>
                  <a:cubicBezTo>
                    <a:pt x="9116" y="107954"/>
                    <a:pt x="735" y="90271"/>
                    <a:pt x="42" y="69978"/>
                  </a:cubicBezTo>
                  <a:cubicBezTo>
                    <a:pt x="-926" y="41657"/>
                    <a:pt x="14969" y="15529"/>
                    <a:pt x="39123" y="4982"/>
                  </a:cubicBezTo>
                  <a:cubicBezTo>
                    <a:pt x="63066" y="-5472"/>
                    <a:pt x="92120" y="845"/>
                    <a:pt x="112625" y="20974"/>
                  </a:cubicBezTo>
                  <a:cubicBezTo>
                    <a:pt x="116132" y="24417"/>
                    <a:pt x="119612" y="27888"/>
                    <a:pt x="123500" y="31738"/>
                  </a:cubicBezTo>
                  <a:close/>
                </a:path>
              </a:pathLst>
            </a:custGeom>
            <a:solidFill>
              <a:schemeClr val="accent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pic>
        <p:nvPicPr>
          <p:cNvPr id="267" name="Google Shape;267;g1037a710457_1_6"/>
          <p:cNvPicPr preferRelativeResize="0"/>
          <p:nvPr/>
        </p:nvPicPr>
        <p:blipFill rotWithShape="1">
          <a:blip r:embed="rId3">
            <a:alphaModFix/>
          </a:blip>
          <a:srcRect b="9667" l="0" r="0" t="5008"/>
          <a:stretch/>
        </p:blipFill>
        <p:spPr>
          <a:xfrm>
            <a:off x="6733350" y="1200700"/>
            <a:ext cx="2021725" cy="3535601"/>
          </a:xfrm>
          <a:prstGeom prst="rect">
            <a:avLst/>
          </a:prstGeom>
          <a:noFill/>
          <a:ln cap="flat" cmpd="sng" w="28575">
            <a:solidFill>
              <a:schemeClr val="dk2"/>
            </a:solidFill>
            <a:prstDash val="solid"/>
            <a:round/>
            <a:headEnd len="sm" w="sm" type="none"/>
            <a:tailEnd len="sm" w="sm" type="none"/>
          </a:ln>
        </p:spPr>
      </p:pic>
      <p:pic>
        <p:nvPicPr>
          <p:cNvPr id="268" name="Google Shape;268;g1037a710457_1_6"/>
          <p:cNvPicPr preferRelativeResize="0"/>
          <p:nvPr/>
        </p:nvPicPr>
        <p:blipFill rotWithShape="1">
          <a:blip r:embed="rId4">
            <a:alphaModFix/>
          </a:blip>
          <a:srcRect b="9327" l="0" r="0" t="10883"/>
          <a:stretch/>
        </p:blipFill>
        <p:spPr>
          <a:xfrm>
            <a:off x="4628275" y="1198763"/>
            <a:ext cx="2021725" cy="3537526"/>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gfc805ec1af_1_14"/>
          <p:cNvSpPr txBox="1"/>
          <p:nvPr>
            <p:ph type="title"/>
          </p:nvPr>
        </p:nvSpPr>
        <p:spPr>
          <a:xfrm>
            <a:off x="-129075" y="55450"/>
            <a:ext cx="6056700" cy="717900"/>
          </a:xfrm>
          <a:prstGeom prst="rect">
            <a:avLst/>
          </a:prstGeom>
        </p:spPr>
        <p:txBody>
          <a:bodyPr anchorCtr="0" anchor="t" bIns="0" lIns="0" spcFirstLastPara="1" rIns="0" wrap="square" tIns="0">
            <a:noAutofit/>
          </a:bodyPr>
          <a:lstStyle/>
          <a:p>
            <a:pPr indent="0" lvl="0" marL="0" rtl="0" algn="ctr">
              <a:spcBef>
                <a:spcPts val="0"/>
              </a:spcBef>
              <a:spcAft>
                <a:spcPts val="0"/>
              </a:spcAft>
              <a:buClr>
                <a:srgbClr val="000000"/>
              </a:buClr>
              <a:buSzPts val="4100"/>
              <a:buFont typeface="Arial"/>
              <a:buNone/>
            </a:pPr>
            <a:r>
              <a:rPr lang="en"/>
              <a:t>Social Media Uses of Other Music Group </a:t>
            </a:r>
            <a:endParaRPr/>
          </a:p>
        </p:txBody>
      </p:sp>
      <p:sp>
        <p:nvSpPr>
          <p:cNvPr id="274" name="Google Shape;274;gfc805ec1af_1_14"/>
          <p:cNvSpPr txBox="1"/>
          <p:nvPr>
            <p:ph idx="1" type="body"/>
          </p:nvPr>
        </p:nvSpPr>
        <p:spPr>
          <a:xfrm>
            <a:off x="-129075" y="1292275"/>
            <a:ext cx="5828700" cy="237000"/>
          </a:xfrm>
          <a:prstGeom prst="rect">
            <a:avLst/>
          </a:prstGeom>
        </p:spPr>
        <p:txBody>
          <a:bodyPr anchorCtr="0" anchor="t" bIns="0" lIns="0" spcFirstLastPara="1" rIns="0" wrap="square" tIns="0">
            <a:noAutofit/>
          </a:bodyPr>
          <a:lstStyle/>
          <a:p>
            <a:pPr indent="-311150" lvl="0" marL="457200" rtl="0" algn="l">
              <a:lnSpc>
                <a:spcPct val="100000"/>
              </a:lnSpc>
              <a:spcBef>
                <a:spcPts val="0"/>
              </a:spcBef>
              <a:spcAft>
                <a:spcPts val="0"/>
              </a:spcAft>
              <a:buClr>
                <a:srgbClr val="363739"/>
              </a:buClr>
              <a:buSzPts val="1300"/>
              <a:buChar char="•"/>
            </a:pPr>
            <a:r>
              <a:rPr lang="en" sz="1300">
                <a:solidFill>
                  <a:srgbClr val="363739"/>
                </a:solidFill>
              </a:rPr>
              <a:t>They  also have several social medias: (all of which are linked on their website)</a:t>
            </a:r>
            <a:endParaRPr sz="1300">
              <a:solidFill>
                <a:srgbClr val="363739"/>
              </a:solidFill>
            </a:endParaRPr>
          </a:p>
          <a:p>
            <a:pPr indent="-311150" lvl="0" marL="914400" rtl="0" algn="l">
              <a:lnSpc>
                <a:spcPct val="100000"/>
              </a:lnSpc>
              <a:spcBef>
                <a:spcPts val="1000"/>
              </a:spcBef>
              <a:spcAft>
                <a:spcPts val="0"/>
              </a:spcAft>
              <a:buClr>
                <a:srgbClr val="363739"/>
              </a:buClr>
              <a:buSzPts val="1300"/>
              <a:buChar char="-"/>
            </a:pPr>
            <a:r>
              <a:rPr lang="en" sz="1300">
                <a:solidFill>
                  <a:srgbClr val="363739"/>
                </a:solidFill>
              </a:rPr>
              <a:t>Twitter</a:t>
            </a:r>
            <a:endParaRPr sz="1300">
              <a:solidFill>
                <a:srgbClr val="363739"/>
              </a:solidFill>
            </a:endParaRPr>
          </a:p>
          <a:p>
            <a:pPr indent="-311150" lvl="2" marL="1371600" rtl="0" algn="l">
              <a:lnSpc>
                <a:spcPct val="100000"/>
              </a:lnSpc>
              <a:spcBef>
                <a:spcPts val="0"/>
              </a:spcBef>
              <a:spcAft>
                <a:spcPts val="0"/>
              </a:spcAft>
              <a:buClr>
                <a:srgbClr val="363739"/>
              </a:buClr>
              <a:buSzPts val="1300"/>
              <a:buChar char="■"/>
            </a:pPr>
            <a:r>
              <a:rPr lang="en" sz="1300">
                <a:solidFill>
                  <a:srgbClr val="363739"/>
                </a:solidFill>
              </a:rPr>
              <a:t>Used to tweet locations and share quick information with fans.</a:t>
            </a:r>
            <a:endParaRPr sz="1300">
              <a:solidFill>
                <a:srgbClr val="363739"/>
              </a:solidFill>
            </a:endParaRPr>
          </a:p>
          <a:p>
            <a:pPr indent="-311150" lvl="2" marL="1371600" rtl="0" algn="l">
              <a:lnSpc>
                <a:spcPct val="100000"/>
              </a:lnSpc>
              <a:spcBef>
                <a:spcPts val="0"/>
              </a:spcBef>
              <a:spcAft>
                <a:spcPts val="0"/>
              </a:spcAft>
              <a:buClr>
                <a:srgbClr val="363739"/>
              </a:buClr>
              <a:buSzPts val="1300"/>
              <a:buChar char="■"/>
            </a:pPr>
            <a:r>
              <a:rPr lang="en" sz="1300">
                <a:solidFill>
                  <a:srgbClr val="363739"/>
                </a:solidFill>
              </a:rPr>
              <a:t>Website is linked.</a:t>
            </a:r>
            <a:endParaRPr sz="1300">
              <a:solidFill>
                <a:srgbClr val="363739"/>
              </a:solidFill>
            </a:endParaRPr>
          </a:p>
          <a:p>
            <a:pPr indent="-311150" lvl="2" marL="1371600" rtl="0" algn="l">
              <a:lnSpc>
                <a:spcPct val="100000"/>
              </a:lnSpc>
              <a:spcBef>
                <a:spcPts val="0"/>
              </a:spcBef>
              <a:spcAft>
                <a:spcPts val="0"/>
              </a:spcAft>
              <a:buClr>
                <a:srgbClr val="363739"/>
              </a:buClr>
              <a:buSzPts val="1300"/>
              <a:buChar char="■"/>
            </a:pPr>
            <a:r>
              <a:rPr lang="en" sz="1300">
                <a:solidFill>
                  <a:srgbClr val="363739"/>
                </a:solidFill>
              </a:rPr>
              <a:t>Used mostly when touring and playing shows.</a:t>
            </a:r>
            <a:endParaRPr sz="1300">
              <a:solidFill>
                <a:srgbClr val="363739"/>
              </a:solidFill>
            </a:endParaRPr>
          </a:p>
          <a:p>
            <a:pPr indent="-311150" lvl="0" marL="914400" rtl="0" algn="l">
              <a:lnSpc>
                <a:spcPct val="100000"/>
              </a:lnSpc>
              <a:spcBef>
                <a:spcPts val="1000"/>
              </a:spcBef>
              <a:spcAft>
                <a:spcPts val="0"/>
              </a:spcAft>
              <a:buClr>
                <a:srgbClr val="363739"/>
              </a:buClr>
              <a:buSzPts val="1300"/>
              <a:buChar char="-"/>
            </a:pPr>
            <a:r>
              <a:rPr lang="en" sz="1300">
                <a:solidFill>
                  <a:srgbClr val="363739"/>
                </a:solidFill>
              </a:rPr>
              <a:t>Facebook</a:t>
            </a:r>
            <a:endParaRPr sz="1300">
              <a:solidFill>
                <a:srgbClr val="363739"/>
              </a:solidFill>
            </a:endParaRPr>
          </a:p>
          <a:p>
            <a:pPr indent="-311150" lvl="2" marL="1371600" rtl="0" algn="l">
              <a:lnSpc>
                <a:spcPct val="100000"/>
              </a:lnSpc>
              <a:spcBef>
                <a:spcPts val="0"/>
              </a:spcBef>
              <a:spcAft>
                <a:spcPts val="0"/>
              </a:spcAft>
              <a:buClr>
                <a:srgbClr val="363739"/>
              </a:buClr>
              <a:buSzPts val="1300"/>
              <a:buChar char="■"/>
            </a:pPr>
            <a:r>
              <a:rPr lang="en" sz="1300">
                <a:solidFill>
                  <a:srgbClr val="363739"/>
                </a:solidFill>
              </a:rPr>
              <a:t>Used heavily to post photos, events, and keep the public and their fans updated.</a:t>
            </a:r>
            <a:endParaRPr sz="1300">
              <a:solidFill>
                <a:srgbClr val="363739"/>
              </a:solidFill>
            </a:endParaRPr>
          </a:p>
          <a:p>
            <a:pPr indent="-311150" lvl="2" marL="1371600" rtl="0" algn="l">
              <a:lnSpc>
                <a:spcPct val="100000"/>
              </a:lnSpc>
              <a:spcBef>
                <a:spcPts val="0"/>
              </a:spcBef>
              <a:spcAft>
                <a:spcPts val="0"/>
              </a:spcAft>
              <a:buClr>
                <a:srgbClr val="363739"/>
              </a:buClr>
              <a:buSzPts val="1300"/>
              <a:buChar char="■"/>
            </a:pPr>
            <a:r>
              <a:rPr lang="en" sz="1300">
                <a:solidFill>
                  <a:srgbClr val="363739"/>
                </a:solidFill>
              </a:rPr>
              <a:t>Updated every few days even when they are not playing shows.</a:t>
            </a:r>
            <a:endParaRPr sz="1300">
              <a:solidFill>
                <a:srgbClr val="363739"/>
              </a:solidFill>
            </a:endParaRPr>
          </a:p>
          <a:p>
            <a:pPr indent="-311150" lvl="2" marL="1371600" rtl="0" algn="l">
              <a:lnSpc>
                <a:spcPct val="100000"/>
              </a:lnSpc>
              <a:spcBef>
                <a:spcPts val="0"/>
              </a:spcBef>
              <a:spcAft>
                <a:spcPts val="0"/>
              </a:spcAft>
              <a:buClr>
                <a:srgbClr val="363739"/>
              </a:buClr>
              <a:buSzPts val="1300"/>
              <a:buChar char="■"/>
            </a:pPr>
            <a:r>
              <a:rPr lang="en" sz="1300">
                <a:solidFill>
                  <a:srgbClr val="363739"/>
                </a:solidFill>
              </a:rPr>
              <a:t>Includes all of their contact information and website.</a:t>
            </a:r>
            <a:endParaRPr sz="1300">
              <a:solidFill>
                <a:srgbClr val="363739"/>
              </a:solidFill>
            </a:endParaRPr>
          </a:p>
          <a:p>
            <a:pPr indent="-311150" lvl="2" marL="1371600" rtl="0" algn="l">
              <a:lnSpc>
                <a:spcPct val="100000"/>
              </a:lnSpc>
              <a:spcBef>
                <a:spcPts val="0"/>
              </a:spcBef>
              <a:spcAft>
                <a:spcPts val="0"/>
              </a:spcAft>
              <a:buClr>
                <a:srgbClr val="363739"/>
              </a:buClr>
              <a:buSzPts val="1300"/>
              <a:buChar char="■"/>
            </a:pPr>
            <a:r>
              <a:rPr lang="en" sz="1300">
                <a:solidFill>
                  <a:srgbClr val="363739"/>
                </a:solidFill>
              </a:rPr>
              <a:t>Most used platform.</a:t>
            </a:r>
            <a:endParaRPr sz="1300">
              <a:solidFill>
                <a:srgbClr val="363739"/>
              </a:solidFill>
            </a:endParaRPr>
          </a:p>
          <a:p>
            <a:pPr indent="-311150" lvl="0" marL="914400" rtl="0" algn="l">
              <a:lnSpc>
                <a:spcPct val="100000"/>
              </a:lnSpc>
              <a:spcBef>
                <a:spcPts val="1000"/>
              </a:spcBef>
              <a:spcAft>
                <a:spcPts val="0"/>
              </a:spcAft>
              <a:buClr>
                <a:srgbClr val="363739"/>
              </a:buClr>
              <a:buSzPts val="1300"/>
              <a:buChar char="-"/>
            </a:pPr>
            <a:r>
              <a:rPr lang="en" sz="1300">
                <a:solidFill>
                  <a:srgbClr val="363739"/>
                </a:solidFill>
              </a:rPr>
              <a:t>Youtube</a:t>
            </a:r>
            <a:endParaRPr sz="1300">
              <a:solidFill>
                <a:srgbClr val="363739"/>
              </a:solidFill>
            </a:endParaRPr>
          </a:p>
          <a:p>
            <a:pPr indent="-311150" lvl="2" marL="1371600" rtl="0" algn="l">
              <a:lnSpc>
                <a:spcPct val="100000"/>
              </a:lnSpc>
              <a:spcBef>
                <a:spcPts val="0"/>
              </a:spcBef>
              <a:spcAft>
                <a:spcPts val="0"/>
              </a:spcAft>
              <a:buClr>
                <a:srgbClr val="363739"/>
              </a:buClr>
              <a:buSzPts val="1300"/>
              <a:buChar char="■"/>
            </a:pPr>
            <a:r>
              <a:rPr lang="en" sz="1300">
                <a:solidFill>
                  <a:srgbClr val="363739"/>
                </a:solidFill>
              </a:rPr>
              <a:t>Used to post fun videos about the band and some clips of past performances.</a:t>
            </a:r>
            <a:endParaRPr sz="1300">
              <a:solidFill>
                <a:srgbClr val="363739"/>
              </a:solidFill>
            </a:endParaRPr>
          </a:p>
          <a:p>
            <a:pPr indent="-311150" lvl="2" marL="1371600" rtl="0" algn="l">
              <a:lnSpc>
                <a:spcPct val="100000"/>
              </a:lnSpc>
              <a:spcBef>
                <a:spcPts val="0"/>
              </a:spcBef>
              <a:spcAft>
                <a:spcPts val="0"/>
              </a:spcAft>
              <a:buClr>
                <a:srgbClr val="363739"/>
              </a:buClr>
              <a:buSzPts val="1300"/>
              <a:buChar char="■"/>
            </a:pPr>
            <a:r>
              <a:rPr lang="en" sz="1300">
                <a:solidFill>
                  <a:srgbClr val="363739"/>
                </a:solidFill>
              </a:rPr>
              <a:t>Passively managed.</a:t>
            </a:r>
            <a:endParaRPr sz="1300">
              <a:solidFill>
                <a:srgbClr val="363739"/>
              </a:solidFill>
            </a:endParaRPr>
          </a:p>
          <a:p>
            <a:pPr indent="0" lvl="0" marL="0" rtl="0" algn="l">
              <a:lnSpc>
                <a:spcPct val="100000"/>
              </a:lnSpc>
              <a:spcBef>
                <a:spcPts val="0"/>
              </a:spcBef>
              <a:spcAft>
                <a:spcPts val="0"/>
              </a:spcAft>
              <a:buNone/>
            </a:pPr>
            <a:r>
              <a:t/>
            </a:r>
            <a:endParaRPr sz="1300">
              <a:solidFill>
                <a:srgbClr val="363739"/>
              </a:solidFill>
            </a:endParaRPr>
          </a:p>
          <a:p>
            <a:pPr indent="0" lvl="0" marL="0" rtl="0" algn="l">
              <a:spcBef>
                <a:spcPts val="0"/>
              </a:spcBef>
              <a:spcAft>
                <a:spcPts val="0"/>
              </a:spcAft>
              <a:buNone/>
            </a:pPr>
            <a:r>
              <a:t/>
            </a:r>
            <a:endParaRPr>
              <a:solidFill>
                <a:srgbClr val="363739"/>
              </a:solidFill>
            </a:endParaRPr>
          </a:p>
        </p:txBody>
      </p:sp>
      <p:sp>
        <p:nvSpPr>
          <p:cNvPr id="275" name="Google Shape;275;gfc805ec1af_1_14"/>
          <p:cNvSpPr txBox="1"/>
          <p:nvPr>
            <p:ph idx="12" type="sldNum"/>
          </p:nvPr>
        </p:nvSpPr>
        <p:spPr>
          <a:xfrm>
            <a:off x="8376075" y="4749850"/>
            <a:ext cx="548700" cy="1818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276" name="Google Shape;276;gfc805ec1af_1_14"/>
          <p:cNvPicPr preferRelativeResize="0"/>
          <p:nvPr/>
        </p:nvPicPr>
        <p:blipFill>
          <a:blip r:embed="rId3">
            <a:alphaModFix/>
          </a:blip>
          <a:stretch>
            <a:fillRect/>
          </a:stretch>
        </p:blipFill>
        <p:spPr>
          <a:xfrm>
            <a:off x="6057000" y="1292275"/>
            <a:ext cx="3010499" cy="2078538"/>
          </a:xfrm>
          <a:prstGeom prst="rect">
            <a:avLst/>
          </a:prstGeom>
          <a:noFill/>
          <a:ln cap="flat" cmpd="sng" w="28575">
            <a:solidFill>
              <a:schemeClr val="dk2"/>
            </a:solidFill>
            <a:prstDash val="solid"/>
            <a:round/>
            <a:headEnd len="sm" w="sm" type="none"/>
            <a:tailEnd len="sm" w="sm" type="none"/>
          </a:ln>
        </p:spPr>
      </p:pic>
      <p:pic>
        <p:nvPicPr>
          <p:cNvPr id="277" name="Google Shape;277;gfc805ec1af_1_14"/>
          <p:cNvPicPr preferRelativeResize="0"/>
          <p:nvPr/>
        </p:nvPicPr>
        <p:blipFill>
          <a:blip r:embed="rId4">
            <a:alphaModFix/>
          </a:blip>
          <a:stretch>
            <a:fillRect/>
          </a:stretch>
        </p:blipFill>
        <p:spPr>
          <a:xfrm>
            <a:off x="5878350" y="3301325"/>
            <a:ext cx="2858642" cy="1682225"/>
          </a:xfrm>
          <a:prstGeom prst="rect">
            <a:avLst/>
          </a:prstGeom>
          <a:noFill/>
          <a:ln cap="flat" cmpd="sng" w="28575">
            <a:solidFill>
              <a:schemeClr val="dk2"/>
            </a:solidFill>
            <a:prstDash val="solid"/>
            <a:round/>
            <a:headEnd len="sm" w="sm" type="none"/>
            <a:tailEnd len="sm" w="sm" type="none"/>
          </a:ln>
        </p:spPr>
      </p:pic>
      <p:pic>
        <p:nvPicPr>
          <p:cNvPr id="278" name="Google Shape;278;gfc805ec1af_1_14"/>
          <p:cNvPicPr preferRelativeResize="0"/>
          <p:nvPr/>
        </p:nvPicPr>
        <p:blipFill>
          <a:blip r:embed="rId5">
            <a:alphaModFix/>
          </a:blip>
          <a:stretch>
            <a:fillRect/>
          </a:stretch>
        </p:blipFill>
        <p:spPr>
          <a:xfrm>
            <a:off x="5828700" y="55450"/>
            <a:ext cx="2373099" cy="1835874"/>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82" name="Shape 282"/>
        <p:cNvGrpSpPr/>
        <p:nvPr/>
      </p:nvGrpSpPr>
      <p:grpSpPr>
        <a:xfrm>
          <a:off x="0" y="0"/>
          <a:ext cx="0" cy="0"/>
          <a:chOff x="0" y="0"/>
          <a:chExt cx="0" cy="0"/>
        </a:xfrm>
      </p:grpSpPr>
      <p:grpSp>
        <p:nvGrpSpPr>
          <p:cNvPr id="283" name="Google Shape;283;p13"/>
          <p:cNvGrpSpPr/>
          <p:nvPr/>
        </p:nvGrpSpPr>
        <p:grpSpPr>
          <a:xfrm>
            <a:off x="513154" y="-8457"/>
            <a:ext cx="1908216" cy="5143888"/>
            <a:chOff x="1026284" y="-180719"/>
            <a:chExt cx="3816432" cy="10450808"/>
          </a:xfrm>
        </p:grpSpPr>
        <p:sp>
          <p:nvSpPr>
            <p:cNvPr id="284" name="Google Shape;284;p13"/>
            <p:cNvSpPr/>
            <p:nvPr/>
          </p:nvSpPr>
          <p:spPr>
            <a:xfrm>
              <a:off x="1026284" y="-180719"/>
              <a:ext cx="3814476" cy="10450808"/>
            </a:xfrm>
            <a:custGeom>
              <a:rect b="b" l="l" r="r" t="t"/>
              <a:pathLst>
                <a:path extrusionOk="0" h="10450808" w="10450619">
                  <a:moveTo>
                    <a:pt x="10450619" y="10450808"/>
                  </a:moveTo>
                  <a:lnTo>
                    <a:pt x="0" y="10450808"/>
                  </a:lnTo>
                  <a:lnTo>
                    <a:pt x="0" y="0"/>
                  </a:lnTo>
                  <a:lnTo>
                    <a:pt x="10450619" y="0"/>
                  </a:lnTo>
                  <a:lnTo>
                    <a:pt x="10450619" y="10450808"/>
                  </a:lnTo>
                  <a:close/>
                  <a:moveTo>
                    <a:pt x="14495" y="10436313"/>
                  </a:moveTo>
                  <a:lnTo>
                    <a:pt x="10436125" y="10436313"/>
                  </a:lnTo>
                  <a:lnTo>
                    <a:pt x="10436125" y="14495"/>
                  </a:lnTo>
                  <a:lnTo>
                    <a:pt x="14495" y="14495"/>
                  </a:lnTo>
                  <a:lnTo>
                    <a:pt x="14495" y="10436313"/>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85" name="Google Shape;285;p13"/>
            <p:cNvSpPr/>
            <p:nvPr/>
          </p:nvSpPr>
          <p:spPr>
            <a:xfrm>
              <a:off x="1033531" y="9306856"/>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86" name="Google Shape;286;p13"/>
            <p:cNvSpPr/>
            <p:nvPr/>
          </p:nvSpPr>
          <p:spPr>
            <a:xfrm>
              <a:off x="1033531" y="8358118"/>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87" name="Google Shape;287;p13"/>
            <p:cNvSpPr/>
            <p:nvPr/>
          </p:nvSpPr>
          <p:spPr>
            <a:xfrm>
              <a:off x="1033531" y="7409283"/>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88" name="Google Shape;288;p13"/>
            <p:cNvSpPr/>
            <p:nvPr/>
          </p:nvSpPr>
          <p:spPr>
            <a:xfrm>
              <a:off x="1033531" y="6460545"/>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89" name="Google Shape;289;p13"/>
            <p:cNvSpPr/>
            <p:nvPr/>
          </p:nvSpPr>
          <p:spPr>
            <a:xfrm>
              <a:off x="1033531" y="5511807"/>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90" name="Google Shape;290;p13"/>
            <p:cNvSpPr/>
            <p:nvPr/>
          </p:nvSpPr>
          <p:spPr>
            <a:xfrm>
              <a:off x="1033531" y="4563068"/>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91" name="Google Shape;291;p13"/>
            <p:cNvSpPr/>
            <p:nvPr/>
          </p:nvSpPr>
          <p:spPr>
            <a:xfrm>
              <a:off x="1033531" y="3614330"/>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92" name="Google Shape;292;p13"/>
            <p:cNvSpPr/>
            <p:nvPr/>
          </p:nvSpPr>
          <p:spPr>
            <a:xfrm>
              <a:off x="1033531" y="2665592"/>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93" name="Google Shape;293;p13"/>
            <p:cNvSpPr/>
            <p:nvPr/>
          </p:nvSpPr>
          <p:spPr>
            <a:xfrm>
              <a:off x="1033531" y="1716757"/>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94" name="Google Shape;294;p13"/>
            <p:cNvSpPr/>
            <p:nvPr/>
          </p:nvSpPr>
          <p:spPr>
            <a:xfrm>
              <a:off x="1033531" y="768019"/>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95" name="Google Shape;295;p13"/>
            <p:cNvSpPr/>
            <p:nvPr/>
          </p:nvSpPr>
          <p:spPr>
            <a:xfrm>
              <a:off x="4821265" y="-173471"/>
              <a:ext cx="14494" cy="10436313"/>
            </a:xfrm>
            <a:custGeom>
              <a:rect b="b" l="l" r="r" t="t"/>
              <a:pathLst>
                <a:path extrusionOk="0" h="10436313" w="14494">
                  <a:moveTo>
                    <a:pt x="0" y="0"/>
                  </a:moveTo>
                  <a:lnTo>
                    <a:pt x="14495" y="0"/>
                  </a:lnTo>
                  <a:lnTo>
                    <a:pt x="14495" y="10436313"/>
                  </a:lnTo>
                  <a:lnTo>
                    <a:pt x="0" y="10436313"/>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96" name="Google Shape;296;p13"/>
            <p:cNvSpPr/>
            <p:nvPr/>
          </p:nvSpPr>
          <p:spPr>
            <a:xfrm>
              <a:off x="3872543" y="-173471"/>
              <a:ext cx="14494" cy="10436313"/>
            </a:xfrm>
            <a:custGeom>
              <a:rect b="b" l="l" r="r" t="t"/>
              <a:pathLst>
                <a:path extrusionOk="0" h="10436313" w="14494">
                  <a:moveTo>
                    <a:pt x="0" y="0"/>
                  </a:moveTo>
                  <a:lnTo>
                    <a:pt x="14495" y="0"/>
                  </a:lnTo>
                  <a:lnTo>
                    <a:pt x="14495" y="10436313"/>
                  </a:lnTo>
                  <a:lnTo>
                    <a:pt x="0" y="10436313"/>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97" name="Google Shape;297;p13"/>
            <p:cNvSpPr/>
            <p:nvPr/>
          </p:nvSpPr>
          <p:spPr>
            <a:xfrm>
              <a:off x="2923726" y="-173471"/>
              <a:ext cx="14494" cy="10436313"/>
            </a:xfrm>
            <a:custGeom>
              <a:rect b="b" l="l" r="r" t="t"/>
              <a:pathLst>
                <a:path extrusionOk="0" h="10436313" w="14494">
                  <a:moveTo>
                    <a:pt x="0" y="0"/>
                  </a:moveTo>
                  <a:lnTo>
                    <a:pt x="14495" y="0"/>
                  </a:lnTo>
                  <a:lnTo>
                    <a:pt x="14495" y="10436313"/>
                  </a:lnTo>
                  <a:lnTo>
                    <a:pt x="0" y="10436313"/>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98" name="Google Shape;298;p13"/>
            <p:cNvSpPr/>
            <p:nvPr/>
          </p:nvSpPr>
          <p:spPr>
            <a:xfrm>
              <a:off x="1975005" y="-173471"/>
              <a:ext cx="14494" cy="10436313"/>
            </a:xfrm>
            <a:custGeom>
              <a:rect b="b" l="l" r="r" t="t"/>
              <a:pathLst>
                <a:path extrusionOk="0" h="10436313" w="14494">
                  <a:moveTo>
                    <a:pt x="0" y="0"/>
                  </a:moveTo>
                  <a:lnTo>
                    <a:pt x="14495" y="0"/>
                  </a:lnTo>
                  <a:lnTo>
                    <a:pt x="14495" y="10436313"/>
                  </a:lnTo>
                  <a:lnTo>
                    <a:pt x="0" y="10436313"/>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sp>
        <p:nvSpPr>
          <p:cNvPr id="299" name="Google Shape;299;p13"/>
          <p:cNvSpPr txBox="1"/>
          <p:nvPr>
            <p:ph type="title"/>
          </p:nvPr>
        </p:nvSpPr>
        <p:spPr>
          <a:xfrm>
            <a:off x="2497350" y="53675"/>
            <a:ext cx="6528000" cy="4443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4100"/>
              <a:buNone/>
            </a:pPr>
            <a:r>
              <a:rPr lang="en" sz="2600"/>
              <a:t>What Social Media would be most Effective? </a:t>
            </a:r>
            <a:endParaRPr sz="2600"/>
          </a:p>
        </p:txBody>
      </p:sp>
      <p:sp>
        <p:nvSpPr>
          <p:cNvPr id="300" name="Google Shape;300;p13"/>
          <p:cNvSpPr txBox="1"/>
          <p:nvPr>
            <p:ph idx="12" type="sldNum"/>
          </p:nvPr>
        </p:nvSpPr>
        <p:spPr>
          <a:xfrm>
            <a:off x="8376075" y="4749850"/>
            <a:ext cx="548700" cy="181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100"/>
              <a:buNone/>
            </a:pPr>
            <a:fld id="{00000000-1234-1234-1234-123412341234}" type="slidenum">
              <a:rPr lang="en"/>
              <a:t>‹#›</a:t>
            </a:fld>
            <a:endParaRPr/>
          </a:p>
        </p:txBody>
      </p:sp>
      <p:sp>
        <p:nvSpPr>
          <p:cNvPr id="301" name="Google Shape;301;p13"/>
          <p:cNvSpPr txBox="1"/>
          <p:nvPr>
            <p:ph idx="1" type="subTitle"/>
          </p:nvPr>
        </p:nvSpPr>
        <p:spPr>
          <a:xfrm>
            <a:off x="2764275" y="630675"/>
            <a:ext cx="3344100" cy="2902800"/>
          </a:xfrm>
          <a:prstGeom prst="rect">
            <a:avLst/>
          </a:prstGeom>
          <a:noFill/>
          <a:ln>
            <a:noFill/>
          </a:ln>
        </p:spPr>
        <p:txBody>
          <a:bodyPr anchorCtr="0" anchor="t" bIns="0" lIns="0" spcFirstLastPara="1" rIns="0" wrap="square" tIns="0">
            <a:noAutofit/>
          </a:bodyPr>
          <a:lstStyle/>
          <a:p>
            <a:pPr indent="-307975" lvl="0" marL="457200" rtl="0" algn="l">
              <a:lnSpc>
                <a:spcPct val="115000"/>
              </a:lnSpc>
              <a:spcBef>
                <a:spcPts val="0"/>
              </a:spcBef>
              <a:spcAft>
                <a:spcPts val="0"/>
              </a:spcAft>
              <a:buSzPts val="1250"/>
              <a:buChar char="●"/>
            </a:pPr>
            <a:r>
              <a:rPr b="1" lang="en" sz="1250">
                <a:latin typeface="Barlow"/>
                <a:ea typeface="Barlow"/>
                <a:cs typeface="Barlow"/>
                <a:sym typeface="Barlow"/>
              </a:rPr>
              <a:t>Facebook</a:t>
            </a:r>
            <a:r>
              <a:rPr lang="en" sz="1250"/>
              <a:t> - active</a:t>
            </a:r>
            <a:endParaRPr sz="1250"/>
          </a:p>
          <a:p>
            <a:pPr indent="-307975" lvl="1" marL="914400" rtl="0" algn="l">
              <a:lnSpc>
                <a:spcPct val="115000"/>
              </a:lnSpc>
              <a:spcBef>
                <a:spcPts val="0"/>
              </a:spcBef>
              <a:spcAft>
                <a:spcPts val="0"/>
              </a:spcAft>
              <a:buSzPts val="1250"/>
              <a:buChar char="○"/>
            </a:pPr>
            <a:r>
              <a:rPr lang="en" sz="1250"/>
              <a:t>Parents - kids </a:t>
            </a:r>
            <a:r>
              <a:rPr lang="en" sz="1250"/>
              <a:t>music</a:t>
            </a:r>
            <a:r>
              <a:rPr lang="en" sz="1250"/>
              <a:t> lessons/ events</a:t>
            </a:r>
            <a:endParaRPr sz="1250"/>
          </a:p>
          <a:p>
            <a:pPr indent="-307975" lvl="1" marL="914400" rtl="0" algn="l">
              <a:lnSpc>
                <a:spcPct val="115000"/>
              </a:lnSpc>
              <a:spcBef>
                <a:spcPts val="0"/>
              </a:spcBef>
              <a:spcAft>
                <a:spcPts val="0"/>
              </a:spcAft>
              <a:buSzPts val="1250"/>
              <a:buChar char="○"/>
            </a:pPr>
            <a:r>
              <a:rPr lang="en" sz="1250"/>
              <a:t>Donors - stay up to date on events </a:t>
            </a:r>
            <a:endParaRPr sz="1250"/>
          </a:p>
          <a:p>
            <a:pPr indent="-307975" lvl="1" marL="914400" rtl="0" algn="l">
              <a:lnSpc>
                <a:spcPct val="115000"/>
              </a:lnSpc>
              <a:spcBef>
                <a:spcPts val="0"/>
              </a:spcBef>
              <a:spcAft>
                <a:spcPts val="0"/>
              </a:spcAft>
              <a:buSzPts val="1250"/>
              <a:buChar char="○"/>
            </a:pPr>
            <a:r>
              <a:rPr lang="en" sz="1250"/>
              <a:t>Ages 26-35 - (71%)</a:t>
            </a:r>
            <a:endParaRPr sz="1250"/>
          </a:p>
          <a:p>
            <a:pPr indent="-307975" lvl="1" marL="914400" rtl="0" algn="l">
              <a:lnSpc>
                <a:spcPct val="115000"/>
              </a:lnSpc>
              <a:spcBef>
                <a:spcPts val="0"/>
              </a:spcBef>
              <a:spcAft>
                <a:spcPts val="0"/>
              </a:spcAft>
              <a:buSzPts val="1250"/>
              <a:buChar char="○"/>
            </a:pPr>
            <a:r>
              <a:rPr lang="en" sz="1250"/>
              <a:t>Ages 46-55 - (67%)</a:t>
            </a:r>
            <a:endParaRPr sz="1250"/>
          </a:p>
          <a:p>
            <a:pPr indent="-307975" lvl="0" marL="457200" rtl="0" algn="l">
              <a:lnSpc>
                <a:spcPct val="115000"/>
              </a:lnSpc>
              <a:spcBef>
                <a:spcPts val="1000"/>
              </a:spcBef>
              <a:spcAft>
                <a:spcPts val="0"/>
              </a:spcAft>
              <a:buSzPts val="1250"/>
              <a:buChar char="●"/>
            </a:pPr>
            <a:r>
              <a:rPr b="1" lang="en" sz="1250">
                <a:latin typeface="Barlow"/>
                <a:ea typeface="Barlow"/>
                <a:cs typeface="Barlow"/>
                <a:sym typeface="Barlow"/>
              </a:rPr>
              <a:t>Instagram</a:t>
            </a:r>
            <a:r>
              <a:rPr lang="en" sz="1250"/>
              <a:t> - active</a:t>
            </a:r>
            <a:endParaRPr sz="1250"/>
          </a:p>
          <a:p>
            <a:pPr indent="-307975" lvl="1" marL="914400" rtl="0" algn="l">
              <a:lnSpc>
                <a:spcPct val="115000"/>
              </a:lnSpc>
              <a:spcBef>
                <a:spcPts val="0"/>
              </a:spcBef>
              <a:spcAft>
                <a:spcPts val="0"/>
              </a:spcAft>
              <a:buSzPts val="1250"/>
              <a:buChar char="○"/>
            </a:pPr>
            <a:r>
              <a:rPr lang="en" sz="1250"/>
              <a:t>Ages 18-24 - (31%)</a:t>
            </a:r>
            <a:endParaRPr sz="1250"/>
          </a:p>
          <a:p>
            <a:pPr indent="-307975" lvl="1" marL="914400" rtl="0" algn="l">
              <a:lnSpc>
                <a:spcPct val="115000"/>
              </a:lnSpc>
              <a:spcBef>
                <a:spcPts val="0"/>
              </a:spcBef>
              <a:spcAft>
                <a:spcPts val="0"/>
              </a:spcAft>
              <a:buSzPts val="1250"/>
              <a:buChar char="○"/>
            </a:pPr>
            <a:r>
              <a:rPr lang="en" sz="1250"/>
              <a:t>Ages 25-34  - (31.2%)</a:t>
            </a:r>
            <a:endParaRPr sz="1250"/>
          </a:p>
          <a:p>
            <a:pPr indent="-307975" lvl="1" marL="914400" rtl="0" algn="l">
              <a:lnSpc>
                <a:spcPct val="115000"/>
              </a:lnSpc>
              <a:spcBef>
                <a:spcPts val="0"/>
              </a:spcBef>
              <a:spcAft>
                <a:spcPts val="0"/>
              </a:spcAft>
              <a:buSzPts val="1250"/>
              <a:buChar char="○"/>
            </a:pPr>
            <a:r>
              <a:rPr lang="en" sz="1250"/>
              <a:t>Public - updates and see the </a:t>
            </a:r>
            <a:r>
              <a:rPr lang="en" sz="1250"/>
              <a:t>quartet music</a:t>
            </a:r>
            <a:endParaRPr sz="1250"/>
          </a:p>
          <a:p>
            <a:pPr indent="-307975" lvl="1" marL="914400" rtl="0" algn="l">
              <a:lnSpc>
                <a:spcPct val="115000"/>
              </a:lnSpc>
              <a:spcBef>
                <a:spcPts val="0"/>
              </a:spcBef>
              <a:spcAft>
                <a:spcPts val="0"/>
              </a:spcAft>
              <a:buSzPts val="1250"/>
              <a:buChar char="○"/>
            </a:pPr>
            <a:r>
              <a:rPr lang="en" sz="1250"/>
              <a:t>Parents- kids music lessons</a:t>
            </a:r>
            <a:endParaRPr sz="1250"/>
          </a:p>
          <a:p>
            <a:pPr indent="-307975" lvl="0" marL="457200" rtl="0" algn="l">
              <a:lnSpc>
                <a:spcPct val="115000"/>
              </a:lnSpc>
              <a:spcBef>
                <a:spcPts val="1000"/>
              </a:spcBef>
              <a:spcAft>
                <a:spcPts val="0"/>
              </a:spcAft>
              <a:buSzPts val="1250"/>
              <a:buChar char="●"/>
            </a:pPr>
            <a:r>
              <a:rPr b="1" lang="en" sz="1250">
                <a:latin typeface="Barlow"/>
                <a:ea typeface="Barlow"/>
                <a:cs typeface="Barlow"/>
                <a:sym typeface="Barlow"/>
              </a:rPr>
              <a:t>YouTube</a:t>
            </a:r>
            <a:r>
              <a:rPr lang="en" sz="1250"/>
              <a:t> - active</a:t>
            </a:r>
            <a:endParaRPr sz="1250"/>
          </a:p>
          <a:p>
            <a:pPr indent="-307975" lvl="1" marL="914400" rtl="0" algn="l">
              <a:lnSpc>
                <a:spcPct val="115000"/>
              </a:lnSpc>
              <a:spcBef>
                <a:spcPts val="0"/>
              </a:spcBef>
              <a:spcAft>
                <a:spcPts val="0"/>
              </a:spcAft>
              <a:buSzPts val="1250"/>
              <a:buChar char="○"/>
            </a:pPr>
            <a:r>
              <a:rPr lang="en" sz="1250"/>
              <a:t>Kids (parents)- To see lessons and how to’s.</a:t>
            </a:r>
            <a:endParaRPr sz="1250"/>
          </a:p>
          <a:p>
            <a:pPr indent="-307975" lvl="1" marL="914400" rtl="0" algn="l">
              <a:lnSpc>
                <a:spcPct val="115000"/>
              </a:lnSpc>
              <a:spcBef>
                <a:spcPts val="0"/>
              </a:spcBef>
              <a:spcAft>
                <a:spcPts val="0"/>
              </a:spcAft>
              <a:buSzPts val="1250"/>
              <a:buChar char="○"/>
            </a:pPr>
            <a:r>
              <a:rPr lang="en" sz="1250"/>
              <a:t>Public- To see the quartet music and examples of past concerts</a:t>
            </a:r>
            <a:endParaRPr sz="1250"/>
          </a:p>
          <a:p>
            <a:pPr indent="-307975" lvl="1" marL="914400" rtl="0" algn="l">
              <a:lnSpc>
                <a:spcPct val="115000"/>
              </a:lnSpc>
              <a:spcBef>
                <a:spcPts val="0"/>
              </a:spcBef>
              <a:spcAft>
                <a:spcPts val="0"/>
              </a:spcAft>
              <a:buSzPts val="1250"/>
              <a:buChar char="○"/>
            </a:pPr>
            <a:r>
              <a:rPr lang="en" sz="1250"/>
              <a:t>Ages 15-35 (77%)</a:t>
            </a:r>
            <a:endParaRPr sz="1250"/>
          </a:p>
          <a:p>
            <a:pPr indent="0" lvl="0" marL="0" rtl="0" algn="l">
              <a:lnSpc>
                <a:spcPct val="115000"/>
              </a:lnSpc>
              <a:spcBef>
                <a:spcPts val="800"/>
              </a:spcBef>
              <a:spcAft>
                <a:spcPts val="0"/>
              </a:spcAft>
              <a:buNone/>
            </a:pPr>
            <a:r>
              <a:t/>
            </a:r>
            <a:endParaRPr sz="1250"/>
          </a:p>
          <a:p>
            <a:pPr indent="0" lvl="0" marL="0" rtl="0" algn="l">
              <a:lnSpc>
                <a:spcPct val="115000"/>
              </a:lnSpc>
              <a:spcBef>
                <a:spcPts val="800"/>
              </a:spcBef>
              <a:spcAft>
                <a:spcPts val="800"/>
              </a:spcAft>
              <a:buSzPts val="1600"/>
              <a:buNone/>
            </a:pPr>
            <a:r>
              <a:t/>
            </a:r>
            <a:endParaRPr sz="1250"/>
          </a:p>
        </p:txBody>
      </p:sp>
      <p:sp>
        <p:nvSpPr>
          <p:cNvPr id="302" name="Google Shape;302;p13"/>
          <p:cNvSpPr/>
          <p:nvPr/>
        </p:nvSpPr>
        <p:spPr>
          <a:xfrm>
            <a:off x="1563185" y="3363592"/>
            <a:ext cx="1268700" cy="1180500"/>
          </a:xfrm>
          <a:prstGeom prst="rect">
            <a:avLst/>
          </a:prstGeom>
          <a:solidFill>
            <a:schemeClr val="accent1"/>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13"/>
          <p:cNvSpPr/>
          <p:nvPr/>
        </p:nvSpPr>
        <p:spPr>
          <a:xfrm>
            <a:off x="369100" y="1294000"/>
            <a:ext cx="1280160" cy="1280156"/>
          </a:xfrm>
          <a:custGeom>
            <a:rect b="b" l="l" r="r" t="t"/>
            <a:pathLst>
              <a:path extrusionOk="0" h="2438393" w="2438400">
                <a:moveTo>
                  <a:pt x="2438400" y="1085807"/>
                </a:moveTo>
                <a:lnTo>
                  <a:pt x="2438400" y="1085807"/>
                </a:lnTo>
                <a:lnTo>
                  <a:pt x="2438400" y="0"/>
                </a:lnTo>
                <a:lnTo>
                  <a:pt x="2438400" y="0"/>
                </a:lnTo>
                <a:cubicBezTo>
                  <a:pt x="1091702" y="0"/>
                  <a:pt x="0" y="1091696"/>
                  <a:pt x="0" y="2438394"/>
                </a:cubicBezTo>
                <a:lnTo>
                  <a:pt x="1085820" y="2438394"/>
                </a:lnTo>
                <a:cubicBezTo>
                  <a:pt x="1085820" y="1691384"/>
                  <a:pt x="1691396" y="1085807"/>
                  <a:pt x="2438400" y="1085807"/>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04" name="Google Shape;304;p13"/>
          <p:cNvSpPr txBox="1"/>
          <p:nvPr/>
        </p:nvSpPr>
        <p:spPr>
          <a:xfrm>
            <a:off x="6046975" y="630675"/>
            <a:ext cx="2779500" cy="4148100"/>
          </a:xfrm>
          <a:prstGeom prst="rect">
            <a:avLst/>
          </a:prstGeom>
          <a:noFill/>
          <a:ln>
            <a:noFill/>
          </a:ln>
        </p:spPr>
        <p:txBody>
          <a:bodyPr anchorCtr="0" anchor="t" bIns="91425" lIns="91425" spcFirstLastPara="1" rIns="91425" wrap="square" tIns="91425">
            <a:spAutoFit/>
          </a:bodyPr>
          <a:lstStyle/>
          <a:p>
            <a:pPr indent="-307975" lvl="0" marL="457200" rtl="0" algn="l">
              <a:lnSpc>
                <a:spcPct val="115000"/>
              </a:lnSpc>
              <a:spcBef>
                <a:spcPts val="0"/>
              </a:spcBef>
              <a:spcAft>
                <a:spcPts val="0"/>
              </a:spcAft>
              <a:buClr>
                <a:schemeClr val="dk1"/>
              </a:buClr>
              <a:buSzPts val="1250"/>
              <a:buFont typeface="Barlow Medium"/>
              <a:buChar char="●"/>
            </a:pPr>
            <a:r>
              <a:rPr b="1" lang="en" sz="1250">
                <a:solidFill>
                  <a:schemeClr val="dk1"/>
                </a:solidFill>
                <a:latin typeface="Barlow"/>
                <a:ea typeface="Barlow"/>
                <a:cs typeface="Barlow"/>
                <a:sym typeface="Barlow"/>
              </a:rPr>
              <a:t>Twitter</a:t>
            </a:r>
            <a:r>
              <a:rPr lang="en" sz="1250">
                <a:solidFill>
                  <a:schemeClr val="dk1"/>
                </a:solidFill>
                <a:latin typeface="Barlow Medium"/>
                <a:ea typeface="Barlow Medium"/>
                <a:cs typeface="Barlow Medium"/>
                <a:sym typeface="Barlow Medium"/>
              </a:rPr>
              <a:t> - passive</a:t>
            </a:r>
            <a:endParaRPr sz="1250">
              <a:solidFill>
                <a:schemeClr val="dk1"/>
              </a:solidFill>
              <a:latin typeface="Barlow Medium"/>
              <a:ea typeface="Barlow Medium"/>
              <a:cs typeface="Barlow Medium"/>
              <a:sym typeface="Barlow Medium"/>
            </a:endParaRPr>
          </a:p>
          <a:p>
            <a:pPr indent="-307975" lvl="1" marL="914400" rtl="0" algn="l">
              <a:lnSpc>
                <a:spcPct val="115000"/>
              </a:lnSpc>
              <a:spcBef>
                <a:spcPts val="800"/>
              </a:spcBef>
              <a:spcAft>
                <a:spcPts val="0"/>
              </a:spcAft>
              <a:buClr>
                <a:schemeClr val="dk1"/>
              </a:buClr>
              <a:buSzPts val="1250"/>
              <a:buFont typeface="Barlow Medium"/>
              <a:buChar char="○"/>
            </a:pPr>
            <a:r>
              <a:rPr lang="en" sz="1250">
                <a:solidFill>
                  <a:schemeClr val="dk1"/>
                </a:solidFill>
                <a:latin typeface="Barlow Medium"/>
                <a:ea typeface="Barlow Medium"/>
                <a:cs typeface="Barlow Medium"/>
                <a:sym typeface="Barlow Medium"/>
              </a:rPr>
              <a:t>Public - quick updates for event information</a:t>
            </a:r>
            <a:endParaRPr sz="1250">
              <a:solidFill>
                <a:schemeClr val="dk1"/>
              </a:solidFill>
              <a:latin typeface="Barlow Medium"/>
              <a:ea typeface="Barlow Medium"/>
              <a:cs typeface="Barlow Medium"/>
              <a:sym typeface="Barlow Medium"/>
            </a:endParaRPr>
          </a:p>
          <a:p>
            <a:pPr indent="-307975" lvl="1" marL="914400" rtl="0" algn="l">
              <a:lnSpc>
                <a:spcPct val="115000"/>
              </a:lnSpc>
              <a:spcBef>
                <a:spcPts val="0"/>
              </a:spcBef>
              <a:spcAft>
                <a:spcPts val="0"/>
              </a:spcAft>
              <a:buClr>
                <a:schemeClr val="dk1"/>
              </a:buClr>
              <a:buSzPts val="1250"/>
              <a:buFont typeface="Barlow Medium"/>
              <a:buChar char="○"/>
            </a:pPr>
            <a:r>
              <a:rPr lang="en" sz="1250">
                <a:solidFill>
                  <a:schemeClr val="dk1"/>
                </a:solidFill>
                <a:latin typeface="Barlow Medium"/>
                <a:ea typeface="Barlow Medium"/>
                <a:cs typeface="Barlow Medium"/>
                <a:sym typeface="Barlow Medium"/>
              </a:rPr>
              <a:t>Donors - would like to stay frequently updated for events</a:t>
            </a:r>
            <a:endParaRPr sz="1250">
              <a:solidFill>
                <a:schemeClr val="dk1"/>
              </a:solidFill>
              <a:latin typeface="Barlow Medium"/>
              <a:ea typeface="Barlow Medium"/>
              <a:cs typeface="Barlow Medium"/>
              <a:sym typeface="Barlow Medium"/>
            </a:endParaRPr>
          </a:p>
          <a:p>
            <a:pPr indent="-307975" lvl="1" marL="914400" rtl="0" algn="l">
              <a:lnSpc>
                <a:spcPct val="115000"/>
              </a:lnSpc>
              <a:spcBef>
                <a:spcPts val="0"/>
              </a:spcBef>
              <a:spcAft>
                <a:spcPts val="0"/>
              </a:spcAft>
              <a:buClr>
                <a:schemeClr val="dk1"/>
              </a:buClr>
              <a:buSzPts val="1250"/>
              <a:buFont typeface="Barlow Medium"/>
              <a:buChar char="○"/>
            </a:pPr>
            <a:r>
              <a:rPr lang="en" sz="1250">
                <a:solidFill>
                  <a:schemeClr val="dk1"/>
                </a:solidFill>
                <a:latin typeface="Barlow Medium"/>
                <a:ea typeface="Barlow Medium"/>
                <a:cs typeface="Barlow Medium"/>
                <a:sym typeface="Barlow Medium"/>
              </a:rPr>
              <a:t>(76.3%) of Twitter users are 24 to 50+</a:t>
            </a:r>
            <a:endParaRPr sz="1250">
              <a:solidFill>
                <a:schemeClr val="dk1"/>
              </a:solidFill>
              <a:latin typeface="Barlow Medium"/>
              <a:ea typeface="Barlow Medium"/>
              <a:cs typeface="Barlow Medium"/>
              <a:sym typeface="Barlow Medium"/>
            </a:endParaRPr>
          </a:p>
          <a:p>
            <a:pPr indent="-307975" lvl="0" marL="457200" rtl="0" algn="l">
              <a:lnSpc>
                <a:spcPct val="115000"/>
              </a:lnSpc>
              <a:spcBef>
                <a:spcPts val="1000"/>
              </a:spcBef>
              <a:spcAft>
                <a:spcPts val="0"/>
              </a:spcAft>
              <a:buClr>
                <a:schemeClr val="dk1"/>
              </a:buClr>
              <a:buSzPts val="1250"/>
              <a:buFont typeface="Barlow Medium"/>
              <a:buChar char="●"/>
            </a:pPr>
            <a:r>
              <a:rPr b="1" lang="en" sz="1250">
                <a:solidFill>
                  <a:schemeClr val="dk1"/>
                </a:solidFill>
                <a:latin typeface="Barlow"/>
                <a:ea typeface="Barlow"/>
                <a:cs typeface="Barlow"/>
                <a:sym typeface="Barlow"/>
              </a:rPr>
              <a:t>LinkedIn</a:t>
            </a:r>
            <a:r>
              <a:rPr lang="en" sz="1250">
                <a:solidFill>
                  <a:schemeClr val="dk1"/>
                </a:solidFill>
                <a:latin typeface="Barlow Medium"/>
                <a:ea typeface="Barlow Medium"/>
                <a:cs typeface="Barlow Medium"/>
                <a:sym typeface="Barlow Medium"/>
              </a:rPr>
              <a:t> - passive</a:t>
            </a:r>
            <a:endParaRPr sz="1250">
              <a:solidFill>
                <a:schemeClr val="dk1"/>
              </a:solidFill>
              <a:latin typeface="Barlow Medium"/>
              <a:ea typeface="Barlow Medium"/>
              <a:cs typeface="Barlow Medium"/>
              <a:sym typeface="Barlow Medium"/>
            </a:endParaRPr>
          </a:p>
          <a:p>
            <a:pPr indent="-307975" lvl="1" marL="914400" rtl="0" algn="l">
              <a:lnSpc>
                <a:spcPct val="115000"/>
              </a:lnSpc>
              <a:spcBef>
                <a:spcPts val="0"/>
              </a:spcBef>
              <a:spcAft>
                <a:spcPts val="0"/>
              </a:spcAft>
              <a:buClr>
                <a:schemeClr val="dk1"/>
              </a:buClr>
              <a:buSzPts val="1250"/>
              <a:buFont typeface="Barlow Medium"/>
              <a:buChar char="○"/>
            </a:pPr>
            <a:r>
              <a:rPr lang="en" sz="1250">
                <a:latin typeface="Barlow"/>
                <a:ea typeface="Barlow"/>
                <a:cs typeface="Barlow"/>
                <a:sym typeface="Barlow"/>
              </a:rPr>
              <a:t>Ages 25-34 </a:t>
            </a:r>
            <a:endParaRPr sz="1250">
              <a:latin typeface="Barlow"/>
              <a:ea typeface="Barlow"/>
              <a:cs typeface="Barlow"/>
              <a:sym typeface="Barlow"/>
            </a:endParaRPr>
          </a:p>
          <a:p>
            <a:pPr indent="-307975" lvl="2" marL="1371600" rtl="0" algn="l">
              <a:lnSpc>
                <a:spcPct val="115000"/>
              </a:lnSpc>
              <a:spcBef>
                <a:spcPts val="0"/>
              </a:spcBef>
              <a:spcAft>
                <a:spcPts val="0"/>
              </a:spcAft>
              <a:buClr>
                <a:schemeClr val="dk1"/>
              </a:buClr>
              <a:buSzPts val="1250"/>
              <a:buFont typeface="Barlow Medium"/>
              <a:buChar char="■"/>
            </a:pPr>
            <a:r>
              <a:rPr lang="en" sz="1250">
                <a:latin typeface="Barlow"/>
                <a:ea typeface="Barlow"/>
                <a:cs typeface="Barlow"/>
                <a:sym typeface="Barlow"/>
              </a:rPr>
              <a:t>(59.3%) </a:t>
            </a:r>
            <a:endParaRPr sz="1250">
              <a:latin typeface="Barlow"/>
              <a:ea typeface="Barlow"/>
              <a:cs typeface="Barlow"/>
              <a:sym typeface="Barlow"/>
            </a:endParaRPr>
          </a:p>
          <a:p>
            <a:pPr indent="-307975" lvl="1" marL="914400" rtl="0" algn="l">
              <a:lnSpc>
                <a:spcPct val="115000"/>
              </a:lnSpc>
              <a:spcBef>
                <a:spcPts val="0"/>
              </a:spcBef>
              <a:spcAft>
                <a:spcPts val="0"/>
              </a:spcAft>
              <a:buClr>
                <a:schemeClr val="dk1"/>
              </a:buClr>
              <a:buSzPts val="1250"/>
              <a:buFont typeface="Barlow"/>
              <a:buChar char="○"/>
            </a:pPr>
            <a:r>
              <a:rPr lang="en" sz="1250">
                <a:latin typeface="Barlow"/>
                <a:ea typeface="Barlow"/>
                <a:cs typeface="Barlow"/>
                <a:sym typeface="Barlow"/>
              </a:rPr>
              <a:t>Ages 18-24</a:t>
            </a:r>
            <a:endParaRPr sz="1250">
              <a:latin typeface="Barlow"/>
              <a:ea typeface="Barlow"/>
              <a:cs typeface="Barlow"/>
              <a:sym typeface="Barlow"/>
            </a:endParaRPr>
          </a:p>
          <a:p>
            <a:pPr indent="-307975" lvl="2" marL="1371600" rtl="0" algn="l">
              <a:lnSpc>
                <a:spcPct val="115000"/>
              </a:lnSpc>
              <a:spcBef>
                <a:spcPts val="0"/>
              </a:spcBef>
              <a:spcAft>
                <a:spcPts val="0"/>
              </a:spcAft>
              <a:buClr>
                <a:schemeClr val="dk1"/>
              </a:buClr>
              <a:buSzPts val="1250"/>
              <a:buFont typeface="Barlow"/>
              <a:buChar char="■"/>
            </a:pPr>
            <a:r>
              <a:rPr lang="en" sz="1250">
                <a:latin typeface="Barlow"/>
                <a:ea typeface="Barlow"/>
                <a:cs typeface="Barlow"/>
                <a:sym typeface="Barlow"/>
              </a:rPr>
              <a:t> (20.3%) </a:t>
            </a:r>
            <a:endParaRPr sz="1250">
              <a:latin typeface="Barlow"/>
              <a:ea typeface="Barlow"/>
              <a:cs typeface="Barlow"/>
              <a:sym typeface="Barlow"/>
            </a:endParaRPr>
          </a:p>
          <a:p>
            <a:pPr indent="-307975" lvl="1" marL="914400" rtl="0" algn="l">
              <a:lnSpc>
                <a:spcPct val="115000"/>
              </a:lnSpc>
              <a:spcBef>
                <a:spcPts val="0"/>
              </a:spcBef>
              <a:spcAft>
                <a:spcPts val="800"/>
              </a:spcAft>
              <a:buClr>
                <a:schemeClr val="dk1"/>
              </a:buClr>
              <a:buSzPts val="1250"/>
              <a:buFont typeface="Barlow"/>
              <a:buChar char="○"/>
            </a:pPr>
            <a:r>
              <a:rPr lang="en" sz="1250">
                <a:latin typeface="Barlow"/>
                <a:ea typeface="Barlow"/>
                <a:cs typeface="Barlow"/>
                <a:sym typeface="Barlow"/>
              </a:rPr>
              <a:t>Young adults - to get information about events and who they are as a group</a:t>
            </a:r>
            <a:endParaRPr sz="1250">
              <a:latin typeface="Barlow"/>
              <a:ea typeface="Barlow"/>
              <a:cs typeface="Barlow"/>
              <a:sym typeface="Barlow"/>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08" name="Shape 308"/>
        <p:cNvGrpSpPr/>
        <p:nvPr/>
      </p:nvGrpSpPr>
      <p:grpSpPr>
        <a:xfrm>
          <a:off x="0" y="0"/>
          <a:ext cx="0" cy="0"/>
          <a:chOff x="0" y="0"/>
          <a:chExt cx="0" cy="0"/>
        </a:xfrm>
      </p:grpSpPr>
      <p:grpSp>
        <p:nvGrpSpPr>
          <p:cNvPr id="309" name="Google Shape;309;p7"/>
          <p:cNvGrpSpPr/>
          <p:nvPr/>
        </p:nvGrpSpPr>
        <p:grpSpPr>
          <a:xfrm>
            <a:off x="513154" y="-8"/>
            <a:ext cx="1908216" cy="5135527"/>
            <a:chOff x="1026284" y="-180719"/>
            <a:chExt cx="3816432" cy="10450808"/>
          </a:xfrm>
        </p:grpSpPr>
        <p:sp>
          <p:nvSpPr>
            <p:cNvPr id="310" name="Google Shape;310;p7"/>
            <p:cNvSpPr/>
            <p:nvPr/>
          </p:nvSpPr>
          <p:spPr>
            <a:xfrm>
              <a:off x="1026284" y="-180719"/>
              <a:ext cx="3814476" cy="10450808"/>
            </a:xfrm>
            <a:custGeom>
              <a:rect b="b" l="l" r="r" t="t"/>
              <a:pathLst>
                <a:path extrusionOk="0" h="10450808" w="10450619">
                  <a:moveTo>
                    <a:pt x="10450619" y="10450808"/>
                  </a:moveTo>
                  <a:lnTo>
                    <a:pt x="0" y="10450808"/>
                  </a:lnTo>
                  <a:lnTo>
                    <a:pt x="0" y="0"/>
                  </a:lnTo>
                  <a:lnTo>
                    <a:pt x="10450619" y="0"/>
                  </a:lnTo>
                  <a:lnTo>
                    <a:pt x="10450619" y="10450808"/>
                  </a:lnTo>
                  <a:close/>
                  <a:moveTo>
                    <a:pt x="14495" y="10436313"/>
                  </a:moveTo>
                  <a:lnTo>
                    <a:pt x="10436125" y="10436313"/>
                  </a:lnTo>
                  <a:lnTo>
                    <a:pt x="10436125" y="14495"/>
                  </a:lnTo>
                  <a:lnTo>
                    <a:pt x="14495" y="14495"/>
                  </a:lnTo>
                  <a:lnTo>
                    <a:pt x="14495" y="10436313"/>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11" name="Google Shape;311;p7"/>
            <p:cNvSpPr/>
            <p:nvPr/>
          </p:nvSpPr>
          <p:spPr>
            <a:xfrm>
              <a:off x="1033531" y="9306856"/>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12" name="Google Shape;312;p7"/>
            <p:cNvSpPr/>
            <p:nvPr/>
          </p:nvSpPr>
          <p:spPr>
            <a:xfrm>
              <a:off x="1033531" y="8358118"/>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13" name="Google Shape;313;p7"/>
            <p:cNvSpPr/>
            <p:nvPr/>
          </p:nvSpPr>
          <p:spPr>
            <a:xfrm>
              <a:off x="1033531" y="7409283"/>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14" name="Google Shape;314;p7"/>
            <p:cNvSpPr/>
            <p:nvPr/>
          </p:nvSpPr>
          <p:spPr>
            <a:xfrm>
              <a:off x="1033531" y="6460545"/>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15" name="Google Shape;315;p7"/>
            <p:cNvSpPr/>
            <p:nvPr/>
          </p:nvSpPr>
          <p:spPr>
            <a:xfrm>
              <a:off x="1033531" y="5511807"/>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16" name="Google Shape;316;p7"/>
            <p:cNvSpPr/>
            <p:nvPr/>
          </p:nvSpPr>
          <p:spPr>
            <a:xfrm>
              <a:off x="1033531" y="4563068"/>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17" name="Google Shape;317;p7"/>
            <p:cNvSpPr/>
            <p:nvPr/>
          </p:nvSpPr>
          <p:spPr>
            <a:xfrm>
              <a:off x="1033531" y="3614330"/>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18" name="Google Shape;318;p7"/>
            <p:cNvSpPr/>
            <p:nvPr/>
          </p:nvSpPr>
          <p:spPr>
            <a:xfrm>
              <a:off x="1033531" y="2665592"/>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19" name="Google Shape;319;p7"/>
            <p:cNvSpPr/>
            <p:nvPr/>
          </p:nvSpPr>
          <p:spPr>
            <a:xfrm>
              <a:off x="1033531" y="1716757"/>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20" name="Google Shape;320;p7"/>
            <p:cNvSpPr/>
            <p:nvPr/>
          </p:nvSpPr>
          <p:spPr>
            <a:xfrm>
              <a:off x="1033531" y="768019"/>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21" name="Google Shape;321;p7"/>
            <p:cNvSpPr/>
            <p:nvPr/>
          </p:nvSpPr>
          <p:spPr>
            <a:xfrm>
              <a:off x="4821265" y="-173471"/>
              <a:ext cx="14494" cy="10436313"/>
            </a:xfrm>
            <a:custGeom>
              <a:rect b="b" l="l" r="r" t="t"/>
              <a:pathLst>
                <a:path extrusionOk="0" h="10436313" w="14494">
                  <a:moveTo>
                    <a:pt x="0" y="0"/>
                  </a:moveTo>
                  <a:lnTo>
                    <a:pt x="14495" y="0"/>
                  </a:lnTo>
                  <a:lnTo>
                    <a:pt x="14495" y="10436313"/>
                  </a:lnTo>
                  <a:lnTo>
                    <a:pt x="0" y="10436313"/>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22" name="Google Shape;322;p7"/>
            <p:cNvSpPr/>
            <p:nvPr/>
          </p:nvSpPr>
          <p:spPr>
            <a:xfrm>
              <a:off x="3872543" y="-173471"/>
              <a:ext cx="14494" cy="10436313"/>
            </a:xfrm>
            <a:custGeom>
              <a:rect b="b" l="l" r="r" t="t"/>
              <a:pathLst>
                <a:path extrusionOk="0" h="10436313" w="14494">
                  <a:moveTo>
                    <a:pt x="0" y="0"/>
                  </a:moveTo>
                  <a:lnTo>
                    <a:pt x="14495" y="0"/>
                  </a:lnTo>
                  <a:lnTo>
                    <a:pt x="14495" y="10436313"/>
                  </a:lnTo>
                  <a:lnTo>
                    <a:pt x="0" y="10436313"/>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23" name="Google Shape;323;p7"/>
            <p:cNvSpPr/>
            <p:nvPr/>
          </p:nvSpPr>
          <p:spPr>
            <a:xfrm>
              <a:off x="2923726" y="-173471"/>
              <a:ext cx="14494" cy="10436313"/>
            </a:xfrm>
            <a:custGeom>
              <a:rect b="b" l="l" r="r" t="t"/>
              <a:pathLst>
                <a:path extrusionOk="0" h="10436313" w="14494">
                  <a:moveTo>
                    <a:pt x="0" y="0"/>
                  </a:moveTo>
                  <a:lnTo>
                    <a:pt x="14495" y="0"/>
                  </a:lnTo>
                  <a:lnTo>
                    <a:pt x="14495" y="10436313"/>
                  </a:lnTo>
                  <a:lnTo>
                    <a:pt x="0" y="10436313"/>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24" name="Google Shape;324;p7"/>
            <p:cNvSpPr/>
            <p:nvPr/>
          </p:nvSpPr>
          <p:spPr>
            <a:xfrm>
              <a:off x="1975005" y="-173471"/>
              <a:ext cx="14494" cy="10436313"/>
            </a:xfrm>
            <a:custGeom>
              <a:rect b="b" l="l" r="r" t="t"/>
              <a:pathLst>
                <a:path extrusionOk="0" h="10436313" w="14494">
                  <a:moveTo>
                    <a:pt x="0" y="0"/>
                  </a:moveTo>
                  <a:lnTo>
                    <a:pt x="14495" y="0"/>
                  </a:lnTo>
                  <a:lnTo>
                    <a:pt x="14495" y="10436313"/>
                  </a:lnTo>
                  <a:lnTo>
                    <a:pt x="0" y="10436313"/>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sp>
        <p:nvSpPr>
          <p:cNvPr id="325" name="Google Shape;325;p7"/>
          <p:cNvSpPr txBox="1"/>
          <p:nvPr>
            <p:ph type="title"/>
          </p:nvPr>
        </p:nvSpPr>
        <p:spPr>
          <a:xfrm>
            <a:off x="2831875" y="232425"/>
            <a:ext cx="6109800" cy="6423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4100"/>
              <a:buNone/>
            </a:pPr>
            <a:r>
              <a:rPr lang="en"/>
              <a:t>So What Should be Done? </a:t>
            </a:r>
            <a:endParaRPr/>
          </a:p>
        </p:txBody>
      </p:sp>
      <p:sp>
        <p:nvSpPr>
          <p:cNvPr id="326" name="Google Shape;326;p7"/>
          <p:cNvSpPr txBox="1"/>
          <p:nvPr>
            <p:ph idx="12" type="sldNum"/>
          </p:nvPr>
        </p:nvSpPr>
        <p:spPr>
          <a:xfrm>
            <a:off x="8376075" y="4749850"/>
            <a:ext cx="548700" cy="181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100"/>
              <a:buNone/>
            </a:pPr>
            <a:fld id="{00000000-1234-1234-1234-123412341234}" type="slidenum">
              <a:rPr lang="en"/>
              <a:t>‹#›</a:t>
            </a:fld>
            <a:endParaRPr/>
          </a:p>
        </p:txBody>
      </p:sp>
      <p:sp>
        <p:nvSpPr>
          <p:cNvPr id="327" name="Google Shape;327;p7"/>
          <p:cNvSpPr txBox="1"/>
          <p:nvPr>
            <p:ph idx="1" type="subTitle"/>
          </p:nvPr>
        </p:nvSpPr>
        <p:spPr>
          <a:xfrm>
            <a:off x="3075025" y="773350"/>
            <a:ext cx="5623500" cy="4158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a:p>
            <a:pPr indent="-317500" lvl="0" marL="457200" rtl="0" algn="l">
              <a:spcBef>
                <a:spcPts val="800"/>
              </a:spcBef>
              <a:spcAft>
                <a:spcPts val="0"/>
              </a:spcAft>
              <a:buSzPts val="1400"/>
              <a:buChar char="●"/>
            </a:pPr>
            <a:r>
              <a:rPr lang="en" sz="1400"/>
              <a:t>Create a website that encapsulates everything that the Griffon Quartet wants to display.</a:t>
            </a:r>
            <a:endParaRPr sz="1400"/>
          </a:p>
          <a:p>
            <a:pPr indent="-317500" lvl="0" marL="457200" rtl="0" algn="l">
              <a:spcBef>
                <a:spcPts val="800"/>
              </a:spcBef>
              <a:spcAft>
                <a:spcPts val="0"/>
              </a:spcAft>
              <a:buSzPts val="1400"/>
              <a:buChar char="●"/>
            </a:pPr>
            <a:r>
              <a:rPr lang="en" sz="1400"/>
              <a:t>Create and promote on Facebook </a:t>
            </a:r>
            <a:endParaRPr sz="1400"/>
          </a:p>
          <a:p>
            <a:pPr indent="-317500" lvl="1" marL="914400" rtl="0" algn="l">
              <a:spcBef>
                <a:spcPts val="800"/>
              </a:spcBef>
              <a:spcAft>
                <a:spcPts val="0"/>
              </a:spcAft>
              <a:buSzPts val="1400"/>
              <a:buChar char="○"/>
            </a:pPr>
            <a:r>
              <a:rPr lang="en" sz="1400"/>
              <a:t> Events, photos, videos, updates </a:t>
            </a:r>
            <a:endParaRPr sz="1400"/>
          </a:p>
          <a:p>
            <a:pPr indent="-317500" lvl="0" marL="457200" rtl="0" algn="l">
              <a:spcBef>
                <a:spcPts val="800"/>
              </a:spcBef>
              <a:spcAft>
                <a:spcPts val="0"/>
              </a:spcAft>
              <a:buSzPts val="1400"/>
              <a:buChar char="●"/>
            </a:pPr>
            <a:r>
              <a:rPr lang="en" sz="1400"/>
              <a:t>Use Instagram more for videos and photos </a:t>
            </a:r>
            <a:endParaRPr sz="1400"/>
          </a:p>
          <a:p>
            <a:pPr indent="-317500" lvl="1" marL="914400" rtl="0" algn="l">
              <a:spcBef>
                <a:spcPts val="800"/>
              </a:spcBef>
              <a:spcAft>
                <a:spcPts val="0"/>
              </a:spcAft>
              <a:buSzPts val="1400"/>
              <a:buChar char="○"/>
            </a:pPr>
            <a:r>
              <a:rPr lang="en" sz="1400"/>
              <a:t>Reels, photos, videos</a:t>
            </a:r>
            <a:endParaRPr sz="1400"/>
          </a:p>
          <a:p>
            <a:pPr indent="-317500" lvl="0" marL="457200" rtl="0" algn="l">
              <a:spcBef>
                <a:spcPts val="800"/>
              </a:spcBef>
              <a:spcAft>
                <a:spcPts val="0"/>
              </a:spcAft>
              <a:buSzPts val="1400"/>
              <a:buChar char="●"/>
            </a:pPr>
            <a:r>
              <a:rPr lang="en" sz="1400"/>
              <a:t>Change up the YouTube style</a:t>
            </a:r>
            <a:endParaRPr sz="1400"/>
          </a:p>
          <a:p>
            <a:pPr indent="-317500" lvl="1" marL="914400" rtl="0" algn="l">
              <a:spcBef>
                <a:spcPts val="800"/>
              </a:spcBef>
              <a:spcAft>
                <a:spcPts val="0"/>
              </a:spcAft>
              <a:buSzPts val="1400"/>
              <a:buChar char="○"/>
            </a:pPr>
            <a:r>
              <a:rPr lang="en" sz="1400"/>
              <a:t>Different types of videos of their content</a:t>
            </a:r>
            <a:endParaRPr sz="1400"/>
          </a:p>
          <a:p>
            <a:pPr indent="-317500" lvl="1" marL="914400" rtl="0" algn="l">
              <a:spcBef>
                <a:spcPts val="800"/>
              </a:spcBef>
              <a:spcAft>
                <a:spcPts val="0"/>
              </a:spcAft>
              <a:buSzPts val="1400"/>
              <a:buChar char="○"/>
            </a:pPr>
            <a:r>
              <a:rPr lang="en" sz="1400"/>
              <a:t>Can be shared on other social platforms</a:t>
            </a:r>
            <a:endParaRPr sz="1400"/>
          </a:p>
          <a:p>
            <a:pPr indent="-317500" lvl="0" marL="457200" rtl="0" algn="l">
              <a:spcBef>
                <a:spcPts val="800"/>
              </a:spcBef>
              <a:spcAft>
                <a:spcPts val="0"/>
              </a:spcAft>
              <a:buSzPts val="1400"/>
              <a:buChar char="●"/>
            </a:pPr>
            <a:r>
              <a:rPr lang="en" sz="1400"/>
              <a:t>Create a Twitter for event updates and quirky amusement</a:t>
            </a:r>
            <a:endParaRPr sz="1400"/>
          </a:p>
          <a:p>
            <a:pPr indent="-317500" lvl="0" marL="457200" rtl="0" algn="l">
              <a:spcBef>
                <a:spcPts val="800"/>
              </a:spcBef>
              <a:spcAft>
                <a:spcPts val="0"/>
              </a:spcAft>
              <a:buSzPts val="1400"/>
              <a:buChar char="●"/>
            </a:pPr>
            <a:r>
              <a:rPr lang="en" sz="1400"/>
              <a:t>LinkedIn for professional networking</a:t>
            </a:r>
            <a:endParaRPr sz="1400"/>
          </a:p>
          <a:p>
            <a:pPr indent="0" lvl="0" marL="457200" rtl="0" algn="l">
              <a:lnSpc>
                <a:spcPct val="115000"/>
              </a:lnSpc>
              <a:spcBef>
                <a:spcPts val="800"/>
              </a:spcBef>
              <a:spcAft>
                <a:spcPts val="800"/>
              </a:spcAft>
              <a:buNone/>
            </a:pPr>
            <a:r>
              <a:t/>
            </a:r>
            <a:endParaRPr sz="1400"/>
          </a:p>
        </p:txBody>
      </p:sp>
      <p:sp>
        <p:nvSpPr>
          <p:cNvPr id="328" name="Google Shape;328;p7"/>
          <p:cNvSpPr/>
          <p:nvPr/>
        </p:nvSpPr>
        <p:spPr>
          <a:xfrm>
            <a:off x="1563185" y="3363592"/>
            <a:ext cx="1268700" cy="1180500"/>
          </a:xfrm>
          <a:prstGeom prst="rect">
            <a:avLst/>
          </a:prstGeom>
          <a:solidFill>
            <a:schemeClr val="accent1"/>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7"/>
          <p:cNvSpPr/>
          <p:nvPr/>
        </p:nvSpPr>
        <p:spPr>
          <a:xfrm>
            <a:off x="369100" y="1294000"/>
            <a:ext cx="1280160" cy="1280156"/>
          </a:xfrm>
          <a:custGeom>
            <a:rect b="b" l="l" r="r" t="t"/>
            <a:pathLst>
              <a:path extrusionOk="0" h="2438393" w="2438400">
                <a:moveTo>
                  <a:pt x="2438400" y="1085807"/>
                </a:moveTo>
                <a:lnTo>
                  <a:pt x="2438400" y="1085807"/>
                </a:lnTo>
                <a:lnTo>
                  <a:pt x="2438400" y="0"/>
                </a:lnTo>
                <a:lnTo>
                  <a:pt x="2438400" y="0"/>
                </a:lnTo>
                <a:cubicBezTo>
                  <a:pt x="1091702" y="0"/>
                  <a:pt x="0" y="1091696"/>
                  <a:pt x="0" y="2438394"/>
                </a:cubicBezTo>
                <a:lnTo>
                  <a:pt x="1085820" y="2438394"/>
                </a:lnTo>
                <a:cubicBezTo>
                  <a:pt x="1085820" y="1691384"/>
                  <a:pt x="1691396" y="1085807"/>
                  <a:pt x="2438400" y="1085807"/>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33" name="Shape 333"/>
        <p:cNvGrpSpPr/>
        <p:nvPr/>
      </p:nvGrpSpPr>
      <p:grpSpPr>
        <a:xfrm>
          <a:off x="0" y="0"/>
          <a:ext cx="0" cy="0"/>
          <a:chOff x="0" y="0"/>
          <a:chExt cx="0" cy="0"/>
        </a:xfrm>
      </p:grpSpPr>
      <p:grpSp>
        <p:nvGrpSpPr>
          <p:cNvPr id="334" name="Google Shape;334;g104ffaed90e_1_21"/>
          <p:cNvGrpSpPr/>
          <p:nvPr/>
        </p:nvGrpSpPr>
        <p:grpSpPr>
          <a:xfrm>
            <a:off x="513154" y="-8"/>
            <a:ext cx="1908216" cy="5135527"/>
            <a:chOff x="1026284" y="-180719"/>
            <a:chExt cx="3816432" cy="10450808"/>
          </a:xfrm>
        </p:grpSpPr>
        <p:sp>
          <p:nvSpPr>
            <p:cNvPr id="335" name="Google Shape;335;g104ffaed90e_1_21"/>
            <p:cNvSpPr/>
            <p:nvPr/>
          </p:nvSpPr>
          <p:spPr>
            <a:xfrm>
              <a:off x="1026284" y="-180719"/>
              <a:ext cx="3814476" cy="10450808"/>
            </a:xfrm>
            <a:custGeom>
              <a:rect b="b" l="l" r="r" t="t"/>
              <a:pathLst>
                <a:path extrusionOk="0" h="10450808" w="10450619">
                  <a:moveTo>
                    <a:pt x="10450619" y="10450808"/>
                  </a:moveTo>
                  <a:lnTo>
                    <a:pt x="0" y="10450808"/>
                  </a:lnTo>
                  <a:lnTo>
                    <a:pt x="0" y="0"/>
                  </a:lnTo>
                  <a:lnTo>
                    <a:pt x="10450619" y="0"/>
                  </a:lnTo>
                  <a:lnTo>
                    <a:pt x="10450619" y="10450808"/>
                  </a:lnTo>
                  <a:close/>
                  <a:moveTo>
                    <a:pt x="14495" y="10436313"/>
                  </a:moveTo>
                  <a:lnTo>
                    <a:pt x="10436125" y="10436313"/>
                  </a:lnTo>
                  <a:lnTo>
                    <a:pt x="10436125" y="14495"/>
                  </a:lnTo>
                  <a:lnTo>
                    <a:pt x="14495" y="14495"/>
                  </a:lnTo>
                  <a:lnTo>
                    <a:pt x="14495" y="10436313"/>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36" name="Google Shape;336;g104ffaed90e_1_21"/>
            <p:cNvSpPr/>
            <p:nvPr/>
          </p:nvSpPr>
          <p:spPr>
            <a:xfrm>
              <a:off x="1033531" y="9306856"/>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37" name="Google Shape;337;g104ffaed90e_1_21"/>
            <p:cNvSpPr/>
            <p:nvPr/>
          </p:nvSpPr>
          <p:spPr>
            <a:xfrm>
              <a:off x="1033531" y="8358118"/>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38" name="Google Shape;338;g104ffaed90e_1_21"/>
            <p:cNvSpPr/>
            <p:nvPr/>
          </p:nvSpPr>
          <p:spPr>
            <a:xfrm>
              <a:off x="1033531" y="7409283"/>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39" name="Google Shape;339;g104ffaed90e_1_21"/>
            <p:cNvSpPr/>
            <p:nvPr/>
          </p:nvSpPr>
          <p:spPr>
            <a:xfrm>
              <a:off x="1033531" y="6460545"/>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40" name="Google Shape;340;g104ffaed90e_1_21"/>
            <p:cNvSpPr/>
            <p:nvPr/>
          </p:nvSpPr>
          <p:spPr>
            <a:xfrm>
              <a:off x="1033531" y="5511807"/>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41" name="Google Shape;341;g104ffaed90e_1_21"/>
            <p:cNvSpPr/>
            <p:nvPr/>
          </p:nvSpPr>
          <p:spPr>
            <a:xfrm>
              <a:off x="1033531" y="4563068"/>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42" name="Google Shape;342;g104ffaed90e_1_21"/>
            <p:cNvSpPr/>
            <p:nvPr/>
          </p:nvSpPr>
          <p:spPr>
            <a:xfrm>
              <a:off x="1033531" y="3614330"/>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43" name="Google Shape;343;g104ffaed90e_1_21"/>
            <p:cNvSpPr/>
            <p:nvPr/>
          </p:nvSpPr>
          <p:spPr>
            <a:xfrm>
              <a:off x="1033531" y="2665592"/>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44" name="Google Shape;344;g104ffaed90e_1_21"/>
            <p:cNvSpPr/>
            <p:nvPr/>
          </p:nvSpPr>
          <p:spPr>
            <a:xfrm>
              <a:off x="1033531" y="1716757"/>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45" name="Google Shape;345;g104ffaed90e_1_21"/>
            <p:cNvSpPr/>
            <p:nvPr/>
          </p:nvSpPr>
          <p:spPr>
            <a:xfrm>
              <a:off x="1033531" y="768019"/>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46" name="Google Shape;346;g104ffaed90e_1_21"/>
            <p:cNvSpPr/>
            <p:nvPr/>
          </p:nvSpPr>
          <p:spPr>
            <a:xfrm>
              <a:off x="4821265" y="-173471"/>
              <a:ext cx="14494" cy="10436313"/>
            </a:xfrm>
            <a:custGeom>
              <a:rect b="b" l="l" r="r" t="t"/>
              <a:pathLst>
                <a:path extrusionOk="0" h="10436313" w="14494">
                  <a:moveTo>
                    <a:pt x="0" y="0"/>
                  </a:moveTo>
                  <a:lnTo>
                    <a:pt x="14495" y="0"/>
                  </a:lnTo>
                  <a:lnTo>
                    <a:pt x="14495" y="10436313"/>
                  </a:lnTo>
                  <a:lnTo>
                    <a:pt x="0" y="10436313"/>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47" name="Google Shape;347;g104ffaed90e_1_21"/>
            <p:cNvSpPr/>
            <p:nvPr/>
          </p:nvSpPr>
          <p:spPr>
            <a:xfrm>
              <a:off x="3872543" y="-173471"/>
              <a:ext cx="14494" cy="10436313"/>
            </a:xfrm>
            <a:custGeom>
              <a:rect b="b" l="l" r="r" t="t"/>
              <a:pathLst>
                <a:path extrusionOk="0" h="10436313" w="14494">
                  <a:moveTo>
                    <a:pt x="0" y="0"/>
                  </a:moveTo>
                  <a:lnTo>
                    <a:pt x="14495" y="0"/>
                  </a:lnTo>
                  <a:lnTo>
                    <a:pt x="14495" y="10436313"/>
                  </a:lnTo>
                  <a:lnTo>
                    <a:pt x="0" y="10436313"/>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48" name="Google Shape;348;g104ffaed90e_1_21"/>
            <p:cNvSpPr/>
            <p:nvPr/>
          </p:nvSpPr>
          <p:spPr>
            <a:xfrm>
              <a:off x="2923726" y="-173471"/>
              <a:ext cx="14494" cy="10436313"/>
            </a:xfrm>
            <a:custGeom>
              <a:rect b="b" l="l" r="r" t="t"/>
              <a:pathLst>
                <a:path extrusionOk="0" h="10436313" w="14494">
                  <a:moveTo>
                    <a:pt x="0" y="0"/>
                  </a:moveTo>
                  <a:lnTo>
                    <a:pt x="14495" y="0"/>
                  </a:lnTo>
                  <a:lnTo>
                    <a:pt x="14495" y="10436313"/>
                  </a:lnTo>
                  <a:lnTo>
                    <a:pt x="0" y="10436313"/>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49" name="Google Shape;349;g104ffaed90e_1_21"/>
            <p:cNvSpPr/>
            <p:nvPr/>
          </p:nvSpPr>
          <p:spPr>
            <a:xfrm>
              <a:off x="1975005" y="-173471"/>
              <a:ext cx="14494" cy="10436313"/>
            </a:xfrm>
            <a:custGeom>
              <a:rect b="b" l="l" r="r" t="t"/>
              <a:pathLst>
                <a:path extrusionOk="0" h="10436313" w="14494">
                  <a:moveTo>
                    <a:pt x="0" y="0"/>
                  </a:moveTo>
                  <a:lnTo>
                    <a:pt x="14495" y="0"/>
                  </a:lnTo>
                  <a:lnTo>
                    <a:pt x="14495" y="10436313"/>
                  </a:lnTo>
                  <a:lnTo>
                    <a:pt x="0" y="10436313"/>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sp>
        <p:nvSpPr>
          <p:cNvPr id="350" name="Google Shape;350;g104ffaed90e_1_21"/>
          <p:cNvSpPr txBox="1"/>
          <p:nvPr>
            <p:ph type="title"/>
          </p:nvPr>
        </p:nvSpPr>
        <p:spPr>
          <a:xfrm>
            <a:off x="2466100" y="116275"/>
            <a:ext cx="6722700" cy="5526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4100"/>
              <a:buNone/>
            </a:pPr>
            <a:r>
              <a:rPr lang="en" sz="3200"/>
              <a:t>So How Should this be </a:t>
            </a:r>
            <a:r>
              <a:rPr lang="en" sz="3200"/>
              <a:t>Implemented?</a:t>
            </a:r>
            <a:endParaRPr sz="3200"/>
          </a:p>
        </p:txBody>
      </p:sp>
      <p:sp>
        <p:nvSpPr>
          <p:cNvPr id="351" name="Google Shape;351;g104ffaed90e_1_21"/>
          <p:cNvSpPr txBox="1"/>
          <p:nvPr>
            <p:ph idx="12" type="sldNum"/>
          </p:nvPr>
        </p:nvSpPr>
        <p:spPr>
          <a:xfrm>
            <a:off x="8376075" y="4749850"/>
            <a:ext cx="548700" cy="181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100"/>
              <a:buNone/>
            </a:pPr>
            <a:fld id="{00000000-1234-1234-1234-123412341234}" type="slidenum">
              <a:rPr lang="en"/>
              <a:t>‹#›</a:t>
            </a:fld>
            <a:endParaRPr/>
          </a:p>
        </p:txBody>
      </p:sp>
      <p:sp>
        <p:nvSpPr>
          <p:cNvPr id="352" name="Google Shape;352;g104ffaed90e_1_21"/>
          <p:cNvSpPr txBox="1"/>
          <p:nvPr>
            <p:ph idx="1" type="subTitle"/>
          </p:nvPr>
        </p:nvSpPr>
        <p:spPr>
          <a:xfrm>
            <a:off x="2691800" y="1057400"/>
            <a:ext cx="6096000" cy="3813600"/>
          </a:xfrm>
          <a:prstGeom prst="rect">
            <a:avLst/>
          </a:prstGeom>
          <a:noFill/>
          <a:ln>
            <a:noFill/>
          </a:ln>
        </p:spPr>
        <p:txBody>
          <a:bodyPr anchorCtr="0" anchor="t" bIns="0" lIns="0" spcFirstLastPara="1" rIns="0" wrap="square" tIns="0">
            <a:noAutofit/>
          </a:bodyPr>
          <a:lstStyle/>
          <a:p>
            <a:pPr indent="-317500" lvl="0" marL="457200" rtl="0" algn="l">
              <a:lnSpc>
                <a:spcPct val="115000"/>
              </a:lnSpc>
              <a:spcBef>
                <a:spcPts val="0"/>
              </a:spcBef>
              <a:spcAft>
                <a:spcPts val="0"/>
              </a:spcAft>
              <a:buSzPts val="1400"/>
              <a:buAutoNum type="arabicPeriod"/>
            </a:pPr>
            <a:r>
              <a:rPr lang="en" sz="1400"/>
              <a:t>Hire a Social Media Manager:</a:t>
            </a:r>
            <a:endParaRPr sz="1400"/>
          </a:p>
          <a:p>
            <a:pPr indent="-317500" lvl="1" marL="1828800" rtl="0" algn="l">
              <a:lnSpc>
                <a:spcPct val="115000"/>
              </a:lnSpc>
              <a:spcBef>
                <a:spcPts val="0"/>
              </a:spcBef>
              <a:spcAft>
                <a:spcPts val="0"/>
              </a:spcAft>
              <a:buSzPts val="1400"/>
              <a:buAutoNum type="alphaLcPeriod"/>
            </a:pPr>
            <a:r>
              <a:rPr lang="en" sz="1400"/>
              <a:t>Hire someone that can be there with the group updating their social media as events go on.</a:t>
            </a:r>
            <a:endParaRPr sz="1400"/>
          </a:p>
          <a:p>
            <a:pPr indent="-317500" lvl="0" marL="457200" rtl="0" algn="l">
              <a:lnSpc>
                <a:spcPct val="115000"/>
              </a:lnSpc>
              <a:spcBef>
                <a:spcPts val="1000"/>
              </a:spcBef>
              <a:spcAft>
                <a:spcPts val="0"/>
              </a:spcAft>
              <a:buSzPts val="1400"/>
              <a:buAutoNum type="arabicPeriod"/>
            </a:pPr>
            <a:r>
              <a:rPr lang="en" sz="1400"/>
              <a:t>Hire an Intern:</a:t>
            </a:r>
            <a:endParaRPr sz="1400"/>
          </a:p>
          <a:p>
            <a:pPr indent="-317500" lvl="1" marL="1828800" rtl="0" algn="l">
              <a:lnSpc>
                <a:spcPct val="115000"/>
              </a:lnSpc>
              <a:spcBef>
                <a:spcPts val="0"/>
              </a:spcBef>
              <a:spcAft>
                <a:spcPts val="0"/>
              </a:spcAft>
              <a:buSzPts val="1400"/>
              <a:buAutoNum type="alphaLcPeriod"/>
            </a:pPr>
            <a:r>
              <a:rPr lang="en" sz="1400"/>
              <a:t>Hire a lightly paid intern to be there with the group part time and update their social media as events go on.</a:t>
            </a:r>
            <a:endParaRPr sz="1400"/>
          </a:p>
          <a:p>
            <a:pPr indent="-317500" lvl="0" marL="457200" rtl="0" algn="l">
              <a:lnSpc>
                <a:spcPct val="115000"/>
              </a:lnSpc>
              <a:spcBef>
                <a:spcPts val="1000"/>
              </a:spcBef>
              <a:spcAft>
                <a:spcPts val="0"/>
              </a:spcAft>
              <a:buSzPts val="1400"/>
              <a:buAutoNum type="arabicPeriod"/>
            </a:pPr>
            <a:r>
              <a:rPr lang="en" sz="1400"/>
              <a:t>Uphold the Social Media Themselves: Have a Content Checker</a:t>
            </a:r>
            <a:endParaRPr sz="1400"/>
          </a:p>
          <a:p>
            <a:pPr indent="-317500" lvl="1" marL="1828800" rtl="0" algn="l">
              <a:lnSpc>
                <a:spcPct val="115000"/>
              </a:lnSpc>
              <a:spcBef>
                <a:spcPts val="0"/>
              </a:spcBef>
              <a:spcAft>
                <a:spcPts val="0"/>
              </a:spcAft>
              <a:buSzPts val="1400"/>
              <a:buAutoNum type="alphaLcPeriod"/>
            </a:pPr>
            <a:r>
              <a:rPr lang="en" sz="1400"/>
              <a:t>Have the group update their media as events go on and as they have time</a:t>
            </a:r>
            <a:endParaRPr sz="1400"/>
          </a:p>
          <a:p>
            <a:pPr indent="-317500" lvl="1" marL="1828800" rtl="0" algn="l">
              <a:lnSpc>
                <a:spcPct val="115000"/>
              </a:lnSpc>
              <a:spcBef>
                <a:spcPts val="0"/>
              </a:spcBef>
              <a:spcAft>
                <a:spcPts val="0"/>
              </a:spcAft>
              <a:buSzPts val="1400"/>
              <a:buAutoNum type="alphaLcPeriod"/>
            </a:pPr>
            <a:r>
              <a:rPr lang="en" sz="1400"/>
              <a:t>Have someone well versed in social media check posts over and give tips to the group as time goes on (e.g.: intern).</a:t>
            </a:r>
            <a:endParaRPr sz="1400"/>
          </a:p>
          <a:p>
            <a:pPr indent="-317500" lvl="1" marL="1828800" rtl="0" algn="l">
              <a:spcBef>
                <a:spcPts val="0"/>
              </a:spcBef>
              <a:spcAft>
                <a:spcPts val="0"/>
              </a:spcAft>
              <a:buSzPts val="1400"/>
              <a:buAutoNum type="alphaLcPeriod"/>
            </a:pPr>
            <a:r>
              <a:rPr lang="en" sz="1400"/>
              <a:t>Send out brief surveys to donors and students to check interest and effectives of socials and contact methods</a:t>
            </a:r>
            <a:endParaRPr sz="1400"/>
          </a:p>
          <a:p>
            <a:pPr indent="0" lvl="0" marL="0" rtl="0" algn="l">
              <a:lnSpc>
                <a:spcPct val="115000"/>
              </a:lnSpc>
              <a:spcBef>
                <a:spcPts val="800"/>
              </a:spcBef>
              <a:spcAft>
                <a:spcPts val="800"/>
              </a:spcAft>
              <a:buNone/>
            </a:pPr>
            <a:r>
              <a:t/>
            </a:r>
            <a:endParaRPr sz="1300"/>
          </a:p>
        </p:txBody>
      </p:sp>
      <p:sp>
        <p:nvSpPr>
          <p:cNvPr id="353" name="Google Shape;353;g104ffaed90e_1_21"/>
          <p:cNvSpPr/>
          <p:nvPr/>
        </p:nvSpPr>
        <p:spPr>
          <a:xfrm>
            <a:off x="1563185" y="3363592"/>
            <a:ext cx="1268700" cy="1180500"/>
          </a:xfrm>
          <a:prstGeom prst="rect">
            <a:avLst/>
          </a:prstGeom>
          <a:solidFill>
            <a:schemeClr val="accent1"/>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g104ffaed90e_1_21"/>
          <p:cNvSpPr/>
          <p:nvPr/>
        </p:nvSpPr>
        <p:spPr>
          <a:xfrm>
            <a:off x="369100" y="1294000"/>
            <a:ext cx="1280160" cy="1280156"/>
          </a:xfrm>
          <a:custGeom>
            <a:rect b="b" l="l" r="r" t="t"/>
            <a:pathLst>
              <a:path extrusionOk="0" h="2438393" w="2438400">
                <a:moveTo>
                  <a:pt x="2438400" y="1085807"/>
                </a:moveTo>
                <a:lnTo>
                  <a:pt x="2438400" y="1085807"/>
                </a:lnTo>
                <a:lnTo>
                  <a:pt x="2438400" y="0"/>
                </a:lnTo>
                <a:lnTo>
                  <a:pt x="2438400" y="0"/>
                </a:lnTo>
                <a:cubicBezTo>
                  <a:pt x="1091702" y="0"/>
                  <a:pt x="0" y="1091696"/>
                  <a:pt x="0" y="2438394"/>
                </a:cubicBezTo>
                <a:lnTo>
                  <a:pt x="1085820" y="2438394"/>
                </a:lnTo>
                <a:cubicBezTo>
                  <a:pt x="1085820" y="1691384"/>
                  <a:pt x="1691396" y="1085807"/>
                  <a:pt x="2438400" y="1085807"/>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7" name="Shape 67"/>
        <p:cNvGrpSpPr/>
        <p:nvPr/>
      </p:nvGrpSpPr>
      <p:grpSpPr>
        <a:xfrm>
          <a:off x="0" y="0"/>
          <a:ext cx="0" cy="0"/>
          <a:chOff x="0" y="0"/>
          <a:chExt cx="0" cy="0"/>
        </a:xfrm>
      </p:grpSpPr>
      <p:sp>
        <p:nvSpPr>
          <p:cNvPr id="68" name="Google Shape;68;p2"/>
          <p:cNvSpPr txBox="1"/>
          <p:nvPr>
            <p:ph type="title"/>
          </p:nvPr>
        </p:nvSpPr>
        <p:spPr>
          <a:xfrm>
            <a:off x="161825" y="156125"/>
            <a:ext cx="6480000" cy="7179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4100"/>
              <a:buNone/>
            </a:pPr>
            <a:r>
              <a:rPr lang="en"/>
              <a:t>Agenda   </a:t>
            </a:r>
            <a:endParaRPr/>
          </a:p>
        </p:txBody>
      </p:sp>
      <p:sp>
        <p:nvSpPr>
          <p:cNvPr id="69" name="Google Shape;69;p2"/>
          <p:cNvSpPr txBox="1"/>
          <p:nvPr>
            <p:ph idx="12" type="sldNum"/>
          </p:nvPr>
        </p:nvSpPr>
        <p:spPr>
          <a:xfrm>
            <a:off x="8376075" y="4749850"/>
            <a:ext cx="548700" cy="181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100"/>
              <a:buNone/>
            </a:pPr>
            <a:fld id="{00000000-1234-1234-1234-123412341234}" type="slidenum">
              <a:rPr lang="en"/>
              <a:t>‹#›</a:t>
            </a:fld>
            <a:endParaRPr/>
          </a:p>
        </p:txBody>
      </p:sp>
      <p:sp>
        <p:nvSpPr>
          <p:cNvPr id="70" name="Google Shape;70;p2"/>
          <p:cNvSpPr txBox="1"/>
          <p:nvPr>
            <p:ph idx="1" type="body"/>
          </p:nvPr>
        </p:nvSpPr>
        <p:spPr>
          <a:xfrm>
            <a:off x="161825" y="1242975"/>
            <a:ext cx="3210900" cy="3018600"/>
          </a:xfrm>
          <a:prstGeom prst="rect">
            <a:avLst/>
          </a:prstGeom>
          <a:noFill/>
          <a:ln>
            <a:noFill/>
          </a:ln>
        </p:spPr>
        <p:txBody>
          <a:bodyPr anchorCtr="0" anchor="t" bIns="0" lIns="0" spcFirstLastPara="1" rIns="0" wrap="square" tIns="0">
            <a:noAutofit/>
          </a:bodyPr>
          <a:lstStyle/>
          <a:p>
            <a:pPr indent="-330200" lvl="0" marL="457200" rtl="0" algn="l">
              <a:lnSpc>
                <a:spcPct val="100000"/>
              </a:lnSpc>
              <a:spcBef>
                <a:spcPts val="0"/>
              </a:spcBef>
              <a:spcAft>
                <a:spcPts val="0"/>
              </a:spcAft>
              <a:buSzPts val="1600"/>
              <a:buChar char="➢"/>
            </a:pPr>
            <a:r>
              <a:rPr lang="en"/>
              <a:t>Background </a:t>
            </a:r>
            <a:endParaRPr sz="2000"/>
          </a:p>
          <a:p>
            <a:pPr indent="-330200" lvl="0" marL="457200" rtl="0" algn="l">
              <a:lnSpc>
                <a:spcPct val="100000"/>
              </a:lnSpc>
              <a:spcBef>
                <a:spcPts val="0"/>
              </a:spcBef>
              <a:spcAft>
                <a:spcPts val="0"/>
              </a:spcAft>
              <a:buSzPts val="1600"/>
              <a:buChar char="➢"/>
            </a:pPr>
            <a:r>
              <a:rPr lang="en"/>
              <a:t>Quartet Members</a:t>
            </a:r>
            <a:endParaRPr/>
          </a:p>
          <a:p>
            <a:pPr indent="-330200" lvl="0" marL="457200" rtl="0" algn="l">
              <a:lnSpc>
                <a:spcPct val="100000"/>
              </a:lnSpc>
              <a:spcBef>
                <a:spcPts val="0"/>
              </a:spcBef>
              <a:spcAft>
                <a:spcPts val="0"/>
              </a:spcAft>
              <a:buSzPts val="1600"/>
              <a:buChar char="➢"/>
            </a:pPr>
            <a:r>
              <a:rPr lang="en"/>
              <a:t>Goals as a Music Group</a:t>
            </a:r>
            <a:endParaRPr/>
          </a:p>
          <a:p>
            <a:pPr indent="-330200" lvl="0" marL="457200" rtl="0" algn="l">
              <a:lnSpc>
                <a:spcPct val="100000"/>
              </a:lnSpc>
              <a:spcBef>
                <a:spcPts val="0"/>
              </a:spcBef>
              <a:spcAft>
                <a:spcPts val="0"/>
              </a:spcAft>
              <a:buSzPts val="1600"/>
              <a:buChar char="➢"/>
            </a:pPr>
            <a:r>
              <a:rPr lang="en"/>
              <a:t>Mission Statement </a:t>
            </a:r>
            <a:endParaRPr/>
          </a:p>
          <a:p>
            <a:pPr indent="-330200" lvl="0" marL="457200" rtl="0" algn="l">
              <a:lnSpc>
                <a:spcPct val="100000"/>
              </a:lnSpc>
              <a:spcBef>
                <a:spcPts val="0"/>
              </a:spcBef>
              <a:spcAft>
                <a:spcPts val="0"/>
              </a:spcAft>
              <a:buSzPts val="1600"/>
              <a:buChar char="➢"/>
            </a:pPr>
            <a:r>
              <a:rPr lang="en"/>
              <a:t>Analysis of the Mission Statement</a:t>
            </a:r>
            <a:endParaRPr/>
          </a:p>
          <a:p>
            <a:pPr indent="-330200" lvl="0" marL="457200" rtl="0" algn="l">
              <a:lnSpc>
                <a:spcPct val="100000"/>
              </a:lnSpc>
              <a:spcBef>
                <a:spcPts val="0"/>
              </a:spcBef>
              <a:spcAft>
                <a:spcPts val="0"/>
              </a:spcAft>
              <a:buSzPts val="1600"/>
              <a:buChar char="➢"/>
            </a:pPr>
            <a:r>
              <a:rPr lang="en"/>
              <a:t>KISS Chart - Audience Analysis </a:t>
            </a:r>
            <a:endParaRPr/>
          </a:p>
          <a:p>
            <a:pPr indent="-330200" lvl="0" marL="457200" rtl="0" algn="l">
              <a:lnSpc>
                <a:spcPct val="100000"/>
              </a:lnSpc>
              <a:spcBef>
                <a:spcPts val="0"/>
              </a:spcBef>
              <a:spcAft>
                <a:spcPts val="0"/>
              </a:spcAft>
              <a:buSzPts val="1600"/>
              <a:buChar char="➢"/>
            </a:pPr>
            <a:r>
              <a:rPr lang="en"/>
              <a:t>Current Website Analysis </a:t>
            </a:r>
            <a:endParaRPr/>
          </a:p>
          <a:p>
            <a:pPr indent="-330200" lvl="0" marL="457200" rtl="0" algn="l">
              <a:lnSpc>
                <a:spcPct val="100000"/>
              </a:lnSpc>
              <a:spcBef>
                <a:spcPts val="0"/>
              </a:spcBef>
              <a:spcAft>
                <a:spcPts val="0"/>
              </a:spcAft>
              <a:buSzPts val="1600"/>
              <a:buChar char="➢"/>
            </a:pPr>
            <a:r>
              <a:rPr lang="en"/>
              <a:t>Website Uses of Other Music Groups</a:t>
            </a:r>
            <a:endParaRPr/>
          </a:p>
          <a:p>
            <a:pPr indent="-330200" lvl="0" marL="457200" rtl="0" algn="l">
              <a:lnSpc>
                <a:spcPct val="100000"/>
              </a:lnSpc>
              <a:spcBef>
                <a:spcPts val="0"/>
              </a:spcBef>
              <a:spcAft>
                <a:spcPts val="0"/>
              </a:spcAft>
              <a:buSzPts val="1600"/>
              <a:buChar char="➢"/>
            </a:pPr>
            <a:r>
              <a:rPr lang="en"/>
              <a:t>Website Analysis Suggestion </a:t>
            </a:r>
            <a:endParaRPr/>
          </a:p>
          <a:p>
            <a:pPr indent="-330200" lvl="0" marL="457200" rtl="0" algn="l">
              <a:lnSpc>
                <a:spcPct val="100000"/>
              </a:lnSpc>
              <a:spcBef>
                <a:spcPts val="0"/>
              </a:spcBef>
              <a:spcAft>
                <a:spcPts val="0"/>
              </a:spcAft>
              <a:buSzPts val="1600"/>
              <a:buChar char="➢"/>
            </a:pPr>
            <a:r>
              <a:rPr lang="en"/>
              <a:t>Website Mockup </a:t>
            </a:r>
            <a:endParaRPr/>
          </a:p>
          <a:p>
            <a:pPr indent="0" lvl="0" marL="0" rtl="0" algn="l">
              <a:lnSpc>
                <a:spcPct val="100000"/>
              </a:lnSpc>
              <a:spcBef>
                <a:spcPts val="600"/>
              </a:spcBef>
              <a:spcAft>
                <a:spcPts val="600"/>
              </a:spcAft>
              <a:buSzPts val="1600"/>
              <a:buNone/>
            </a:pPr>
            <a:r>
              <a:t/>
            </a:r>
            <a:endParaRPr sz="1100"/>
          </a:p>
        </p:txBody>
      </p:sp>
      <p:sp>
        <p:nvSpPr>
          <p:cNvPr id="71" name="Google Shape;71;p2"/>
          <p:cNvSpPr/>
          <p:nvPr/>
        </p:nvSpPr>
        <p:spPr>
          <a:xfrm>
            <a:off x="7164806" y="416144"/>
            <a:ext cx="1137488" cy="1137486"/>
          </a:xfrm>
          <a:custGeom>
            <a:rect b="b" l="l" r="r" t="t"/>
            <a:pathLst>
              <a:path extrusionOk="0" h="2274971" w="2274977">
                <a:moveTo>
                  <a:pt x="2274977" y="1013036"/>
                </a:moveTo>
                <a:lnTo>
                  <a:pt x="2274977" y="1013036"/>
                </a:lnTo>
                <a:lnTo>
                  <a:pt x="2274977" y="0"/>
                </a:lnTo>
                <a:lnTo>
                  <a:pt x="2274977" y="0"/>
                </a:lnTo>
                <a:cubicBezTo>
                  <a:pt x="1018536" y="0"/>
                  <a:pt x="0" y="1018530"/>
                  <a:pt x="0" y="2274971"/>
                </a:cubicBezTo>
                <a:lnTo>
                  <a:pt x="1013047" y="2274971"/>
                </a:lnTo>
                <a:cubicBezTo>
                  <a:pt x="1013047" y="1578027"/>
                  <a:pt x="1578038" y="1013036"/>
                  <a:pt x="2274977" y="1013036"/>
                </a:cubicBezTo>
                <a:close/>
              </a:path>
            </a:pathLst>
          </a:custGeom>
          <a:solidFill>
            <a:schemeClr val="accent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72" name="Google Shape;72;p2"/>
          <p:cNvSpPr/>
          <p:nvPr/>
        </p:nvSpPr>
        <p:spPr>
          <a:xfrm>
            <a:off x="6516725" y="597474"/>
            <a:ext cx="1106170" cy="276543"/>
          </a:xfrm>
          <a:custGeom>
            <a:rect b="b" l="l" r="r" t="t"/>
            <a:pathLst>
              <a:path extrusionOk="0" h="553085" w="2212339">
                <a:moveTo>
                  <a:pt x="276542" y="0"/>
                </a:moveTo>
                <a:cubicBezTo>
                  <a:pt x="123753" y="0"/>
                  <a:pt x="0" y="123753"/>
                  <a:pt x="0" y="276543"/>
                </a:cubicBezTo>
                <a:cubicBezTo>
                  <a:pt x="0" y="429332"/>
                  <a:pt x="123753" y="553085"/>
                  <a:pt x="276542" y="553085"/>
                </a:cubicBezTo>
                <a:cubicBezTo>
                  <a:pt x="429332" y="553085"/>
                  <a:pt x="553085" y="429332"/>
                  <a:pt x="553085" y="276543"/>
                </a:cubicBezTo>
                <a:cubicBezTo>
                  <a:pt x="553085" y="123753"/>
                  <a:pt x="429332" y="0"/>
                  <a:pt x="276542" y="0"/>
                </a:cubicBezTo>
                <a:close/>
                <a:moveTo>
                  <a:pt x="1935797" y="0"/>
                </a:moveTo>
                <a:cubicBezTo>
                  <a:pt x="1783007" y="0"/>
                  <a:pt x="1659254" y="123753"/>
                  <a:pt x="1659254" y="276543"/>
                </a:cubicBezTo>
                <a:cubicBezTo>
                  <a:pt x="1659254" y="429332"/>
                  <a:pt x="1783007" y="553085"/>
                  <a:pt x="1935797" y="553085"/>
                </a:cubicBezTo>
                <a:cubicBezTo>
                  <a:pt x="2088586" y="553085"/>
                  <a:pt x="2212339" y="429332"/>
                  <a:pt x="2212339" y="276543"/>
                </a:cubicBezTo>
                <a:cubicBezTo>
                  <a:pt x="2212339" y="123753"/>
                  <a:pt x="2088586" y="0"/>
                  <a:pt x="1935797" y="0"/>
                </a:cubicBezTo>
                <a:close/>
                <a:moveTo>
                  <a:pt x="1106170" y="0"/>
                </a:moveTo>
                <a:cubicBezTo>
                  <a:pt x="953380" y="0"/>
                  <a:pt x="829627" y="123753"/>
                  <a:pt x="829627" y="276543"/>
                </a:cubicBezTo>
                <a:cubicBezTo>
                  <a:pt x="829627" y="429332"/>
                  <a:pt x="953380" y="553085"/>
                  <a:pt x="1106170" y="553085"/>
                </a:cubicBezTo>
                <a:cubicBezTo>
                  <a:pt x="1258959" y="553085"/>
                  <a:pt x="1382712" y="429332"/>
                  <a:pt x="1382712" y="276543"/>
                </a:cubicBezTo>
                <a:cubicBezTo>
                  <a:pt x="1382712" y="123753"/>
                  <a:pt x="1258959" y="0"/>
                  <a:pt x="1106170" y="0"/>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nvGrpSpPr>
          <p:cNvPr id="73" name="Google Shape;73;p2"/>
          <p:cNvGrpSpPr/>
          <p:nvPr/>
        </p:nvGrpSpPr>
        <p:grpSpPr>
          <a:xfrm>
            <a:off x="7023048" y="2835593"/>
            <a:ext cx="1761122" cy="1726267"/>
            <a:chOff x="9702216" y="1050931"/>
            <a:chExt cx="878278" cy="1196968"/>
          </a:xfrm>
        </p:grpSpPr>
        <p:sp>
          <p:nvSpPr>
            <p:cNvPr id="74" name="Google Shape;74;p2"/>
            <p:cNvSpPr/>
            <p:nvPr/>
          </p:nvSpPr>
          <p:spPr>
            <a:xfrm>
              <a:off x="9702216" y="1050931"/>
              <a:ext cx="448933" cy="1099188"/>
            </a:xfrm>
            <a:custGeom>
              <a:rect b="b" l="l" r="r" t="t"/>
              <a:pathLst>
                <a:path extrusionOk="0" h="1099188" w="448933">
                  <a:moveTo>
                    <a:pt x="405805" y="1099189"/>
                  </a:moveTo>
                  <a:lnTo>
                    <a:pt x="43128" y="1099189"/>
                  </a:lnTo>
                  <a:cubicBezTo>
                    <a:pt x="19309" y="1099189"/>
                    <a:pt x="0" y="1079894"/>
                    <a:pt x="0" y="1056092"/>
                  </a:cubicBezTo>
                  <a:lnTo>
                    <a:pt x="0" y="43096"/>
                  </a:lnTo>
                  <a:cubicBezTo>
                    <a:pt x="0" y="19295"/>
                    <a:pt x="19309" y="0"/>
                    <a:pt x="43128" y="0"/>
                  </a:cubicBezTo>
                  <a:lnTo>
                    <a:pt x="405805" y="0"/>
                  </a:lnTo>
                  <a:cubicBezTo>
                    <a:pt x="429624" y="0"/>
                    <a:pt x="448933" y="19295"/>
                    <a:pt x="448933" y="43096"/>
                  </a:cubicBezTo>
                  <a:lnTo>
                    <a:pt x="448933" y="1056092"/>
                  </a:lnTo>
                  <a:cubicBezTo>
                    <a:pt x="448933" y="1079894"/>
                    <a:pt x="429624" y="1099189"/>
                    <a:pt x="405805" y="1099189"/>
                  </a:cubicBezTo>
                  <a:close/>
                </a:path>
              </a:pathLst>
            </a:custGeom>
            <a:solidFill>
              <a:schemeClr val="accent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75" name="Google Shape;75;p2"/>
            <p:cNvSpPr/>
            <p:nvPr/>
          </p:nvSpPr>
          <p:spPr>
            <a:xfrm>
              <a:off x="9751907" y="1086613"/>
              <a:ext cx="828585" cy="1161286"/>
            </a:xfrm>
            <a:custGeom>
              <a:rect b="b" l="l" r="r" t="t"/>
              <a:pathLst>
                <a:path extrusionOk="0" h="1161286" w="828585">
                  <a:moveTo>
                    <a:pt x="540221" y="1161287"/>
                  </a:moveTo>
                  <a:lnTo>
                    <a:pt x="14376" y="1161287"/>
                  </a:lnTo>
                  <a:cubicBezTo>
                    <a:pt x="6437" y="1161287"/>
                    <a:pt x="0" y="1154855"/>
                    <a:pt x="0" y="1146921"/>
                  </a:cubicBezTo>
                  <a:lnTo>
                    <a:pt x="0" y="14365"/>
                  </a:lnTo>
                  <a:cubicBezTo>
                    <a:pt x="0" y="6432"/>
                    <a:pt x="6437" y="0"/>
                    <a:pt x="14376" y="0"/>
                  </a:cubicBezTo>
                  <a:lnTo>
                    <a:pt x="814210" y="0"/>
                  </a:lnTo>
                  <a:cubicBezTo>
                    <a:pt x="822149" y="0"/>
                    <a:pt x="828586" y="6432"/>
                    <a:pt x="828586" y="14365"/>
                  </a:cubicBezTo>
                  <a:lnTo>
                    <a:pt x="828586" y="873136"/>
                  </a:lnTo>
                  <a:cubicBezTo>
                    <a:pt x="828586" y="876945"/>
                    <a:pt x="827069" y="880599"/>
                    <a:pt x="824374" y="883293"/>
                  </a:cubicBezTo>
                  <a:lnTo>
                    <a:pt x="550385" y="1157078"/>
                  </a:lnTo>
                  <a:cubicBezTo>
                    <a:pt x="547690" y="1159772"/>
                    <a:pt x="544032" y="1161287"/>
                    <a:pt x="540221" y="1161287"/>
                  </a:cubicBezTo>
                  <a:close/>
                  <a:moveTo>
                    <a:pt x="28752" y="1132556"/>
                  </a:moveTo>
                  <a:lnTo>
                    <a:pt x="534268" y="1132556"/>
                  </a:lnTo>
                  <a:lnTo>
                    <a:pt x="799833" y="867188"/>
                  </a:lnTo>
                  <a:lnTo>
                    <a:pt x="799833" y="28731"/>
                  </a:lnTo>
                  <a:lnTo>
                    <a:pt x="28752" y="28731"/>
                  </a:lnTo>
                  <a:lnTo>
                    <a:pt x="28752" y="1132556"/>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76" name="Google Shape;76;p2"/>
            <p:cNvSpPr/>
            <p:nvPr/>
          </p:nvSpPr>
          <p:spPr>
            <a:xfrm>
              <a:off x="10277752" y="1945383"/>
              <a:ext cx="302741" cy="302516"/>
            </a:xfrm>
            <a:custGeom>
              <a:rect b="b" l="l" r="r" t="t"/>
              <a:pathLst>
                <a:path extrusionOk="0" h="302516" w="302741">
                  <a:moveTo>
                    <a:pt x="14376" y="302516"/>
                  </a:moveTo>
                  <a:cubicBezTo>
                    <a:pt x="12523" y="302516"/>
                    <a:pt x="10656" y="302158"/>
                    <a:pt x="8873" y="301422"/>
                  </a:cubicBezTo>
                  <a:cubicBezTo>
                    <a:pt x="3503" y="299198"/>
                    <a:pt x="0" y="293959"/>
                    <a:pt x="0" y="288151"/>
                  </a:cubicBezTo>
                  <a:lnTo>
                    <a:pt x="0" y="14365"/>
                  </a:lnTo>
                  <a:cubicBezTo>
                    <a:pt x="0" y="6432"/>
                    <a:pt x="6437" y="0"/>
                    <a:pt x="14376" y="0"/>
                  </a:cubicBezTo>
                  <a:lnTo>
                    <a:pt x="288365" y="0"/>
                  </a:lnTo>
                  <a:cubicBezTo>
                    <a:pt x="294177" y="0"/>
                    <a:pt x="299421" y="3500"/>
                    <a:pt x="301646" y="8866"/>
                  </a:cubicBezTo>
                  <a:cubicBezTo>
                    <a:pt x="303871" y="14239"/>
                    <a:pt x="302643" y="20412"/>
                    <a:pt x="298529" y="24522"/>
                  </a:cubicBezTo>
                  <a:lnTo>
                    <a:pt x="24541" y="298308"/>
                  </a:lnTo>
                  <a:cubicBezTo>
                    <a:pt x="21789" y="301057"/>
                    <a:pt x="18111" y="302516"/>
                    <a:pt x="14376" y="302516"/>
                  </a:cubicBezTo>
                  <a:close/>
                  <a:moveTo>
                    <a:pt x="28752" y="28731"/>
                  </a:moveTo>
                  <a:lnTo>
                    <a:pt x="28752" y="253472"/>
                  </a:lnTo>
                  <a:lnTo>
                    <a:pt x="253660" y="28731"/>
                  </a:lnTo>
                  <a:lnTo>
                    <a:pt x="28752" y="28731"/>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77" name="Google Shape;77;p2"/>
            <p:cNvSpPr/>
            <p:nvPr/>
          </p:nvSpPr>
          <p:spPr>
            <a:xfrm>
              <a:off x="9917373" y="1420644"/>
              <a:ext cx="497646" cy="28730"/>
            </a:xfrm>
            <a:custGeom>
              <a:rect b="b" l="l" r="r" t="t"/>
              <a:pathLst>
                <a:path extrusionOk="0" h="28730" w="497646">
                  <a:moveTo>
                    <a:pt x="483271" y="28731"/>
                  </a:moveTo>
                  <a:lnTo>
                    <a:pt x="14376" y="28731"/>
                  </a:lnTo>
                  <a:cubicBezTo>
                    <a:pt x="6437" y="28731"/>
                    <a:pt x="0" y="22299"/>
                    <a:pt x="0" y="14365"/>
                  </a:cubicBezTo>
                  <a:cubicBezTo>
                    <a:pt x="0" y="6432"/>
                    <a:pt x="6437" y="0"/>
                    <a:pt x="14376" y="0"/>
                  </a:cubicBezTo>
                  <a:lnTo>
                    <a:pt x="483271" y="0"/>
                  </a:lnTo>
                  <a:cubicBezTo>
                    <a:pt x="491210" y="0"/>
                    <a:pt x="497647" y="6432"/>
                    <a:pt x="497647" y="14365"/>
                  </a:cubicBezTo>
                  <a:cubicBezTo>
                    <a:pt x="497647" y="22299"/>
                    <a:pt x="491210" y="28731"/>
                    <a:pt x="483271" y="28731"/>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78" name="Google Shape;78;p2"/>
            <p:cNvSpPr/>
            <p:nvPr/>
          </p:nvSpPr>
          <p:spPr>
            <a:xfrm>
              <a:off x="9917373" y="1565232"/>
              <a:ext cx="497646" cy="28730"/>
            </a:xfrm>
            <a:custGeom>
              <a:rect b="b" l="l" r="r" t="t"/>
              <a:pathLst>
                <a:path extrusionOk="0" h="28730" w="497646">
                  <a:moveTo>
                    <a:pt x="483271" y="28731"/>
                  </a:moveTo>
                  <a:lnTo>
                    <a:pt x="14376" y="28731"/>
                  </a:lnTo>
                  <a:cubicBezTo>
                    <a:pt x="6437" y="28731"/>
                    <a:pt x="0" y="22299"/>
                    <a:pt x="0" y="14365"/>
                  </a:cubicBezTo>
                  <a:cubicBezTo>
                    <a:pt x="0" y="6432"/>
                    <a:pt x="6437" y="0"/>
                    <a:pt x="14376" y="0"/>
                  </a:cubicBezTo>
                  <a:lnTo>
                    <a:pt x="483271" y="0"/>
                  </a:lnTo>
                  <a:cubicBezTo>
                    <a:pt x="491210" y="0"/>
                    <a:pt x="497647" y="6432"/>
                    <a:pt x="497647" y="14365"/>
                  </a:cubicBezTo>
                  <a:cubicBezTo>
                    <a:pt x="497647" y="22299"/>
                    <a:pt x="491210" y="28731"/>
                    <a:pt x="483271" y="28731"/>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79" name="Google Shape;79;p2"/>
            <p:cNvSpPr/>
            <p:nvPr/>
          </p:nvSpPr>
          <p:spPr>
            <a:xfrm>
              <a:off x="9917373" y="1709812"/>
              <a:ext cx="368261" cy="28730"/>
            </a:xfrm>
            <a:custGeom>
              <a:rect b="b" l="l" r="r" t="t"/>
              <a:pathLst>
                <a:path extrusionOk="0" h="28730" w="368261">
                  <a:moveTo>
                    <a:pt x="353886" y="28731"/>
                  </a:moveTo>
                  <a:lnTo>
                    <a:pt x="14376" y="28731"/>
                  </a:lnTo>
                  <a:cubicBezTo>
                    <a:pt x="6437" y="28731"/>
                    <a:pt x="0" y="22299"/>
                    <a:pt x="0" y="14365"/>
                  </a:cubicBezTo>
                  <a:cubicBezTo>
                    <a:pt x="0" y="6432"/>
                    <a:pt x="6437" y="0"/>
                    <a:pt x="14376" y="0"/>
                  </a:cubicBezTo>
                  <a:lnTo>
                    <a:pt x="353886" y="0"/>
                  </a:lnTo>
                  <a:cubicBezTo>
                    <a:pt x="361825" y="0"/>
                    <a:pt x="368262" y="6432"/>
                    <a:pt x="368262" y="14365"/>
                  </a:cubicBezTo>
                  <a:cubicBezTo>
                    <a:pt x="368262" y="22299"/>
                    <a:pt x="361825" y="28731"/>
                    <a:pt x="353886" y="28731"/>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sp>
        <p:nvSpPr>
          <p:cNvPr id="80" name="Google Shape;80;p2"/>
          <p:cNvSpPr txBox="1"/>
          <p:nvPr>
            <p:ph idx="1" type="body"/>
          </p:nvPr>
        </p:nvSpPr>
        <p:spPr>
          <a:xfrm>
            <a:off x="3518600" y="1180350"/>
            <a:ext cx="3269100" cy="3018600"/>
          </a:xfrm>
          <a:prstGeom prst="rect">
            <a:avLst/>
          </a:prstGeom>
          <a:noFill/>
          <a:ln>
            <a:noFill/>
          </a:ln>
        </p:spPr>
        <p:txBody>
          <a:bodyPr anchorCtr="0" anchor="t" bIns="0" lIns="0" spcFirstLastPara="1" rIns="0" wrap="square" tIns="0">
            <a:noAutofit/>
          </a:bodyPr>
          <a:lstStyle/>
          <a:p>
            <a:pPr indent="-330200" lvl="0" marL="457200" rtl="0" algn="l">
              <a:lnSpc>
                <a:spcPct val="100000"/>
              </a:lnSpc>
              <a:spcBef>
                <a:spcPts val="0"/>
              </a:spcBef>
              <a:spcAft>
                <a:spcPts val="0"/>
              </a:spcAft>
              <a:buSzPts val="1600"/>
              <a:buChar char="➢"/>
            </a:pPr>
            <a:r>
              <a:rPr lang="en"/>
              <a:t>Current Social Media Presence</a:t>
            </a:r>
            <a:endParaRPr/>
          </a:p>
          <a:p>
            <a:pPr indent="-330200" lvl="0" marL="457200" rtl="0" algn="l">
              <a:lnSpc>
                <a:spcPct val="100000"/>
              </a:lnSpc>
              <a:spcBef>
                <a:spcPts val="0"/>
              </a:spcBef>
              <a:spcAft>
                <a:spcPts val="0"/>
              </a:spcAft>
              <a:buSzPts val="1600"/>
              <a:buChar char="➢"/>
            </a:pPr>
            <a:r>
              <a:rPr lang="en"/>
              <a:t>Social Media Uses of Other Music Groups</a:t>
            </a:r>
            <a:endParaRPr/>
          </a:p>
          <a:p>
            <a:pPr indent="-330200" lvl="0" marL="457200" rtl="0" algn="l">
              <a:lnSpc>
                <a:spcPct val="100000"/>
              </a:lnSpc>
              <a:spcBef>
                <a:spcPts val="0"/>
              </a:spcBef>
              <a:spcAft>
                <a:spcPts val="0"/>
              </a:spcAft>
              <a:buSzPts val="1600"/>
              <a:buChar char="➢"/>
            </a:pPr>
            <a:r>
              <a:rPr lang="en"/>
              <a:t>What Social Media would be the Most Effective </a:t>
            </a:r>
            <a:endParaRPr/>
          </a:p>
          <a:p>
            <a:pPr indent="-330200" lvl="0" marL="457200" rtl="0" algn="l">
              <a:lnSpc>
                <a:spcPct val="100000"/>
              </a:lnSpc>
              <a:spcBef>
                <a:spcPts val="0"/>
              </a:spcBef>
              <a:spcAft>
                <a:spcPts val="0"/>
              </a:spcAft>
              <a:buSzPts val="1600"/>
              <a:buChar char="➢"/>
            </a:pPr>
            <a:r>
              <a:rPr lang="en"/>
              <a:t>So What Should Be Done? </a:t>
            </a:r>
            <a:endParaRPr/>
          </a:p>
          <a:p>
            <a:pPr indent="-330200" lvl="0" marL="457200" rtl="0" algn="l">
              <a:lnSpc>
                <a:spcPct val="100000"/>
              </a:lnSpc>
              <a:spcBef>
                <a:spcPts val="0"/>
              </a:spcBef>
              <a:spcAft>
                <a:spcPts val="0"/>
              </a:spcAft>
              <a:buSzPts val="1600"/>
              <a:buChar char="➢"/>
            </a:pPr>
            <a:r>
              <a:rPr lang="en"/>
              <a:t>So How Should this be Implemented?</a:t>
            </a:r>
            <a:endParaRPr/>
          </a:p>
          <a:p>
            <a:pPr indent="-330200" lvl="0" marL="457200" rtl="0" algn="l">
              <a:lnSpc>
                <a:spcPct val="100000"/>
              </a:lnSpc>
              <a:spcBef>
                <a:spcPts val="0"/>
              </a:spcBef>
              <a:spcAft>
                <a:spcPts val="0"/>
              </a:spcAft>
              <a:buSzPts val="1600"/>
              <a:buChar char="➢"/>
            </a:pPr>
            <a:r>
              <a:rPr lang="en"/>
              <a:t>Post Examples </a:t>
            </a:r>
            <a:endParaRPr/>
          </a:p>
          <a:p>
            <a:pPr indent="-330200" lvl="0" marL="457200" rtl="0" algn="l">
              <a:lnSpc>
                <a:spcPct val="100000"/>
              </a:lnSpc>
              <a:spcBef>
                <a:spcPts val="0"/>
              </a:spcBef>
              <a:spcAft>
                <a:spcPts val="0"/>
              </a:spcAft>
              <a:buSzPts val="1600"/>
              <a:buChar char="➢"/>
            </a:pPr>
            <a:r>
              <a:rPr lang="en"/>
              <a:t>Ideal Links &amp; Nodes</a:t>
            </a:r>
            <a:endParaRPr/>
          </a:p>
          <a:p>
            <a:pPr indent="-330200" lvl="0" marL="457200" rtl="0" algn="l">
              <a:lnSpc>
                <a:spcPct val="100000"/>
              </a:lnSpc>
              <a:spcBef>
                <a:spcPts val="0"/>
              </a:spcBef>
              <a:spcAft>
                <a:spcPts val="0"/>
              </a:spcAft>
              <a:buSzPts val="1600"/>
              <a:buChar char="➢"/>
            </a:pPr>
            <a:r>
              <a:rPr lang="en"/>
              <a:t>5 C’s </a:t>
            </a:r>
            <a:endParaRPr/>
          </a:p>
          <a:p>
            <a:pPr indent="-330200" lvl="0" marL="457200" rtl="0" algn="l">
              <a:lnSpc>
                <a:spcPct val="100000"/>
              </a:lnSpc>
              <a:spcBef>
                <a:spcPts val="0"/>
              </a:spcBef>
              <a:spcAft>
                <a:spcPts val="0"/>
              </a:spcAft>
              <a:buSzPts val="1600"/>
              <a:buChar char="➢"/>
            </a:pPr>
            <a:r>
              <a:rPr lang="en"/>
              <a:t>Lessons Learned </a:t>
            </a:r>
            <a:endParaRPr/>
          </a:p>
          <a:p>
            <a:pPr indent="-330200" lvl="0" marL="457200" rtl="0" algn="l">
              <a:lnSpc>
                <a:spcPct val="100000"/>
              </a:lnSpc>
              <a:spcBef>
                <a:spcPts val="0"/>
              </a:spcBef>
              <a:spcAft>
                <a:spcPts val="0"/>
              </a:spcAft>
              <a:buSzPts val="1600"/>
              <a:buChar char="➢"/>
            </a:pPr>
            <a:r>
              <a:rPr lang="en"/>
              <a:t>References </a:t>
            </a:r>
            <a:endParaRPr/>
          </a:p>
          <a:p>
            <a:pPr indent="0" lvl="0" marL="0" rtl="0" algn="l">
              <a:lnSpc>
                <a:spcPct val="100000"/>
              </a:lnSpc>
              <a:spcBef>
                <a:spcPts val="600"/>
              </a:spcBef>
              <a:spcAft>
                <a:spcPts val="0"/>
              </a:spcAft>
              <a:buSzPts val="1600"/>
              <a:buNone/>
            </a:pPr>
            <a:r>
              <a:t/>
            </a:r>
            <a:endParaRPr/>
          </a:p>
          <a:p>
            <a:pPr indent="0" lvl="0" marL="0" rtl="0" algn="l">
              <a:lnSpc>
                <a:spcPct val="100000"/>
              </a:lnSpc>
              <a:spcBef>
                <a:spcPts val="600"/>
              </a:spcBef>
              <a:spcAft>
                <a:spcPts val="600"/>
              </a:spcAft>
              <a:buSzPts val="16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g102e2ac6a50_0_0"/>
          <p:cNvSpPr txBox="1"/>
          <p:nvPr>
            <p:ph idx="12" type="sldNum"/>
          </p:nvPr>
        </p:nvSpPr>
        <p:spPr>
          <a:xfrm>
            <a:off x="8376075" y="4749850"/>
            <a:ext cx="548700" cy="1818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
        <p:nvSpPr>
          <p:cNvPr id="360" name="Google Shape;360;g102e2ac6a50_0_0"/>
          <p:cNvSpPr txBox="1"/>
          <p:nvPr>
            <p:ph type="title"/>
          </p:nvPr>
        </p:nvSpPr>
        <p:spPr>
          <a:xfrm>
            <a:off x="516600" y="514350"/>
            <a:ext cx="6480000" cy="717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Facebook </a:t>
            </a:r>
            <a:endParaRPr/>
          </a:p>
        </p:txBody>
      </p:sp>
      <p:sp>
        <p:nvSpPr>
          <p:cNvPr id="361" name="Google Shape;361;g102e2ac6a50_0_0"/>
          <p:cNvSpPr txBox="1"/>
          <p:nvPr/>
        </p:nvSpPr>
        <p:spPr>
          <a:xfrm>
            <a:off x="1353550" y="4288150"/>
            <a:ext cx="18921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latin typeface="Barlow"/>
                <a:ea typeface="Barlow"/>
                <a:cs typeface="Barlow"/>
                <a:sym typeface="Barlow"/>
              </a:rPr>
              <a:t>Substance Mix</a:t>
            </a:r>
            <a:endParaRPr sz="1800">
              <a:latin typeface="Barlow"/>
              <a:ea typeface="Barlow"/>
              <a:cs typeface="Barlow"/>
              <a:sym typeface="Barlow"/>
            </a:endParaRPr>
          </a:p>
        </p:txBody>
      </p:sp>
      <p:sp>
        <p:nvSpPr>
          <p:cNvPr id="362" name="Google Shape;362;g102e2ac6a50_0_0"/>
          <p:cNvSpPr txBox="1"/>
          <p:nvPr/>
        </p:nvSpPr>
        <p:spPr>
          <a:xfrm>
            <a:off x="5533175" y="4288150"/>
            <a:ext cx="25497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latin typeface="Barlow"/>
                <a:ea typeface="Barlow"/>
                <a:cs typeface="Barlow"/>
                <a:sym typeface="Barlow"/>
              </a:rPr>
              <a:t>Form Mix</a:t>
            </a:r>
            <a:endParaRPr sz="1800">
              <a:latin typeface="Barlow"/>
              <a:ea typeface="Barlow"/>
              <a:cs typeface="Barlow"/>
              <a:sym typeface="Barlow"/>
            </a:endParaRPr>
          </a:p>
        </p:txBody>
      </p:sp>
      <p:pic>
        <p:nvPicPr>
          <p:cNvPr id="363" name="Google Shape;363;g102e2ac6a50_0_0" title="Chart"/>
          <p:cNvPicPr preferRelativeResize="0"/>
          <p:nvPr/>
        </p:nvPicPr>
        <p:blipFill>
          <a:blip r:embed="rId3">
            <a:alphaModFix/>
          </a:blip>
          <a:stretch>
            <a:fillRect/>
          </a:stretch>
        </p:blipFill>
        <p:spPr>
          <a:xfrm>
            <a:off x="98575" y="1333875"/>
            <a:ext cx="4402050" cy="2721949"/>
          </a:xfrm>
          <a:prstGeom prst="rect">
            <a:avLst/>
          </a:prstGeom>
          <a:noFill/>
          <a:ln>
            <a:noFill/>
          </a:ln>
        </p:spPr>
      </p:pic>
      <p:pic>
        <p:nvPicPr>
          <p:cNvPr id="364" name="Google Shape;364;g102e2ac6a50_0_0" title="Chart"/>
          <p:cNvPicPr preferRelativeResize="0"/>
          <p:nvPr/>
        </p:nvPicPr>
        <p:blipFill>
          <a:blip r:embed="rId4">
            <a:alphaModFix/>
          </a:blip>
          <a:stretch>
            <a:fillRect/>
          </a:stretch>
        </p:blipFill>
        <p:spPr>
          <a:xfrm>
            <a:off x="4607000" y="1333886"/>
            <a:ext cx="4402050" cy="272194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g1053ca26617_0_0"/>
          <p:cNvSpPr txBox="1"/>
          <p:nvPr>
            <p:ph type="title"/>
          </p:nvPr>
        </p:nvSpPr>
        <p:spPr>
          <a:xfrm>
            <a:off x="487025" y="179325"/>
            <a:ext cx="3616500" cy="7179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Example </a:t>
            </a:r>
            <a:endParaRPr/>
          </a:p>
          <a:p>
            <a:pPr indent="0" lvl="0" marL="0" rtl="0" algn="ctr">
              <a:spcBef>
                <a:spcPts val="0"/>
              </a:spcBef>
              <a:spcAft>
                <a:spcPts val="0"/>
              </a:spcAft>
              <a:buNone/>
            </a:pPr>
            <a:r>
              <a:rPr lang="en"/>
              <a:t>Facebook Post</a:t>
            </a:r>
            <a:endParaRPr/>
          </a:p>
        </p:txBody>
      </p:sp>
      <p:sp>
        <p:nvSpPr>
          <p:cNvPr id="370" name="Google Shape;370;g1053ca26617_0_0"/>
          <p:cNvSpPr txBox="1"/>
          <p:nvPr>
            <p:ph idx="12" type="sldNum"/>
          </p:nvPr>
        </p:nvSpPr>
        <p:spPr>
          <a:xfrm>
            <a:off x="8376075" y="4749850"/>
            <a:ext cx="548700" cy="1818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371" name="Google Shape;371;g1053ca26617_0_0"/>
          <p:cNvPicPr preferRelativeResize="0"/>
          <p:nvPr/>
        </p:nvPicPr>
        <p:blipFill>
          <a:blip r:embed="rId3">
            <a:alphaModFix/>
          </a:blip>
          <a:stretch>
            <a:fillRect/>
          </a:stretch>
        </p:blipFill>
        <p:spPr>
          <a:xfrm>
            <a:off x="4791550" y="194412"/>
            <a:ext cx="3291700" cy="4754674"/>
          </a:xfrm>
          <a:prstGeom prst="rect">
            <a:avLst/>
          </a:prstGeom>
          <a:noFill/>
          <a:ln cap="flat" cmpd="sng" w="76200">
            <a:solidFill>
              <a:schemeClr val="dk2"/>
            </a:solidFill>
            <a:prstDash val="solid"/>
            <a:round/>
            <a:headEnd len="sm" w="sm" type="none"/>
            <a:tailEnd len="sm" w="sm" type="none"/>
          </a:ln>
        </p:spPr>
      </p:pic>
      <p:grpSp>
        <p:nvGrpSpPr>
          <p:cNvPr id="372" name="Google Shape;372;g1053ca26617_0_0"/>
          <p:cNvGrpSpPr/>
          <p:nvPr/>
        </p:nvGrpSpPr>
        <p:grpSpPr>
          <a:xfrm>
            <a:off x="1486078" y="2762331"/>
            <a:ext cx="1597501" cy="1405720"/>
            <a:chOff x="11280820" y="8146206"/>
            <a:chExt cx="1187468" cy="1111504"/>
          </a:xfrm>
        </p:grpSpPr>
        <p:sp>
          <p:nvSpPr>
            <p:cNvPr id="373" name="Google Shape;373;g1053ca26617_0_0"/>
            <p:cNvSpPr/>
            <p:nvPr/>
          </p:nvSpPr>
          <p:spPr>
            <a:xfrm>
              <a:off x="11280820" y="8573516"/>
              <a:ext cx="257697" cy="684195"/>
            </a:xfrm>
            <a:custGeom>
              <a:rect b="b" l="l" r="r" t="t"/>
              <a:pathLst>
                <a:path extrusionOk="0" h="684195" w="257697">
                  <a:moveTo>
                    <a:pt x="0" y="684195"/>
                  </a:moveTo>
                  <a:cubicBezTo>
                    <a:pt x="0" y="454587"/>
                    <a:pt x="0" y="227977"/>
                    <a:pt x="0" y="0"/>
                  </a:cubicBezTo>
                  <a:cubicBezTo>
                    <a:pt x="86219" y="0"/>
                    <a:pt x="171015" y="0"/>
                    <a:pt x="257698" y="0"/>
                  </a:cubicBezTo>
                  <a:cubicBezTo>
                    <a:pt x="257698" y="228321"/>
                    <a:pt x="257698" y="455592"/>
                    <a:pt x="257698" y="684195"/>
                  </a:cubicBezTo>
                  <a:cubicBezTo>
                    <a:pt x="171370" y="684195"/>
                    <a:pt x="86545" y="684195"/>
                    <a:pt x="0" y="684195"/>
                  </a:cubicBezTo>
                  <a:close/>
                </a:path>
              </a:pathLst>
            </a:custGeom>
            <a:solidFill>
              <a:schemeClr val="accent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74" name="Google Shape;374;g1053ca26617_0_0"/>
            <p:cNvSpPr/>
            <p:nvPr/>
          </p:nvSpPr>
          <p:spPr>
            <a:xfrm>
              <a:off x="11654567" y="8146206"/>
              <a:ext cx="813721" cy="1085593"/>
            </a:xfrm>
            <a:custGeom>
              <a:rect b="b" l="l" r="r" t="t"/>
              <a:pathLst>
                <a:path extrusionOk="0" h="1085593" w="813721">
                  <a:moveTo>
                    <a:pt x="476426" y="1085593"/>
                  </a:moveTo>
                  <a:cubicBezTo>
                    <a:pt x="397881" y="1085593"/>
                    <a:pt x="317471" y="1084794"/>
                    <a:pt x="236020" y="1083201"/>
                  </a:cubicBezTo>
                  <a:cubicBezTo>
                    <a:pt x="163288" y="1081767"/>
                    <a:pt x="96691" y="1054578"/>
                    <a:pt x="32286" y="1028288"/>
                  </a:cubicBezTo>
                  <a:lnTo>
                    <a:pt x="22105" y="1024131"/>
                  </a:lnTo>
                  <a:cubicBezTo>
                    <a:pt x="8463" y="1018586"/>
                    <a:pt x="957" y="999004"/>
                    <a:pt x="778" y="986996"/>
                  </a:cubicBezTo>
                  <a:cubicBezTo>
                    <a:pt x="-56" y="929724"/>
                    <a:pt x="30" y="871539"/>
                    <a:pt x="116" y="815265"/>
                  </a:cubicBezTo>
                  <a:lnTo>
                    <a:pt x="288" y="687066"/>
                  </a:lnTo>
                  <a:cubicBezTo>
                    <a:pt x="434" y="614851"/>
                    <a:pt x="579" y="540185"/>
                    <a:pt x="4" y="466780"/>
                  </a:cubicBezTo>
                  <a:cubicBezTo>
                    <a:pt x="-182" y="442731"/>
                    <a:pt x="6722" y="424867"/>
                    <a:pt x="23098" y="407056"/>
                  </a:cubicBezTo>
                  <a:cubicBezTo>
                    <a:pt x="58319" y="368738"/>
                    <a:pt x="93541" y="329164"/>
                    <a:pt x="127603" y="290892"/>
                  </a:cubicBezTo>
                  <a:cubicBezTo>
                    <a:pt x="151711" y="263802"/>
                    <a:pt x="175818" y="236713"/>
                    <a:pt x="200137" y="209815"/>
                  </a:cubicBezTo>
                  <a:cubicBezTo>
                    <a:pt x="215461" y="192856"/>
                    <a:pt x="221451" y="177213"/>
                    <a:pt x="220154" y="157512"/>
                  </a:cubicBezTo>
                  <a:cubicBezTo>
                    <a:pt x="218433" y="131255"/>
                    <a:pt x="219075" y="104708"/>
                    <a:pt x="219697" y="79039"/>
                  </a:cubicBezTo>
                  <a:lnTo>
                    <a:pt x="220022" y="64731"/>
                  </a:lnTo>
                  <a:cubicBezTo>
                    <a:pt x="220445" y="44468"/>
                    <a:pt x="227091" y="27747"/>
                    <a:pt x="239237" y="16367"/>
                  </a:cubicBezTo>
                  <a:cubicBezTo>
                    <a:pt x="251556" y="4828"/>
                    <a:pt x="268931" y="-790"/>
                    <a:pt x="289895" y="89"/>
                  </a:cubicBezTo>
                  <a:cubicBezTo>
                    <a:pt x="391884" y="4464"/>
                    <a:pt x="478193" y="88575"/>
                    <a:pt x="486381" y="191574"/>
                  </a:cubicBezTo>
                  <a:cubicBezTo>
                    <a:pt x="490339" y="241504"/>
                    <a:pt x="482714" y="293324"/>
                    <a:pt x="463055" y="349995"/>
                  </a:cubicBezTo>
                  <a:cubicBezTo>
                    <a:pt x="460824" y="356445"/>
                    <a:pt x="459070" y="363345"/>
                    <a:pt x="457137" y="371196"/>
                  </a:cubicBezTo>
                  <a:lnTo>
                    <a:pt x="479431" y="371196"/>
                  </a:lnTo>
                  <a:cubicBezTo>
                    <a:pt x="498958" y="371196"/>
                    <a:pt x="518491" y="371282"/>
                    <a:pt x="538025" y="371368"/>
                  </a:cubicBezTo>
                  <a:cubicBezTo>
                    <a:pt x="582182" y="371566"/>
                    <a:pt x="627855" y="371771"/>
                    <a:pt x="672654" y="370906"/>
                  </a:cubicBezTo>
                  <a:cubicBezTo>
                    <a:pt x="736781" y="369551"/>
                    <a:pt x="780985" y="395583"/>
                    <a:pt x="803186" y="447925"/>
                  </a:cubicBezTo>
                  <a:cubicBezTo>
                    <a:pt x="824242" y="497564"/>
                    <a:pt x="813605" y="545498"/>
                    <a:pt x="772466" y="586843"/>
                  </a:cubicBezTo>
                  <a:cubicBezTo>
                    <a:pt x="800988" y="651240"/>
                    <a:pt x="795633" y="687080"/>
                    <a:pt x="749040" y="742534"/>
                  </a:cubicBezTo>
                  <a:cubicBezTo>
                    <a:pt x="750953" y="746506"/>
                    <a:pt x="752880" y="750564"/>
                    <a:pt x="754634" y="754708"/>
                  </a:cubicBezTo>
                  <a:cubicBezTo>
                    <a:pt x="772817" y="797705"/>
                    <a:pt x="771513" y="834411"/>
                    <a:pt x="750874" y="860873"/>
                  </a:cubicBezTo>
                  <a:cubicBezTo>
                    <a:pt x="729646" y="888075"/>
                    <a:pt x="730109" y="909897"/>
                    <a:pt x="738661" y="943080"/>
                  </a:cubicBezTo>
                  <a:cubicBezTo>
                    <a:pt x="746823" y="974723"/>
                    <a:pt x="739356" y="1008732"/>
                    <a:pt x="718175" y="1036397"/>
                  </a:cubicBezTo>
                  <a:cubicBezTo>
                    <a:pt x="695424" y="1066111"/>
                    <a:pt x="659991" y="1084140"/>
                    <a:pt x="623387" y="1084629"/>
                  </a:cubicBezTo>
                  <a:cubicBezTo>
                    <a:pt x="575291" y="1085270"/>
                    <a:pt x="526236" y="1085593"/>
                    <a:pt x="476426" y="1085593"/>
                  </a:cubicBezTo>
                  <a:close/>
                  <a:moveTo>
                    <a:pt x="285513" y="27067"/>
                  </a:moveTo>
                  <a:cubicBezTo>
                    <a:pt x="273519" y="27067"/>
                    <a:pt x="264205" y="30100"/>
                    <a:pt x="257791" y="36108"/>
                  </a:cubicBezTo>
                  <a:cubicBezTo>
                    <a:pt x="250987" y="42479"/>
                    <a:pt x="247406" y="52299"/>
                    <a:pt x="247134" y="65299"/>
                  </a:cubicBezTo>
                  <a:lnTo>
                    <a:pt x="246797" y="79686"/>
                  </a:lnTo>
                  <a:cubicBezTo>
                    <a:pt x="246194" y="104760"/>
                    <a:pt x="245572" y="130694"/>
                    <a:pt x="247214" y="155741"/>
                  </a:cubicBezTo>
                  <a:cubicBezTo>
                    <a:pt x="248981" y="182705"/>
                    <a:pt x="240416" y="205651"/>
                    <a:pt x="220260" y="227949"/>
                  </a:cubicBezTo>
                  <a:cubicBezTo>
                    <a:pt x="195994" y="254801"/>
                    <a:pt x="171933" y="281838"/>
                    <a:pt x="147865" y="308875"/>
                  </a:cubicBezTo>
                  <a:cubicBezTo>
                    <a:pt x="113736" y="347226"/>
                    <a:pt x="78442" y="386879"/>
                    <a:pt x="43075" y="425362"/>
                  </a:cubicBezTo>
                  <a:cubicBezTo>
                    <a:pt x="31458" y="437999"/>
                    <a:pt x="26984" y="449551"/>
                    <a:pt x="27116" y="466569"/>
                  </a:cubicBezTo>
                  <a:cubicBezTo>
                    <a:pt x="27692" y="540105"/>
                    <a:pt x="27546" y="614845"/>
                    <a:pt x="27401" y="687119"/>
                  </a:cubicBezTo>
                  <a:lnTo>
                    <a:pt x="27229" y="815305"/>
                  </a:lnTo>
                  <a:cubicBezTo>
                    <a:pt x="27143" y="871467"/>
                    <a:pt x="27057" y="929545"/>
                    <a:pt x="27891" y="986599"/>
                  </a:cubicBezTo>
                  <a:cubicBezTo>
                    <a:pt x="27950" y="990935"/>
                    <a:pt x="31346" y="998033"/>
                    <a:pt x="33213" y="999533"/>
                  </a:cubicBezTo>
                  <a:lnTo>
                    <a:pt x="42546" y="1003227"/>
                  </a:lnTo>
                  <a:cubicBezTo>
                    <a:pt x="104654" y="1028586"/>
                    <a:pt x="168874" y="1054803"/>
                    <a:pt x="236550" y="1056131"/>
                  </a:cubicBezTo>
                  <a:cubicBezTo>
                    <a:pt x="369352" y="1058728"/>
                    <a:pt x="499368" y="1059204"/>
                    <a:pt x="623029" y="1057559"/>
                  </a:cubicBezTo>
                  <a:cubicBezTo>
                    <a:pt x="651380" y="1057182"/>
                    <a:pt x="678896" y="1043125"/>
                    <a:pt x="696636" y="1019954"/>
                  </a:cubicBezTo>
                  <a:cubicBezTo>
                    <a:pt x="712734" y="998938"/>
                    <a:pt x="718479" y="973375"/>
                    <a:pt x="712409" y="949834"/>
                  </a:cubicBezTo>
                  <a:cubicBezTo>
                    <a:pt x="702394" y="910988"/>
                    <a:pt x="701752" y="879774"/>
                    <a:pt x="729480" y="844232"/>
                  </a:cubicBezTo>
                  <a:cubicBezTo>
                    <a:pt x="743930" y="825714"/>
                    <a:pt x="743990" y="799133"/>
                    <a:pt x="729653" y="765236"/>
                  </a:cubicBezTo>
                  <a:cubicBezTo>
                    <a:pt x="727793" y="760828"/>
                    <a:pt x="725701" y="756519"/>
                    <a:pt x="723669" y="752329"/>
                  </a:cubicBezTo>
                  <a:lnTo>
                    <a:pt x="720723" y="746183"/>
                  </a:lnTo>
                  <a:cubicBezTo>
                    <a:pt x="718439" y="741325"/>
                    <a:pt x="719247" y="735575"/>
                    <a:pt x="722782" y="731531"/>
                  </a:cubicBezTo>
                  <a:cubicBezTo>
                    <a:pt x="769620" y="677953"/>
                    <a:pt x="773479" y="652978"/>
                    <a:pt x="744526" y="590888"/>
                  </a:cubicBezTo>
                  <a:cubicBezTo>
                    <a:pt x="742745" y="587061"/>
                    <a:pt x="742851" y="582620"/>
                    <a:pt x="744817" y="578886"/>
                  </a:cubicBezTo>
                  <a:cubicBezTo>
                    <a:pt x="745784" y="576646"/>
                    <a:pt x="747055" y="573725"/>
                    <a:pt x="749821" y="571088"/>
                  </a:cubicBezTo>
                  <a:cubicBezTo>
                    <a:pt x="786347" y="536365"/>
                    <a:pt x="795633" y="499534"/>
                    <a:pt x="778218" y="458486"/>
                  </a:cubicBezTo>
                  <a:cubicBezTo>
                    <a:pt x="760273" y="416176"/>
                    <a:pt x="727071" y="397017"/>
                    <a:pt x="673177" y="397975"/>
                  </a:cubicBezTo>
                  <a:cubicBezTo>
                    <a:pt x="628053" y="398841"/>
                    <a:pt x="582215" y="398636"/>
                    <a:pt x="537906" y="398438"/>
                  </a:cubicBezTo>
                  <a:cubicBezTo>
                    <a:pt x="518412" y="398352"/>
                    <a:pt x="498918" y="398266"/>
                    <a:pt x="479424" y="398266"/>
                  </a:cubicBezTo>
                  <a:lnTo>
                    <a:pt x="439748" y="398266"/>
                  </a:lnTo>
                  <a:cubicBezTo>
                    <a:pt x="435545" y="398266"/>
                    <a:pt x="431574" y="396317"/>
                    <a:pt x="429012" y="392992"/>
                  </a:cubicBezTo>
                  <a:cubicBezTo>
                    <a:pt x="426444" y="389668"/>
                    <a:pt x="425570" y="385339"/>
                    <a:pt x="426642" y="381275"/>
                  </a:cubicBezTo>
                  <a:cubicBezTo>
                    <a:pt x="428006" y="376120"/>
                    <a:pt x="429171" y="371368"/>
                    <a:pt x="430270" y="366907"/>
                  </a:cubicBezTo>
                  <a:cubicBezTo>
                    <a:pt x="432586" y="357496"/>
                    <a:pt x="434585" y="349367"/>
                    <a:pt x="437432" y="341146"/>
                  </a:cubicBezTo>
                  <a:cubicBezTo>
                    <a:pt x="456098" y="287330"/>
                    <a:pt x="463061" y="240486"/>
                    <a:pt x="459348" y="193716"/>
                  </a:cubicBezTo>
                  <a:cubicBezTo>
                    <a:pt x="452226" y="104106"/>
                    <a:pt x="377282" y="30933"/>
                    <a:pt x="288730" y="27133"/>
                  </a:cubicBezTo>
                  <a:cubicBezTo>
                    <a:pt x="287637" y="27087"/>
                    <a:pt x="286565" y="27067"/>
                    <a:pt x="285513" y="27067"/>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75" name="Google Shape;375;g1053ca26617_0_0"/>
            <p:cNvSpPr/>
            <p:nvPr/>
          </p:nvSpPr>
          <p:spPr>
            <a:xfrm>
              <a:off x="11330206" y="8497140"/>
              <a:ext cx="284807" cy="711264"/>
            </a:xfrm>
            <a:custGeom>
              <a:rect b="b" l="l" r="r" t="t"/>
              <a:pathLst>
                <a:path extrusionOk="0" h="711264" w="284807">
                  <a:moveTo>
                    <a:pt x="271251" y="711265"/>
                  </a:moveTo>
                  <a:lnTo>
                    <a:pt x="13556" y="711265"/>
                  </a:lnTo>
                  <a:cubicBezTo>
                    <a:pt x="6070" y="711265"/>
                    <a:pt x="0" y="705204"/>
                    <a:pt x="0" y="697730"/>
                  </a:cubicBezTo>
                  <a:lnTo>
                    <a:pt x="0" y="13535"/>
                  </a:lnTo>
                  <a:cubicBezTo>
                    <a:pt x="0" y="6060"/>
                    <a:pt x="6070" y="0"/>
                    <a:pt x="13556" y="0"/>
                  </a:cubicBezTo>
                  <a:lnTo>
                    <a:pt x="271251" y="0"/>
                  </a:lnTo>
                  <a:cubicBezTo>
                    <a:pt x="278738" y="0"/>
                    <a:pt x="284807" y="6060"/>
                    <a:pt x="284807" y="13535"/>
                  </a:cubicBezTo>
                  <a:lnTo>
                    <a:pt x="284807" y="697730"/>
                  </a:lnTo>
                  <a:cubicBezTo>
                    <a:pt x="284807" y="705204"/>
                    <a:pt x="278738" y="711265"/>
                    <a:pt x="271251" y="711265"/>
                  </a:cubicBezTo>
                  <a:close/>
                  <a:moveTo>
                    <a:pt x="27113" y="684195"/>
                  </a:moveTo>
                  <a:lnTo>
                    <a:pt x="257695" y="684195"/>
                  </a:lnTo>
                  <a:lnTo>
                    <a:pt x="257695" y="27070"/>
                  </a:lnTo>
                  <a:lnTo>
                    <a:pt x="27113" y="27070"/>
                  </a:lnTo>
                  <a:lnTo>
                    <a:pt x="27113" y="6841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g102e2ac6a50_0_4"/>
          <p:cNvSpPr txBox="1"/>
          <p:nvPr>
            <p:ph type="title"/>
          </p:nvPr>
        </p:nvSpPr>
        <p:spPr>
          <a:xfrm>
            <a:off x="516600" y="514350"/>
            <a:ext cx="6480000" cy="717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Instagram </a:t>
            </a:r>
            <a:endParaRPr/>
          </a:p>
        </p:txBody>
      </p:sp>
      <p:sp>
        <p:nvSpPr>
          <p:cNvPr id="381" name="Google Shape;381;g102e2ac6a50_0_4"/>
          <p:cNvSpPr txBox="1"/>
          <p:nvPr>
            <p:ph idx="12" type="sldNum"/>
          </p:nvPr>
        </p:nvSpPr>
        <p:spPr>
          <a:xfrm>
            <a:off x="8376075" y="4749850"/>
            <a:ext cx="548700" cy="1818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382" name="Google Shape;382;g102e2ac6a50_0_4" title="Chart"/>
          <p:cNvPicPr preferRelativeResize="0"/>
          <p:nvPr/>
        </p:nvPicPr>
        <p:blipFill>
          <a:blip r:embed="rId3">
            <a:alphaModFix/>
          </a:blip>
          <a:stretch>
            <a:fillRect/>
          </a:stretch>
        </p:blipFill>
        <p:spPr>
          <a:xfrm>
            <a:off x="134625" y="1450650"/>
            <a:ext cx="4397904" cy="2719363"/>
          </a:xfrm>
          <a:prstGeom prst="rect">
            <a:avLst/>
          </a:prstGeom>
          <a:noFill/>
          <a:ln>
            <a:noFill/>
          </a:ln>
        </p:spPr>
      </p:pic>
      <p:sp>
        <p:nvSpPr>
          <p:cNvPr id="383" name="Google Shape;383;g102e2ac6a50_0_4"/>
          <p:cNvSpPr txBox="1"/>
          <p:nvPr/>
        </p:nvSpPr>
        <p:spPr>
          <a:xfrm>
            <a:off x="1387513" y="4388425"/>
            <a:ext cx="18921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latin typeface="Barlow"/>
                <a:ea typeface="Barlow"/>
                <a:cs typeface="Barlow"/>
                <a:sym typeface="Barlow"/>
              </a:rPr>
              <a:t>Substance Mix</a:t>
            </a:r>
            <a:endParaRPr sz="1800">
              <a:latin typeface="Barlow"/>
              <a:ea typeface="Barlow"/>
              <a:cs typeface="Barlow"/>
              <a:sym typeface="Barlow"/>
            </a:endParaRPr>
          </a:p>
        </p:txBody>
      </p:sp>
      <p:sp>
        <p:nvSpPr>
          <p:cNvPr id="384" name="Google Shape;384;g102e2ac6a50_0_4"/>
          <p:cNvSpPr txBox="1"/>
          <p:nvPr/>
        </p:nvSpPr>
        <p:spPr>
          <a:xfrm>
            <a:off x="5536925" y="4388425"/>
            <a:ext cx="25497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latin typeface="Barlow"/>
                <a:ea typeface="Barlow"/>
                <a:cs typeface="Barlow"/>
                <a:sym typeface="Barlow"/>
              </a:rPr>
              <a:t>Form Mix</a:t>
            </a:r>
            <a:endParaRPr sz="1800">
              <a:latin typeface="Barlow"/>
              <a:ea typeface="Barlow"/>
              <a:cs typeface="Barlow"/>
              <a:sym typeface="Barlow"/>
            </a:endParaRPr>
          </a:p>
        </p:txBody>
      </p:sp>
      <p:pic>
        <p:nvPicPr>
          <p:cNvPr id="385" name="Google Shape;385;g102e2ac6a50_0_4" title="Chart"/>
          <p:cNvPicPr preferRelativeResize="0"/>
          <p:nvPr/>
        </p:nvPicPr>
        <p:blipFill>
          <a:blip r:embed="rId4">
            <a:alphaModFix/>
          </a:blip>
          <a:stretch>
            <a:fillRect/>
          </a:stretch>
        </p:blipFill>
        <p:spPr>
          <a:xfrm>
            <a:off x="4612825" y="1450652"/>
            <a:ext cx="4397901" cy="271933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g1053ca26617_0_5"/>
          <p:cNvSpPr txBox="1"/>
          <p:nvPr>
            <p:ph type="title"/>
          </p:nvPr>
        </p:nvSpPr>
        <p:spPr>
          <a:xfrm>
            <a:off x="290425" y="195150"/>
            <a:ext cx="6480000" cy="717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Example Instagram Post</a:t>
            </a:r>
            <a:endParaRPr/>
          </a:p>
        </p:txBody>
      </p:sp>
      <p:sp>
        <p:nvSpPr>
          <p:cNvPr id="391" name="Google Shape;391;g1053ca26617_0_5"/>
          <p:cNvSpPr txBox="1"/>
          <p:nvPr>
            <p:ph idx="12" type="sldNum"/>
          </p:nvPr>
        </p:nvSpPr>
        <p:spPr>
          <a:xfrm>
            <a:off x="8376075" y="4749850"/>
            <a:ext cx="548700" cy="1818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392" name="Google Shape;392;g1053ca26617_0_5"/>
          <p:cNvPicPr preferRelativeResize="0"/>
          <p:nvPr/>
        </p:nvPicPr>
        <p:blipFill>
          <a:blip r:embed="rId3">
            <a:alphaModFix/>
          </a:blip>
          <a:stretch>
            <a:fillRect/>
          </a:stretch>
        </p:blipFill>
        <p:spPr>
          <a:xfrm>
            <a:off x="3583200" y="1092025"/>
            <a:ext cx="5234224" cy="3478849"/>
          </a:xfrm>
          <a:prstGeom prst="rect">
            <a:avLst/>
          </a:prstGeom>
          <a:noFill/>
          <a:ln cap="flat" cmpd="sng" w="76200">
            <a:solidFill>
              <a:schemeClr val="dk2"/>
            </a:solidFill>
            <a:prstDash val="solid"/>
            <a:round/>
            <a:headEnd len="sm" w="sm" type="none"/>
            <a:tailEnd len="sm" w="sm" type="none"/>
          </a:ln>
        </p:spPr>
      </p:pic>
      <p:grpSp>
        <p:nvGrpSpPr>
          <p:cNvPr id="393" name="Google Shape;393;g1053ca26617_0_5"/>
          <p:cNvGrpSpPr/>
          <p:nvPr/>
        </p:nvGrpSpPr>
        <p:grpSpPr>
          <a:xfrm>
            <a:off x="1086169" y="2048475"/>
            <a:ext cx="1489794" cy="1332949"/>
            <a:chOff x="11174763" y="4582518"/>
            <a:chExt cx="1166636" cy="1101793"/>
          </a:xfrm>
        </p:grpSpPr>
        <p:sp>
          <p:nvSpPr>
            <p:cNvPr id="394" name="Google Shape;394;g1053ca26617_0_5"/>
            <p:cNvSpPr/>
            <p:nvPr/>
          </p:nvSpPr>
          <p:spPr>
            <a:xfrm>
              <a:off x="11198068" y="4706208"/>
              <a:ext cx="550632" cy="978103"/>
            </a:xfrm>
            <a:custGeom>
              <a:rect b="b" l="l" r="r" t="t"/>
              <a:pathLst>
                <a:path extrusionOk="0" h="978103" w="550632">
                  <a:moveTo>
                    <a:pt x="502657" y="93529"/>
                  </a:moveTo>
                  <a:cubicBezTo>
                    <a:pt x="411143" y="3764"/>
                    <a:pt x="281471" y="-24410"/>
                    <a:pt x="174609" y="22214"/>
                  </a:cubicBezTo>
                  <a:cubicBezTo>
                    <a:pt x="66809" y="69246"/>
                    <a:pt x="-4133" y="185761"/>
                    <a:pt x="187" y="312059"/>
                  </a:cubicBezTo>
                  <a:cubicBezTo>
                    <a:pt x="3282" y="402553"/>
                    <a:pt x="40685" y="481409"/>
                    <a:pt x="90740" y="554453"/>
                  </a:cubicBezTo>
                  <a:cubicBezTo>
                    <a:pt x="209378" y="727579"/>
                    <a:pt x="372225" y="854320"/>
                    <a:pt x="539609" y="975886"/>
                  </a:cubicBezTo>
                  <a:cubicBezTo>
                    <a:pt x="542035" y="977648"/>
                    <a:pt x="546224" y="978266"/>
                    <a:pt x="550633" y="978069"/>
                  </a:cubicBezTo>
                  <a:lnTo>
                    <a:pt x="550633" y="140970"/>
                  </a:lnTo>
                  <a:cubicBezTo>
                    <a:pt x="533515" y="124034"/>
                    <a:pt x="518132" y="108710"/>
                    <a:pt x="502657" y="93529"/>
                  </a:cubicBezTo>
                  <a:close/>
                </a:path>
              </a:pathLst>
            </a:custGeom>
            <a:solidFill>
              <a:schemeClr val="accent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95" name="Google Shape;395;g1053ca26617_0_5"/>
            <p:cNvSpPr/>
            <p:nvPr/>
          </p:nvSpPr>
          <p:spPr>
            <a:xfrm>
              <a:off x="11174763" y="4582518"/>
              <a:ext cx="1166636" cy="1039446"/>
            </a:xfrm>
            <a:custGeom>
              <a:rect b="b" l="l" r="r" t="t"/>
              <a:pathLst>
                <a:path extrusionOk="0" h="1039446" w="1166636">
                  <a:moveTo>
                    <a:pt x="581949" y="1039447"/>
                  </a:moveTo>
                  <a:cubicBezTo>
                    <a:pt x="575131" y="1039447"/>
                    <a:pt x="568511" y="1037910"/>
                    <a:pt x="563682" y="1034409"/>
                  </a:cubicBezTo>
                  <a:cubicBezTo>
                    <a:pt x="395986" y="912617"/>
                    <a:pt x="221751" y="778384"/>
                    <a:pt x="96262" y="595260"/>
                  </a:cubicBezTo>
                  <a:cubicBezTo>
                    <a:pt x="33623" y="503854"/>
                    <a:pt x="3097" y="421870"/>
                    <a:pt x="202" y="337249"/>
                  </a:cubicBezTo>
                  <a:cubicBezTo>
                    <a:pt x="-4443" y="201351"/>
                    <a:pt x="71389" y="75595"/>
                    <a:pt x="188910" y="24324"/>
                  </a:cubicBezTo>
                  <a:cubicBezTo>
                    <a:pt x="305157" y="-26389"/>
                    <a:pt x="444336" y="3645"/>
                    <a:pt x="543468" y="100890"/>
                  </a:cubicBezTo>
                  <a:cubicBezTo>
                    <a:pt x="554338" y="111556"/>
                    <a:pt x="565153" y="122276"/>
                    <a:pt x="576521" y="133548"/>
                  </a:cubicBezTo>
                  <a:lnTo>
                    <a:pt x="583788" y="140740"/>
                  </a:lnTo>
                  <a:cubicBezTo>
                    <a:pt x="587050" y="137422"/>
                    <a:pt x="590251" y="134153"/>
                    <a:pt x="593398" y="130930"/>
                  </a:cubicBezTo>
                  <a:cubicBezTo>
                    <a:pt x="606590" y="117443"/>
                    <a:pt x="619054" y="104704"/>
                    <a:pt x="632267" y="92583"/>
                  </a:cubicBezTo>
                  <a:cubicBezTo>
                    <a:pt x="741302" y="-7456"/>
                    <a:pt x="892870" y="-28591"/>
                    <a:pt x="1009424" y="40021"/>
                  </a:cubicBezTo>
                  <a:cubicBezTo>
                    <a:pt x="1130643" y="111366"/>
                    <a:pt x="1191395" y="262301"/>
                    <a:pt x="1157178" y="407064"/>
                  </a:cubicBezTo>
                  <a:cubicBezTo>
                    <a:pt x="1129369" y="524737"/>
                    <a:pt x="1059783" y="617530"/>
                    <a:pt x="1002265" y="685231"/>
                  </a:cubicBezTo>
                  <a:cubicBezTo>
                    <a:pt x="884976" y="823271"/>
                    <a:pt x="742684" y="933670"/>
                    <a:pt x="606393" y="1032397"/>
                  </a:cubicBezTo>
                  <a:cubicBezTo>
                    <a:pt x="600386" y="1036748"/>
                    <a:pt x="590994" y="1039447"/>
                    <a:pt x="581949" y="1039447"/>
                  </a:cubicBezTo>
                  <a:close/>
                  <a:moveTo>
                    <a:pt x="306505" y="27853"/>
                  </a:moveTo>
                  <a:cubicBezTo>
                    <a:pt x="270095" y="27853"/>
                    <a:pt x="233997" y="35045"/>
                    <a:pt x="200079" y="49844"/>
                  </a:cubicBezTo>
                  <a:cubicBezTo>
                    <a:pt x="92938" y="96580"/>
                    <a:pt x="23822" y="211697"/>
                    <a:pt x="28086" y="336297"/>
                  </a:cubicBezTo>
                  <a:cubicBezTo>
                    <a:pt x="30789" y="415399"/>
                    <a:pt x="59770" y="492692"/>
                    <a:pt x="119283" y="579543"/>
                  </a:cubicBezTo>
                  <a:cubicBezTo>
                    <a:pt x="242272" y="759003"/>
                    <a:pt x="414368" y="891529"/>
                    <a:pt x="580103" y="1011894"/>
                  </a:cubicBezTo>
                  <a:cubicBezTo>
                    <a:pt x="581418" y="1012037"/>
                    <a:pt x="587963" y="1011215"/>
                    <a:pt x="590040" y="1009841"/>
                  </a:cubicBezTo>
                  <a:cubicBezTo>
                    <a:pt x="724888" y="912154"/>
                    <a:pt x="865606" y="803020"/>
                    <a:pt x="980988" y="667216"/>
                  </a:cubicBezTo>
                  <a:cubicBezTo>
                    <a:pt x="1036490" y="601901"/>
                    <a:pt x="1103583" y="512569"/>
                    <a:pt x="1130030" y="400674"/>
                  </a:cubicBezTo>
                  <a:cubicBezTo>
                    <a:pt x="1161469" y="267658"/>
                    <a:pt x="1106049" y="129217"/>
                    <a:pt x="995257" y="64004"/>
                  </a:cubicBezTo>
                  <a:cubicBezTo>
                    <a:pt x="889349" y="1660"/>
                    <a:pt x="751069" y="21388"/>
                    <a:pt x="651147" y="113086"/>
                  </a:cubicBezTo>
                  <a:cubicBezTo>
                    <a:pt x="638486" y="124697"/>
                    <a:pt x="626281" y="137171"/>
                    <a:pt x="613360" y="150386"/>
                  </a:cubicBezTo>
                  <a:cubicBezTo>
                    <a:pt x="607060" y="156824"/>
                    <a:pt x="600576" y="163452"/>
                    <a:pt x="593752" y="170284"/>
                  </a:cubicBezTo>
                  <a:cubicBezTo>
                    <a:pt x="588317" y="175702"/>
                    <a:pt x="579517" y="175729"/>
                    <a:pt x="574055" y="170338"/>
                  </a:cubicBezTo>
                  <a:lnTo>
                    <a:pt x="556858" y="153302"/>
                  </a:lnTo>
                  <a:cubicBezTo>
                    <a:pt x="545531" y="142072"/>
                    <a:pt x="534750" y="131379"/>
                    <a:pt x="523907" y="120754"/>
                  </a:cubicBezTo>
                  <a:cubicBezTo>
                    <a:pt x="462119" y="60143"/>
                    <a:pt x="383631" y="27853"/>
                    <a:pt x="306505" y="27853"/>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g102e2ac6a50_0_9"/>
          <p:cNvSpPr txBox="1"/>
          <p:nvPr>
            <p:ph type="title"/>
          </p:nvPr>
        </p:nvSpPr>
        <p:spPr>
          <a:xfrm>
            <a:off x="516600" y="514350"/>
            <a:ext cx="6480000" cy="717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LinkedIn  </a:t>
            </a:r>
            <a:endParaRPr/>
          </a:p>
        </p:txBody>
      </p:sp>
      <p:sp>
        <p:nvSpPr>
          <p:cNvPr id="401" name="Google Shape;401;g102e2ac6a50_0_9"/>
          <p:cNvSpPr txBox="1"/>
          <p:nvPr>
            <p:ph idx="12" type="sldNum"/>
          </p:nvPr>
        </p:nvSpPr>
        <p:spPr>
          <a:xfrm>
            <a:off x="8376075" y="4749850"/>
            <a:ext cx="548700" cy="1818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402" name="Google Shape;402;g102e2ac6a50_0_9" title="Chart"/>
          <p:cNvPicPr preferRelativeResize="0"/>
          <p:nvPr/>
        </p:nvPicPr>
        <p:blipFill>
          <a:blip r:embed="rId3">
            <a:alphaModFix/>
          </a:blip>
          <a:stretch>
            <a:fillRect/>
          </a:stretch>
        </p:blipFill>
        <p:spPr>
          <a:xfrm>
            <a:off x="88450" y="1535450"/>
            <a:ext cx="4495401" cy="2749924"/>
          </a:xfrm>
          <a:prstGeom prst="rect">
            <a:avLst/>
          </a:prstGeom>
          <a:noFill/>
          <a:ln>
            <a:noFill/>
          </a:ln>
        </p:spPr>
      </p:pic>
      <p:pic>
        <p:nvPicPr>
          <p:cNvPr id="403" name="Google Shape;403;g102e2ac6a50_0_9" title="Chart"/>
          <p:cNvPicPr preferRelativeResize="0"/>
          <p:nvPr/>
        </p:nvPicPr>
        <p:blipFill>
          <a:blip r:embed="rId4">
            <a:alphaModFix/>
          </a:blip>
          <a:stretch>
            <a:fillRect/>
          </a:stretch>
        </p:blipFill>
        <p:spPr>
          <a:xfrm>
            <a:off x="4710850" y="1535450"/>
            <a:ext cx="4348500" cy="2749924"/>
          </a:xfrm>
          <a:prstGeom prst="rect">
            <a:avLst/>
          </a:prstGeom>
          <a:noFill/>
          <a:ln>
            <a:noFill/>
          </a:ln>
        </p:spPr>
      </p:pic>
      <p:sp>
        <p:nvSpPr>
          <p:cNvPr id="404" name="Google Shape;404;g102e2ac6a50_0_9"/>
          <p:cNvSpPr txBox="1"/>
          <p:nvPr/>
        </p:nvSpPr>
        <p:spPr>
          <a:xfrm>
            <a:off x="5610250" y="4469950"/>
            <a:ext cx="25497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latin typeface="Barlow"/>
                <a:ea typeface="Barlow"/>
                <a:cs typeface="Barlow"/>
                <a:sym typeface="Barlow"/>
              </a:rPr>
              <a:t>Form Mix</a:t>
            </a:r>
            <a:endParaRPr sz="1800">
              <a:latin typeface="Barlow"/>
              <a:ea typeface="Barlow"/>
              <a:cs typeface="Barlow"/>
              <a:sym typeface="Barlow"/>
            </a:endParaRPr>
          </a:p>
        </p:txBody>
      </p:sp>
      <p:sp>
        <p:nvSpPr>
          <p:cNvPr id="405" name="Google Shape;405;g102e2ac6a50_0_9"/>
          <p:cNvSpPr txBox="1"/>
          <p:nvPr/>
        </p:nvSpPr>
        <p:spPr>
          <a:xfrm>
            <a:off x="1061300" y="4469950"/>
            <a:ext cx="25497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latin typeface="Barlow"/>
                <a:ea typeface="Barlow"/>
                <a:cs typeface="Barlow"/>
                <a:sym typeface="Barlow"/>
              </a:rPr>
              <a:t>Substance</a:t>
            </a:r>
            <a:r>
              <a:rPr lang="en" sz="1800">
                <a:latin typeface="Barlow"/>
                <a:ea typeface="Barlow"/>
                <a:cs typeface="Barlow"/>
                <a:sym typeface="Barlow"/>
              </a:rPr>
              <a:t> Mix</a:t>
            </a:r>
            <a:endParaRPr sz="1800">
              <a:latin typeface="Barlow"/>
              <a:ea typeface="Barlow"/>
              <a:cs typeface="Barlow"/>
              <a:sym typeface="Barlow"/>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g1053ca26617_0_10"/>
          <p:cNvSpPr txBox="1"/>
          <p:nvPr>
            <p:ph type="title"/>
          </p:nvPr>
        </p:nvSpPr>
        <p:spPr>
          <a:xfrm>
            <a:off x="516600" y="514350"/>
            <a:ext cx="6480000" cy="717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Example LinkedIn Post</a:t>
            </a:r>
            <a:endParaRPr/>
          </a:p>
        </p:txBody>
      </p:sp>
      <p:sp>
        <p:nvSpPr>
          <p:cNvPr id="411" name="Google Shape;411;g1053ca26617_0_10"/>
          <p:cNvSpPr txBox="1"/>
          <p:nvPr>
            <p:ph idx="12" type="sldNum"/>
          </p:nvPr>
        </p:nvSpPr>
        <p:spPr>
          <a:xfrm>
            <a:off x="8376075" y="4749850"/>
            <a:ext cx="548700" cy="1818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412" name="Google Shape;412;g1053ca26617_0_10"/>
          <p:cNvPicPr preferRelativeResize="0"/>
          <p:nvPr/>
        </p:nvPicPr>
        <p:blipFill>
          <a:blip r:embed="rId3">
            <a:alphaModFix/>
          </a:blip>
          <a:stretch>
            <a:fillRect/>
          </a:stretch>
        </p:blipFill>
        <p:spPr>
          <a:xfrm>
            <a:off x="1441000" y="1232250"/>
            <a:ext cx="5848075" cy="3606451"/>
          </a:xfrm>
          <a:prstGeom prst="rect">
            <a:avLst/>
          </a:prstGeom>
          <a:noFill/>
          <a:ln cap="flat" cmpd="sng" w="76200">
            <a:solidFill>
              <a:schemeClr val="dk2"/>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g102e2ac6a50_0_14"/>
          <p:cNvSpPr txBox="1"/>
          <p:nvPr>
            <p:ph type="title"/>
          </p:nvPr>
        </p:nvSpPr>
        <p:spPr>
          <a:xfrm>
            <a:off x="516600" y="514350"/>
            <a:ext cx="6480000" cy="717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YouTube  </a:t>
            </a:r>
            <a:endParaRPr/>
          </a:p>
        </p:txBody>
      </p:sp>
      <p:sp>
        <p:nvSpPr>
          <p:cNvPr id="418" name="Google Shape;418;g102e2ac6a50_0_14"/>
          <p:cNvSpPr txBox="1"/>
          <p:nvPr>
            <p:ph idx="12" type="sldNum"/>
          </p:nvPr>
        </p:nvSpPr>
        <p:spPr>
          <a:xfrm>
            <a:off x="8376075" y="4749850"/>
            <a:ext cx="548700" cy="1818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419" name="Google Shape;419;g102e2ac6a50_0_14" title="Chart"/>
          <p:cNvPicPr preferRelativeResize="0"/>
          <p:nvPr/>
        </p:nvPicPr>
        <p:blipFill>
          <a:blip r:embed="rId3">
            <a:alphaModFix/>
          </a:blip>
          <a:stretch>
            <a:fillRect/>
          </a:stretch>
        </p:blipFill>
        <p:spPr>
          <a:xfrm>
            <a:off x="4635250" y="1413338"/>
            <a:ext cx="4446576" cy="2749459"/>
          </a:xfrm>
          <a:prstGeom prst="rect">
            <a:avLst/>
          </a:prstGeom>
          <a:noFill/>
          <a:ln>
            <a:noFill/>
          </a:ln>
        </p:spPr>
      </p:pic>
      <p:pic>
        <p:nvPicPr>
          <p:cNvPr id="420" name="Google Shape;420;g102e2ac6a50_0_14" title="Chart"/>
          <p:cNvPicPr preferRelativeResize="0"/>
          <p:nvPr/>
        </p:nvPicPr>
        <p:blipFill>
          <a:blip r:embed="rId4">
            <a:alphaModFix/>
          </a:blip>
          <a:stretch>
            <a:fillRect/>
          </a:stretch>
        </p:blipFill>
        <p:spPr>
          <a:xfrm>
            <a:off x="110625" y="1413325"/>
            <a:ext cx="4446576" cy="2749475"/>
          </a:xfrm>
          <a:prstGeom prst="rect">
            <a:avLst/>
          </a:prstGeom>
          <a:noFill/>
          <a:ln>
            <a:noFill/>
          </a:ln>
        </p:spPr>
      </p:pic>
      <p:sp>
        <p:nvSpPr>
          <p:cNvPr id="421" name="Google Shape;421;g102e2ac6a50_0_14"/>
          <p:cNvSpPr txBox="1"/>
          <p:nvPr/>
        </p:nvSpPr>
        <p:spPr>
          <a:xfrm>
            <a:off x="1387850" y="4393750"/>
            <a:ext cx="18921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latin typeface="Barlow"/>
                <a:ea typeface="Barlow"/>
                <a:cs typeface="Barlow"/>
                <a:sym typeface="Barlow"/>
              </a:rPr>
              <a:t>Substance Mix</a:t>
            </a:r>
            <a:endParaRPr sz="1800">
              <a:latin typeface="Barlow"/>
              <a:ea typeface="Barlow"/>
              <a:cs typeface="Barlow"/>
              <a:sym typeface="Barlow"/>
            </a:endParaRPr>
          </a:p>
        </p:txBody>
      </p:sp>
      <p:sp>
        <p:nvSpPr>
          <p:cNvPr id="422" name="Google Shape;422;g102e2ac6a50_0_14"/>
          <p:cNvSpPr txBox="1"/>
          <p:nvPr/>
        </p:nvSpPr>
        <p:spPr>
          <a:xfrm>
            <a:off x="5583688" y="4393750"/>
            <a:ext cx="25497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latin typeface="Barlow"/>
                <a:ea typeface="Barlow"/>
                <a:cs typeface="Barlow"/>
                <a:sym typeface="Barlow"/>
              </a:rPr>
              <a:t>Form Mix</a:t>
            </a:r>
            <a:endParaRPr sz="1800">
              <a:latin typeface="Barlow"/>
              <a:ea typeface="Barlow"/>
              <a:cs typeface="Barlow"/>
              <a:sym typeface="Barlow"/>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g1053ca26617_0_15"/>
          <p:cNvSpPr txBox="1"/>
          <p:nvPr>
            <p:ph type="title"/>
          </p:nvPr>
        </p:nvSpPr>
        <p:spPr>
          <a:xfrm>
            <a:off x="516600" y="514350"/>
            <a:ext cx="6480000" cy="717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Example YouTube Video</a:t>
            </a:r>
            <a:endParaRPr/>
          </a:p>
        </p:txBody>
      </p:sp>
      <p:sp>
        <p:nvSpPr>
          <p:cNvPr id="428" name="Google Shape;428;g1053ca26617_0_15"/>
          <p:cNvSpPr txBox="1"/>
          <p:nvPr>
            <p:ph idx="12" type="sldNum"/>
          </p:nvPr>
        </p:nvSpPr>
        <p:spPr>
          <a:xfrm>
            <a:off x="8376075" y="4749850"/>
            <a:ext cx="548700" cy="1818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429" name="Google Shape;429;g1053ca26617_0_15"/>
          <p:cNvPicPr preferRelativeResize="0"/>
          <p:nvPr/>
        </p:nvPicPr>
        <p:blipFill>
          <a:blip r:embed="rId3">
            <a:alphaModFix/>
          </a:blip>
          <a:stretch>
            <a:fillRect/>
          </a:stretch>
        </p:blipFill>
        <p:spPr>
          <a:xfrm>
            <a:off x="1993450" y="1325200"/>
            <a:ext cx="5264451" cy="3606450"/>
          </a:xfrm>
          <a:prstGeom prst="rect">
            <a:avLst/>
          </a:prstGeom>
          <a:noFill/>
          <a:ln cap="flat" cmpd="sng" w="76200">
            <a:solidFill>
              <a:schemeClr val="dk2"/>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g102e2ac6a50_0_19"/>
          <p:cNvSpPr txBox="1"/>
          <p:nvPr>
            <p:ph type="title"/>
          </p:nvPr>
        </p:nvSpPr>
        <p:spPr>
          <a:xfrm>
            <a:off x="516600" y="514350"/>
            <a:ext cx="6480000" cy="717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Twitter </a:t>
            </a:r>
            <a:endParaRPr/>
          </a:p>
        </p:txBody>
      </p:sp>
      <p:sp>
        <p:nvSpPr>
          <p:cNvPr id="435" name="Google Shape;435;g102e2ac6a50_0_19"/>
          <p:cNvSpPr txBox="1"/>
          <p:nvPr>
            <p:ph idx="12" type="sldNum"/>
          </p:nvPr>
        </p:nvSpPr>
        <p:spPr>
          <a:xfrm>
            <a:off x="8376075" y="4749850"/>
            <a:ext cx="548700" cy="1818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436" name="Google Shape;436;g102e2ac6a50_0_19" title="Chart"/>
          <p:cNvPicPr preferRelativeResize="0"/>
          <p:nvPr/>
        </p:nvPicPr>
        <p:blipFill>
          <a:blip r:embed="rId3">
            <a:alphaModFix/>
          </a:blip>
          <a:stretch>
            <a:fillRect/>
          </a:stretch>
        </p:blipFill>
        <p:spPr>
          <a:xfrm>
            <a:off x="152400" y="1496175"/>
            <a:ext cx="4418001" cy="2731799"/>
          </a:xfrm>
          <a:prstGeom prst="rect">
            <a:avLst/>
          </a:prstGeom>
          <a:noFill/>
          <a:ln>
            <a:noFill/>
          </a:ln>
        </p:spPr>
      </p:pic>
      <p:pic>
        <p:nvPicPr>
          <p:cNvPr id="437" name="Google Shape;437;g102e2ac6a50_0_19" title="Chart"/>
          <p:cNvPicPr preferRelativeResize="0"/>
          <p:nvPr/>
        </p:nvPicPr>
        <p:blipFill>
          <a:blip r:embed="rId4">
            <a:alphaModFix/>
          </a:blip>
          <a:stretch>
            <a:fillRect/>
          </a:stretch>
        </p:blipFill>
        <p:spPr>
          <a:xfrm>
            <a:off x="4657100" y="1496175"/>
            <a:ext cx="4417995" cy="2731799"/>
          </a:xfrm>
          <a:prstGeom prst="rect">
            <a:avLst/>
          </a:prstGeom>
          <a:noFill/>
          <a:ln>
            <a:noFill/>
          </a:ln>
        </p:spPr>
      </p:pic>
      <p:sp>
        <p:nvSpPr>
          <p:cNvPr id="438" name="Google Shape;438;g102e2ac6a50_0_19"/>
          <p:cNvSpPr txBox="1"/>
          <p:nvPr/>
        </p:nvSpPr>
        <p:spPr>
          <a:xfrm>
            <a:off x="5591250" y="4406150"/>
            <a:ext cx="25497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latin typeface="Barlow"/>
                <a:ea typeface="Barlow"/>
                <a:cs typeface="Barlow"/>
                <a:sym typeface="Barlow"/>
              </a:rPr>
              <a:t>Form Mix</a:t>
            </a:r>
            <a:endParaRPr sz="1800">
              <a:latin typeface="Barlow"/>
              <a:ea typeface="Barlow"/>
              <a:cs typeface="Barlow"/>
              <a:sym typeface="Barlow"/>
            </a:endParaRPr>
          </a:p>
        </p:txBody>
      </p:sp>
      <p:sp>
        <p:nvSpPr>
          <p:cNvPr id="439" name="Google Shape;439;g102e2ac6a50_0_19"/>
          <p:cNvSpPr txBox="1"/>
          <p:nvPr/>
        </p:nvSpPr>
        <p:spPr>
          <a:xfrm>
            <a:off x="1086550" y="4406150"/>
            <a:ext cx="25497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latin typeface="Barlow"/>
                <a:ea typeface="Barlow"/>
                <a:cs typeface="Barlow"/>
                <a:sym typeface="Barlow"/>
              </a:rPr>
              <a:t>Substance</a:t>
            </a:r>
            <a:r>
              <a:rPr lang="en" sz="1800">
                <a:latin typeface="Barlow"/>
                <a:ea typeface="Barlow"/>
                <a:cs typeface="Barlow"/>
                <a:sym typeface="Barlow"/>
              </a:rPr>
              <a:t> Mix</a:t>
            </a:r>
            <a:endParaRPr sz="1800">
              <a:latin typeface="Barlow"/>
              <a:ea typeface="Barlow"/>
              <a:cs typeface="Barlow"/>
              <a:sym typeface="Barlow"/>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g1053ca26617_0_20"/>
          <p:cNvSpPr txBox="1"/>
          <p:nvPr>
            <p:ph type="title"/>
          </p:nvPr>
        </p:nvSpPr>
        <p:spPr>
          <a:xfrm>
            <a:off x="516600" y="514350"/>
            <a:ext cx="6480000" cy="717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Example Tweet Mockup</a:t>
            </a:r>
            <a:endParaRPr/>
          </a:p>
        </p:txBody>
      </p:sp>
      <p:sp>
        <p:nvSpPr>
          <p:cNvPr id="445" name="Google Shape;445;g1053ca26617_0_20"/>
          <p:cNvSpPr txBox="1"/>
          <p:nvPr>
            <p:ph idx="12" type="sldNum"/>
          </p:nvPr>
        </p:nvSpPr>
        <p:spPr>
          <a:xfrm>
            <a:off x="8376075" y="4749850"/>
            <a:ext cx="548700" cy="1818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446" name="Google Shape;446;g1053ca26617_0_20"/>
          <p:cNvPicPr preferRelativeResize="0"/>
          <p:nvPr/>
        </p:nvPicPr>
        <p:blipFill>
          <a:blip r:embed="rId3">
            <a:alphaModFix/>
          </a:blip>
          <a:stretch>
            <a:fillRect/>
          </a:stretch>
        </p:blipFill>
        <p:spPr>
          <a:xfrm>
            <a:off x="2235650" y="1325200"/>
            <a:ext cx="4672704" cy="3606449"/>
          </a:xfrm>
          <a:prstGeom prst="rect">
            <a:avLst/>
          </a:prstGeom>
          <a:noFill/>
          <a:ln cap="flat" cmpd="sng" w="76200">
            <a:solidFill>
              <a:schemeClr val="dk2"/>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4" name="Shape 84"/>
        <p:cNvGrpSpPr/>
        <p:nvPr/>
      </p:nvGrpSpPr>
      <p:grpSpPr>
        <a:xfrm>
          <a:off x="0" y="0"/>
          <a:ext cx="0" cy="0"/>
          <a:chOff x="0" y="0"/>
          <a:chExt cx="0" cy="0"/>
        </a:xfrm>
      </p:grpSpPr>
      <p:grpSp>
        <p:nvGrpSpPr>
          <p:cNvPr id="85" name="Google Shape;85;p3"/>
          <p:cNvGrpSpPr/>
          <p:nvPr/>
        </p:nvGrpSpPr>
        <p:grpSpPr>
          <a:xfrm>
            <a:off x="513154" y="-8457"/>
            <a:ext cx="1908216" cy="5143888"/>
            <a:chOff x="1026284" y="-180719"/>
            <a:chExt cx="3816432" cy="10450808"/>
          </a:xfrm>
        </p:grpSpPr>
        <p:sp>
          <p:nvSpPr>
            <p:cNvPr id="86" name="Google Shape;86;p3"/>
            <p:cNvSpPr/>
            <p:nvPr/>
          </p:nvSpPr>
          <p:spPr>
            <a:xfrm>
              <a:off x="1026284" y="-180719"/>
              <a:ext cx="3814476" cy="10450808"/>
            </a:xfrm>
            <a:custGeom>
              <a:rect b="b" l="l" r="r" t="t"/>
              <a:pathLst>
                <a:path extrusionOk="0" h="10450808" w="10450619">
                  <a:moveTo>
                    <a:pt x="10450619" y="10450808"/>
                  </a:moveTo>
                  <a:lnTo>
                    <a:pt x="0" y="10450808"/>
                  </a:lnTo>
                  <a:lnTo>
                    <a:pt x="0" y="0"/>
                  </a:lnTo>
                  <a:lnTo>
                    <a:pt x="10450619" y="0"/>
                  </a:lnTo>
                  <a:lnTo>
                    <a:pt x="10450619" y="10450808"/>
                  </a:lnTo>
                  <a:close/>
                  <a:moveTo>
                    <a:pt x="14495" y="10436313"/>
                  </a:moveTo>
                  <a:lnTo>
                    <a:pt x="10436125" y="10436313"/>
                  </a:lnTo>
                  <a:lnTo>
                    <a:pt x="10436125" y="14495"/>
                  </a:lnTo>
                  <a:lnTo>
                    <a:pt x="14495" y="14495"/>
                  </a:lnTo>
                  <a:lnTo>
                    <a:pt x="14495" y="10436313"/>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87" name="Google Shape;87;p3"/>
            <p:cNvSpPr/>
            <p:nvPr/>
          </p:nvSpPr>
          <p:spPr>
            <a:xfrm>
              <a:off x="1033531" y="9306856"/>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88" name="Google Shape;88;p3"/>
            <p:cNvSpPr/>
            <p:nvPr/>
          </p:nvSpPr>
          <p:spPr>
            <a:xfrm>
              <a:off x="1033531" y="8358118"/>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89" name="Google Shape;89;p3"/>
            <p:cNvSpPr/>
            <p:nvPr/>
          </p:nvSpPr>
          <p:spPr>
            <a:xfrm>
              <a:off x="1033531" y="7409283"/>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90" name="Google Shape;90;p3"/>
            <p:cNvSpPr/>
            <p:nvPr/>
          </p:nvSpPr>
          <p:spPr>
            <a:xfrm>
              <a:off x="1033531" y="6460545"/>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91" name="Google Shape;91;p3"/>
            <p:cNvSpPr/>
            <p:nvPr/>
          </p:nvSpPr>
          <p:spPr>
            <a:xfrm>
              <a:off x="1033531" y="5511807"/>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92" name="Google Shape;92;p3"/>
            <p:cNvSpPr/>
            <p:nvPr/>
          </p:nvSpPr>
          <p:spPr>
            <a:xfrm>
              <a:off x="1033531" y="4563068"/>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93" name="Google Shape;93;p3"/>
            <p:cNvSpPr/>
            <p:nvPr/>
          </p:nvSpPr>
          <p:spPr>
            <a:xfrm>
              <a:off x="1033531" y="3614330"/>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94" name="Google Shape;94;p3"/>
            <p:cNvSpPr/>
            <p:nvPr/>
          </p:nvSpPr>
          <p:spPr>
            <a:xfrm>
              <a:off x="1033531" y="2665592"/>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95" name="Google Shape;95;p3"/>
            <p:cNvSpPr/>
            <p:nvPr/>
          </p:nvSpPr>
          <p:spPr>
            <a:xfrm>
              <a:off x="1033531" y="1716757"/>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96" name="Google Shape;96;p3"/>
            <p:cNvSpPr/>
            <p:nvPr/>
          </p:nvSpPr>
          <p:spPr>
            <a:xfrm>
              <a:off x="1033531" y="768019"/>
              <a:ext cx="3809185" cy="14494"/>
            </a:xfrm>
            <a:custGeom>
              <a:rect b="b" l="l" r="r" t="t"/>
              <a:pathLst>
                <a:path extrusionOk="0" h="14494" w="10436124">
                  <a:moveTo>
                    <a:pt x="0" y="0"/>
                  </a:moveTo>
                  <a:lnTo>
                    <a:pt x="10436125" y="0"/>
                  </a:lnTo>
                  <a:lnTo>
                    <a:pt x="10436125" y="14495"/>
                  </a:lnTo>
                  <a:lnTo>
                    <a:pt x="0" y="14495"/>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97" name="Google Shape;97;p3"/>
            <p:cNvSpPr/>
            <p:nvPr/>
          </p:nvSpPr>
          <p:spPr>
            <a:xfrm>
              <a:off x="4821265" y="-173471"/>
              <a:ext cx="14494" cy="10436313"/>
            </a:xfrm>
            <a:custGeom>
              <a:rect b="b" l="l" r="r" t="t"/>
              <a:pathLst>
                <a:path extrusionOk="0" h="10436313" w="14494">
                  <a:moveTo>
                    <a:pt x="0" y="0"/>
                  </a:moveTo>
                  <a:lnTo>
                    <a:pt x="14495" y="0"/>
                  </a:lnTo>
                  <a:lnTo>
                    <a:pt x="14495" y="10436313"/>
                  </a:lnTo>
                  <a:lnTo>
                    <a:pt x="0" y="10436313"/>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98" name="Google Shape;98;p3"/>
            <p:cNvSpPr/>
            <p:nvPr/>
          </p:nvSpPr>
          <p:spPr>
            <a:xfrm>
              <a:off x="3872543" y="-173471"/>
              <a:ext cx="14494" cy="10436313"/>
            </a:xfrm>
            <a:custGeom>
              <a:rect b="b" l="l" r="r" t="t"/>
              <a:pathLst>
                <a:path extrusionOk="0" h="10436313" w="14494">
                  <a:moveTo>
                    <a:pt x="0" y="0"/>
                  </a:moveTo>
                  <a:lnTo>
                    <a:pt x="14495" y="0"/>
                  </a:lnTo>
                  <a:lnTo>
                    <a:pt x="14495" y="10436313"/>
                  </a:lnTo>
                  <a:lnTo>
                    <a:pt x="0" y="10436313"/>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99" name="Google Shape;99;p3"/>
            <p:cNvSpPr/>
            <p:nvPr/>
          </p:nvSpPr>
          <p:spPr>
            <a:xfrm>
              <a:off x="2923726" y="-173471"/>
              <a:ext cx="14494" cy="10436313"/>
            </a:xfrm>
            <a:custGeom>
              <a:rect b="b" l="l" r="r" t="t"/>
              <a:pathLst>
                <a:path extrusionOk="0" h="10436313" w="14494">
                  <a:moveTo>
                    <a:pt x="0" y="0"/>
                  </a:moveTo>
                  <a:lnTo>
                    <a:pt x="14495" y="0"/>
                  </a:lnTo>
                  <a:lnTo>
                    <a:pt x="14495" y="10436313"/>
                  </a:lnTo>
                  <a:lnTo>
                    <a:pt x="0" y="10436313"/>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100" name="Google Shape;100;p3"/>
            <p:cNvSpPr/>
            <p:nvPr/>
          </p:nvSpPr>
          <p:spPr>
            <a:xfrm>
              <a:off x="1975005" y="-173471"/>
              <a:ext cx="14494" cy="10436313"/>
            </a:xfrm>
            <a:custGeom>
              <a:rect b="b" l="l" r="r" t="t"/>
              <a:pathLst>
                <a:path extrusionOk="0" h="10436313" w="14494">
                  <a:moveTo>
                    <a:pt x="0" y="0"/>
                  </a:moveTo>
                  <a:lnTo>
                    <a:pt x="14495" y="0"/>
                  </a:lnTo>
                  <a:lnTo>
                    <a:pt x="14495" y="10436313"/>
                  </a:lnTo>
                  <a:lnTo>
                    <a:pt x="0" y="10436313"/>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sp>
        <p:nvSpPr>
          <p:cNvPr id="101" name="Google Shape;101;p3"/>
          <p:cNvSpPr txBox="1"/>
          <p:nvPr>
            <p:ph type="title"/>
          </p:nvPr>
        </p:nvSpPr>
        <p:spPr>
          <a:xfrm>
            <a:off x="2711200" y="205750"/>
            <a:ext cx="2852700" cy="5727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4100"/>
              <a:buNone/>
            </a:pPr>
            <a:r>
              <a:rPr lang="en"/>
              <a:t>Background  </a:t>
            </a:r>
            <a:endParaRPr/>
          </a:p>
        </p:txBody>
      </p:sp>
      <p:sp>
        <p:nvSpPr>
          <p:cNvPr id="102" name="Google Shape;102;p3"/>
          <p:cNvSpPr txBox="1"/>
          <p:nvPr>
            <p:ph idx="12" type="sldNum"/>
          </p:nvPr>
        </p:nvSpPr>
        <p:spPr>
          <a:xfrm>
            <a:off x="8376075" y="4749850"/>
            <a:ext cx="548700" cy="181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100"/>
              <a:buNone/>
            </a:pPr>
            <a:fld id="{00000000-1234-1234-1234-123412341234}" type="slidenum">
              <a:rPr lang="en"/>
              <a:t>‹#›</a:t>
            </a:fld>
            <a:endParaRPr/>
          </a:p>
        </p:txBody>
      </p:sp>
      <p:sp>
        <p:nvSpPr>
          <p:cNvPr id="103" name="Google Shape;103;p3"/>
          <p:cNvSpPr txBox="1"/>
          <p:nvPr>
            <p:ph idx="1" type="subTitle"/>
          </p:nvPr>
        </p:nvSpPr>
        <p:spPr>
          <a:xfrm>
            <a:off x="4267650" y="897875"/>
            <a:ext cx="3837600" cy="3455100"/>
          </a:xfrm>
          <a:prstGeom prst="rect">
            <a:avLst/>
          </a:prstGeom>
          <a:noFill/>
          <a:ln>
            <a:noFill/>
          </a:ln>
        </p:spPr>
        <p:txBody>
          <a:bodyPr anchorCtr="0" anchor="t" bIns="0" lIns="0" spcFirstLastPara="1" rIns="0" wrap="square" tIns="0">
            <a:noAutofit/>
          </a:bodyPr>
          <a:lstStyle/>
          <a:p>
            <a:pPr indent="-330200" lvl="0" marL="457200" rtl="0" algn="l">
              <a:lnSpc>
                <a:spcPct val="115000"/>
              </a:lnSpc>
              <a:spcBef>
                <a:spcPts val="0"/>
              </a:spcBef>
              <a:spcAft>
                <a:spcPts val="0"/>
              </a:spcAft>
              <a:buSzPts val="1600"/>
              <a:buChar char="●"/>
            </a:pPr>
            <a:r>
              <a:rPr lang="en"/>
              <a:t>Founded in 1990 - Midsummer’s Music </a:t>
            </a:r>
            <a:endParaRPr/>
          </a:p>
          <a:p>
            <a:pPr indent="-330200" lvl="0" marL="457200" rtl="0" algn="l">
              <a:lnSpc>
                <a:spcPct val="115000"/>
              </a:lnSpc>
              <a:spcBef>
                <a:spcPts val="1000"/>
              </a:spcBef>
              <a:spcAft>
                <a:spcPts val="0"/>
              </a:spcAft>
              <a:buSzPts val="1600"/>
              <a:buChar char="●"/>
            </a:pPr>
            <a:r>
              <a:rPr lang="en"/>
              <a:t>Third year of the Griffon String Quartet.</a:t>
            </a:r>
            <a:endParaRPr/>
          </a:p>
          <a:p>
            <a:pPr indent="-330200" lvl="1" marL="914400" rtl="0" algn="l">
              <a:lnSpc>
                <a:spcPct val="115000"/>
              </a:lnSpc>
              <a:spcBef>
                <a:spcPts val="1000"/>
              </a:spcBef>
              <a:spcAft>
                <a:spcPts val="0"/>
              </a:spcAft>
              <a:buSzPts val="1600"/>
              <a:buChar char="○"/>
            </a:pPr>
            <a:r>
              <a:rPr lang="en"/>
              <a:t>Started in 2018 </a:t>
            </a:r>
            <a:endParaRPr/>
          </a:p>
          <a:p>
            <a:pPr indent="-330200" lvl="0" marL="457200" rtl="0" algn="l">
              <a:lnSpc>
                <a:spcPct val="115000"/>
              </a:lnSpc>
              <a:spcBef>
                <a:spcPts val="1000"/>
              </a:spcBef>
              <a:spcAft>
                <a:spcPts val="0"/>
              </a:spcAft>
              <a:buSzPts val="1600"/>
              <a:buChar char="●"/>
            </a:pPr>
            <a:r>
              <a:rPr lang="en"/>
              <a:t>As a group, they currently work with the kids of Northeastern Wisconsin.</a:t>
            </a:r>
            <a:endParaRPr/>
          </a:p>
          <a:p>
            <a:pPr indent="-330200" lvl="0" marL="457200" rtl="0" algn="l">
              <a:lnSpc>
                <a:spcPct val="115000"/>
              </a:lnSpc>
              <a:spcBef>
                <a:spcPts val="1000"/>
              </a:spcBef>
              <a:spcAft>
                <a:spcPts val="0"/>
              </a:spcAft>
              <a:buSzPts val="1600"/>
              <a:buChar char="●"/>
            </a:pPr>
            <a:r>
              <a:rPr lang="en"/>
              <a:t>They present mini concerts. </a:t>
            </a:r>
            <a:endParaRPr/>
          </a:p>
          <a:p>
            <a:pPr indent="-330200" lvl="0" marL="457200" rtl="0" algn="l">
              <a:lnSpc>
                <a:spcPct val="115000"/>
              </a:lnSpc>
              <a:spcBef>
                <a:spcPts val="1000"/>
              </a:spcBef>
              <a:spcAft>
                <a:spcPts val="0"/>
              </a:spcAft>
              <a:buSzPts val="1600"/>
              <a:buChar char="●"/>
            </a:pPr>
            <a:r>
              <a:rPr lang="en"/>
              <a:t>Their primary demographic ranges from kids to adults and people with </a:t>
            </a:r>
            <a:r>
              <a:rPr lang="en"/>
              <a:t>dementia</a:t>
            </a:r>
            <a:r>
              <a:rPr lang="en"/>
              <a:t> &amp; Alzheimers.</a:t>
            </a:r>
            <a:endParaRPr/>
          </a:p>
          <a:p>
            <a:pPr indent="-330200" lvl="0" marL="457200" rtl="0" algn="l">
              <a:lnSpc>
                <a:spcPct val="115000"/>
              </a:lnSpc>
              <a:spcBef>
                <a:spcPts val="1000"/>
              </a:spcBef>
              <a:spcAft>
                <a:spcPts val="0"/>
              </a:spcAft>
              <a:buSzPts val="1600"/>
              <a:buChar char="●"/>
            </a:pPr>
            <a:r>
              <a:rPr lang="en"/>
              <a:t>Most of their events are free to the community.</a:t>
            </a:r>
            <a:endParaRPr/>
          </a:p>
          <a:p>
            <a:pPr indent="0" lvl="0" marL="0" rtl="0" algn="l">
              <a:lnSpc>
                <a:spcPct val="115000"/>
              </a:lnSpc>
              <a:spcBef>
                <a:spcPts val="1000"/>
              </a:spcBef>
              <a:spcAft>
                <a:spcPts val="1000"/>
              </a:spcAft>
              <a:buSzPts val="1600"/>
              <a:buNone/>
            </a:pPr>
            <a:r>
              <a:t/>
            </a:r>
            <a:endParaRPr/>
          </a:p>
        </p:txBody>
      </p:sp>
      <p:sp>
        <p:nvSpPr>
          <p:cNvPr id="104" name="Google Shape;104;p3"/>
          <p:cNvSpPr/>
          <p:nvPr/>
        </p:nvSpPr>
        <p:spPr>
          <a:xfrm>
            <a:off x="1563185" y="3363592"/>
            <a:ext cx="1268700" cy="1180500"/>
          </a:xfrm>
          <a:prstGeom prst="rect">
            <a:avLst/>
          </a:prstGeom>
          <a:solidFill>
            <a:schemeClr val="accent1"/>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3"/>
          <p:cNvSpPr/>
          <p:nvPr/>
        </p:nvSpPr>
        <p:spPr>
          <a:xfrm>
            <a:off x="369100" y="1294000"/>
            <a:ext cx="1280160" cy="1280156"/>
          </a:xfrm>
          <a:custGeom>
            <a:rect b="b" l="l" r="r" t="t"/>
            <a:pathLst>
              <a:path extrusionOk="0" h="2438393" w="2438400">
                <a:moveTo>
                  <a:pt x="2438400" y="1085807"/>
                </a:moveTo>
                <a:lnTo>
                  <a:pt x="2438400" y="1085807"/>
                </a:lnTo>
                <a:lnTo>
                  <a:pt x="2438400" y="0"/>
                </a:lnTo>
                <a:lnTo>
                  <a:pt x="2438400" y="0"/>
                </a:lnTo>
                <a:cubicBezTo>
                  <a:pt x="1091702" y="0"/>
                  <a:pt x="0" y="1091696"/>
                  <a:pt x="0" y="2438394"/>
                </a:cubicBezTo>
                <a:lnTo>
                  <a:pt x="1085820" y="2438394"/>
                </a:lnTo>
                <a:cubicBezTo>
                  <a:pt x="1085820" y="1691384"/>
                  <a:pt x="1691396" y="1085807"/>
                  <a:pt x="2438400" y="1085807"/>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50" name="Shape 450"/>
        <p:cNvGrpSpPr/>
        <p:nvPr/>
      </p:nvGrpSpPr>
      <p:grpSpPr>
        <a:xfrm>
          <a:off x="0" y="0"/>
          <a:ext cx="0" cy="0"/>
          <a:chOff x="0" y="0"/>
          <a:chExt cx="0" cy="0"/>
        </a:xfrm>
      </p:grpSpPr>
      <p:sp>
        <p:nvSpPr>
          <p:cNvPr id="451" name="Google Shape;451;p15"/>
          <p:cNvSpPr txBox="1"/>
          <p:nvPr/>
        </p:nvSpPr>
        <p:spPr>
          <a:xfrm>
            <a:off x="-308375" y="71900"/>
            <a:ext cx="8268000" cy="2216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5500"/>
              <a:buFont typeface="Arial"/>
              <a:buNone/>
            </a:pPr>
            <a:r>
              <a:rPr b="1" i="0" lang="en" sz="5500" u="none" cap="none" strike="noStrike">
                <a:solidFill>
                  <a:schemeClr val="accent1"/>
                </a:solidFill>
                <a:latin typeface="Barlow"/>
                <a:ea typeface="Barlow"/>
                <a:cs typeface="Barlow"/>
                <a:sym typeface="Barlow"/>
              </a:rPr>
              <a:t>Ideal Links and Nodes </a:t>
            </a:r>
            <a:endParaRPr b="1" sz="5500">
              <a:solidFill>
                <a:schemeClr val="accent1"/>
              </a:solidFill>
              <a:latin typeface="Barlow"/>
              <a:ea typeface="Barlow"/>
              <a:cs typeface="Barlow"/>
              <a:sym typeface="Barlow"/>
            </a:endParaRPr>
          </a:p>
          <a:p>
            <a:pPr indent="0" lvl="0" marL="457200" marR="0" rtl="0" algn="l">
              <a:lnSpc>
                <a:spcPct val="100000"/>
              </a:lnSpc>
              <a:spcBef>
                <a:spcPts val="0"/>
              </a:spcBef>
              <a:spcAft>
                <a:spcPts val="0"/>
              </a:spcAft>
              <a:buNone/>
            </a:pPr>
            <a:r>
              <a:t/>
            </a:r>
            <a:endParaRPr b="1" sz="1200">
              <a:solidFill>
                <a:schemeClr val="accent1"/>
              </a:solidFill>
              <a:latin typeface="Barlow"/>
              <a:ea typeface="Barlow"/>
              <a:cs typeface="Barlow"/>
              <a:sym typeface="Barlow"/>
            </a:endParaRPr>
          </a:p>
          <a:p>
            <a:pPr indent="0" lvl="0" marL="457200" marR="0" rtl="0" algn="l">
              <a:lnSpc>
                <a:spcPct val="100000"/>
              </a:lnSpc>
              <a:spcBef>
                <a:spcPts val="0"/>
              </a:spcBef>
              <a:spcAft>
                <a:spcPts val="0"/>
              </a:spcAft>
              <a:buNone/>
            </a:pPr>
            <a:r>
              <a:t/>
            </a:r>
            <a:endParaRPr b="1" sz="1200">
              <a:solidFill>
                <a:schemeClr val="accent1"/>
              </a:solidFill>
              <a:latin typeface="Barlow"/>
              <a:ea typeface="Barlow"/>
              <a:cs typeface="Barlow"/>
              <a:sym typeface="Barlow"/>
            </a:endParaRPr>
          </a:p>
          <a:p>
            <a:pPr indent="0" lvl="0" marL="457200" marR="0" rtl="0" algn="l">
              <a:lnSpc>
                <a:spcPct val="100000"/>
              </a:lnSpc>
              <a:spcBef>
                <a:spcPts val="0"/>
              </a:spcBef>
              <a:spcAft>
                <a:spcPts val="0"/>
              </a:spcAft>
              <a:buNone/>
            </a:pPr>
            <a:r>
              <a:rPr b="1" lang="en" sz="1300">
                <a:solidFill>
                  <a:schemeClr val="accent1"/>
                </a:solidFill>
                <a:latin typeface="Barlow"/>
                <a:ea typeface="Barlow"/>
                <a:cs typeface="Barlow"/>
                <a:sym typeface="Barlow"/>
              </a:rPr>
              <a:t>Key: </a:t>
            </a:r>
            <a:endParaRPr b="1" sz="1300">
              <a:solidFill>
                <a:schemeClr val="accent1"/>
              </a:solidFill>
              <a:latin typeface="Barlow"/>
              <a:ea typeface="Barlow"/>
              <a:cs typeface="Barlow"/>
              <a:sym typeface="Barlow"/>
            </a:endParaRPr>
          </a:p>
          <a:p>
            <a:pPr indent="0" lvl="0" marL="457200" marR="0" rtl="0" algn="l">
              <a:lnSpc>
                <a:spcPct val="100000"/>
              </a:lnSpc>
              <a:spcBef>
                <a:spcPts val="0"/>
              </a:spcBef>
              <a:spcAft>
                <a:spcPts val="0"/>
              </a:spcAft>
              <a:buNone/>
            </a:pPr>
            <a:r>
              <a:t/>
            </a:r>
            <a:endParaRPr b="1" sz="1300">
              <a:solidFill>
                <a:schemeClr val="accent1"/>
              </a:solidFill>
              <a:latin typeface="Barlow"/>
              <a:ea typeface="Barlow"/>
              <a:cs typeface="Barlow"/>
              <a:sym typeface="Barlow"/>
            </a:endParaRPr>
          </a:p>
          <a:p>
            <a:pPr indent="0" lvl="0" marL="457200" marR="0" rtl="0" algn="l">
              <a:lnSpc>
                <a:spcPct val="100000"/>
              </a:lnSpc>
              <a:spcBef>
                <a:spcPts val="0"/>
              </a:spcBef>
              <a:spcAft>
                <a:spcPts val="0"/>
              </a:spcAft>
              <a:buNone/>
            </a:pPr>
            <a:r>
              <a:rPr b="1" lang="en" sz="1300">
                <a:solidFill>
                  <a:schemeClr val="accent1"/>
                </a:solidFill>
                <a:latin typeface="Barlow"/>
                <a:ea typeface="Barlow"/>
                <a:cs typeface="Barlow"/>
                <a:sym typeface="Barlow"/>
              </a:rPr>
              <a:t>Links one way</a:t>
            </a:r>
            <a:endParaRPr b="1" sz="1300">
              <a:solidFill>
                <a:schemeClr val="accent1"/>
              </a:solidFill>
              <a:latin typeface="Barlow"/>
              <a:ea typeface="Barlow"/>
              <a:cs typeface="Barlow"/>
              <a:sym typeface="Barlow"/>
            </a:endParaRPr>
          </a:p>
          <a:p>
            <a:pPr indent="0" lvl="0" marL="457200" marR="0" rtl="0" algn="l">
              <a:lnSpc>
                <a:spcPct val="100000"/>
              </a:lnSpc>
              <a:spcBef>
                <a:spcPts val="0"/>
              </a:spcBef>
              <a:spcAft>
                <a:spcPts val="0"/>
              </a:spcAft>
              <a:buNone/>
            </a:pPr>
            <a:r>
              <a:rPr b="1" lang="en" sz="1300">
                <a:solidFill>
                  <a:schemeClr val="accent1"/>
                </a:solidFill>
                <a:latin typeface="Barlow"/>
                <a:ea typeface="Barlow"/>
                <a:cs typeface="Barlow"/>
                <a:sym typeface="Barlow"/>
              </a:rPr>
              <a:t>Links two ways</a:t>
            </a:r>
            <a:br>
              <a:rPr b="1" lang="en" sz="1300">
                <a:solidFill>
                  <a:schemeClr val="accent1"/>
                </a:solidFill>
                <a:latin typeface="Barlow"/>
                <a:ea typeface="Barlow"/>
                <a:cs typeface="Barlow"/>
                <a:sym typeface="Barlow"/>
              </a:rPr>
            </a:br>
            <a:r>
              <a:rPr b="1" lang="en" sz="1300">
                <a:solidFill>
                  <a:schemeClr val="accent1"/>
                </a:solidFill>
                <a:latin typeface="Barlow"/>
                <a:ea typeface="Barlow"/>
                <a:cs typeface="Barlow"/>
                <a:sym typeface="Barlow"/>
              </a:rPr>
              <a:t>Links to website </a:t>
            </a:r>
            <a:endParaRPr b="1" sz="1300">
              <a:solidFill>
                <a:schemeClr val="accent1"/>
              </a:solidFill>
              <a:latin typeface="Barlow"/>
              <a:ea typeface="Barlow"/>
              <a:cs typeface="Barlow"/>
              <a:sym typeface="Barlow"/>
            </a:endParaRPr>
          </a:p>
        </p:txBody>
      </p:sp>
      <p:sp>
        <p:nvSpPr>
          <p:cNvPr id="452" name="Google Shape;452;p15"/>
          <p:cNvSpPr/>
          <p:nvPr/>
        </p:nvSpPr>
        <p:spPr>
          <a:xfrm>
            <a:off x="-754241" y="2818631"/>
            <a:ext cx="1810639" cy="1810639"/>
          </a:xfrm>
          <a:custGeom>
            <a:rect b="b" l="l" r="r" t="t"/>
            <a:pathLst>
              <a:path extrusionOk="0" h="1708150" w="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chemeClr val="lt2"/>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15"/>
          <p:cNvSpPr/>
          <p:nvPr/>
        </p:nvSpPr>
        <p:spPr>
          <a:xfrm>
            <a:off x="762000" y="4019550"/>
            <a:ext cx="1106170" cy="276543"/>
          </a:xfrm>
          <a:custGeom>
            <a:rect b="b" l="l" r="r" t="t"/>
            <a:pathLst>
              <a:path extrusionOk="0" h="553085" w="2212339">
                <a:moveTo>
                  <a:pt x="276542" y="0"/>
                </a:moveTo>
                <a:cubicBezTo>
                  <a:pt x="123753" y="0"/>
                  <a:pt x="0" y="123753"/>
                  <a:pt x="0" y="276543"/>
                </a:cubicBezTo>
                <a:cubicBezTo>
                  <a:pt x="0" y="429332"/>
                  <a:pt x="123753" y="553085"/>
                  <a:pt x="276542" y="553085"/>
                </a:cubicBezTo>
                <a:cubicBezTo>
                  <a:pt x="429332" y="553085"/>
                  <a:pt x="553085" y="429332"/>
                  <a:pt x="553085" y="276543"/>
                </a:cubicBezTo>
                <a:cubicBezTo>
                  <a:pt x="553085" y="123753"/>
                  <a:pt x="429332" y="0"/>
                  <a:pt x="276542" y="0"/>
                </a:cubicBezTo>
                <a:close/>
                <a:moveTo>
                  <a:pt x="1935797" y="0"/>
                </a:moveTo>
                <a:cubicBezTo>
                  <a:pt x="1783007" y="0"/>
                  <a:pt x="1659254" y="123753"/>
                  <a:pt x="1659254" y="276543"/>
                </a:cubicBezTo>
                <a:cubicBezTo>
                  <a:pt x="1659254" y="429332"/>
                  <a:pt x="1783007" y="553085"/>
                  <a:pt x="1935797" y="553085"/>
                </a:cubicBezTo>
                <a:cubicBezTo>
                  <a:pt x="2088586" y="553085"/>
                  <a:pt x="2212339" y="429332"/>
                  <a:pt x="2212339" y="276543"/>
                </a:cubicBezTo>
                <a:cubicBezTo>
                  <a:pt x="2212339" y="123753"/>
                  <a:pt x="2088586" y="0"/>
                  <a:pt x="1935797" y="0"/>
                </a:cubicBezTo>
                <a:close/>
                <a:moveTo>
                  <a:pt x="1106170" y="0"/>
                </a:moveTo>
                <a:cubicBezTo>
                  <a:pt x="953380" y="0"/>
                  <a:pt x="829627" y="123753"/>
                  <a:pt x="829627" y="276543"/>
                </a:cubicBezTo>
                <a:cubicBezTo>
                  <a:pt x="829627" y="429332"/>
                  <a:pt x="953380" y="553085"/>
                  <a:pt x="1106170" y="553085"/>
                </a:cubicBezTo>
                <a:cubicBezTo>
                  <a:pt x="1258959" y="553085"/>
                  <a:pt x="1382712" y="429332"/>
                  <a:pt x="1382712" y="276543"/>
                </a:cubicBezTo>
                <a:cubicBezTo>
                  <a:pt x="1382712" y="123753"/>
                  <a:pt x="1258959" y="0"/>
                  <a:pt x="1106170" y="0"/>
                </a:cubicBezTo>
                <a:close/>
              </a:path>
            </a:pathLst>
          </a:custGeom>
          <a:solidFill>
            <a:schemeClr val="accent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454" name="Google Shape;454;p15"/>
          <p:cNvSpPr/>
          <p:nvPr/>
        </p:nvSpPr>
        <p:spPr>
          <a:xfrm>
            <a:off x="7521208" y="271235"/>
            <a:ext cx="1402080" cy="1517900"/>
          </a:xfrm>
          <a:custGeom>
            <a:rect b="b" l="l" r="r" t="t"/>
            <a:pathLst>
              <a:path extrusionOk="0" h="2438393" w="2438400">
                <a:moveTo>
                  <a:pt x="2438400" y="1085807"/>
                </a:moveTo>
                <a:lnTo>
                  <a:pt x="2438400" y="1085807"/>
                </a:lnTo>
                <a:lnTo>
                  <a:pt x="2438400" y="0"/>
                </a:lnTo>
                <a:lnTo>
                  <a:pt x="2438400" y="0"/>
                </a:lnTo>
                <a:cubicBezTo>
                  <a:pt x="1091702" y="0"/>
                  <a:pt x="0" y="1091696"/>
                  <a:pt x="0" y="2438394"/>
                </a:cubicBezTo>
                <a:lnTo>
                  <a:pt x="1085820" y="2438394"/>
                </a:lnTo>
                <a:cubicBezTo>
                  <a:pt x="1085820" y="1691384"/>
                  <a:pt x="1691396" y="1085807"/>
                  <a:pt x="2438400" y="1085807"/>
                </a:cubicBezTo>
                <a:close/>
              </a:path>
            </a:pathLst>
          </a:custGeom>
          <a:solidFill>
            <a:schemeClr val="lt2"/>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455" name="Google Shape;455;p15"/>
          <p:cNvSpPr txBox="1"/>
          <p:nvPr>
            <p:ph idx="12" type="sldNum"/>
          </p:nvPr>
        </p:nvSpPr>
        <p:spPr>
          <a:xfrm>
            <a:off x="8376075" y="4749850"/>
            <a:ext cx="548700" cy="181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100"/>
              <a:buNone/>
            </a:pPr>
            <a:fld id="{00000000-1234-1234-1234-123412341234}" type="slidenum">
              <a:rPr lang="en">
                <a:solidFill>
                  <a:schemeClr val="accent1"/>
                </a:solidFill>
              </a:rPr>
              <a:t>‹#›</a:t>
            </a:fld>
            <a:endParaRPr>
              <a:solidFill>
                <a:schemeClr val="accent1"/>
              </a:solidFill>
            </a:endParaRPr>
          </a:p>
        </p:txBody>
      </p:sp>
      <p:cxnSp>
        <p:nvCxnSpPr>
          <p:cNvPr id="456" name="Google Shape;456;p15"/>
          <p:cNvCxnSpPr/>
          <p:nvPr/>
        </p:nvCxnSpPr>
        <p:spPr>
          <a:xfrm rot="10800000">
            <a:off x="3096919" y="2418720"/>
            <a:ext cx="472500" cy="359400"/>
          </a:xfrm>
          <a:prstGeom prst="straightConnector1">
            <a:avLst/>
          </a:prstGeom>
          <a:noFill/>
          <a:ln cap="flat" cmpd="sng" w="28575">
            <a:solidFill>
              <a:schemeClr val="accent1"/>
            </a:solidFill>
            <a:prstDash val="solid"/>
            <a:round/>
            <a:headEnd len="med" w="med" type="stealth"/>
            <a:tailEnd len="med" w="med" type="stealth"/>
          </a:ln>
        </p:spPr>
      </p:cxnSp>
      <p:cxnSp>
        <p:nvCxnSpPr>
          <p:cNvPr id="457" name="Google Shape;457;p15"/>
          <p:cNvCxnSpPr/>
          <p:nvPr/>
        </p:nvCxnSpPr>
        <p:spPr>
          <a:xfrm flipH="1">
            <a:off x="3281850" y="3661400"/>
            <a:ext cx="319500" cy="354900"/>
          </a:xfrm>
          <a:prstGeom prst="straightConnector1">
            <a:avLst/>
          </a:prstGeom>
          <a:noFill/>
          <a:ln cap="flat" cmpd="sng" w="28575">
            <a:solidFill>
              <a:schemeClr val="accent1"/>
            </a:solidFill>
            <a:prstDash val="solid"/>
            <a:round/>
            <a:headEnd len="med" w="med" type="stealth"/>
            <a:tailEnd len="med" w="med" type="stealth"/>
          </a:ln>
        </p:spPr>
      </p:cxnSp>
      <p:cxnSp>
        <p:nvCxnSpPr>
          <p:cNvPr id="458" name="Google Shape;458;p15"/>
          <p:cNvCxnSpPr/>
          <p:nvPr/>
        </p:nvCxnSpPr>
        <p:spPr>
          <a:xfrm>
            <a:off x="5897732" y="3592543"/>
            <a:ext cx="306600" cy="432000"/>
          </a:xfrm>
          <a:prstGeom prst="straightConnector1">
            <a:avLst/>
          </a:prstGeom>
          <a:noFill/>
          <a:ln cap="flat" cmpd="sng" w="28575">
            <a:solidFill>
              <a:srgbClr val="EFBC49"/>
            </a:solidFill>
            <a:prstDash val="solid"/>
            <a:round/>
            <a:headEnd len="med" w="med" type="stealth"/>
            <a:tailEnd len="med" w="med" type="stealth"/>
          </a:ln>
        </p:spPr>
      </p:cxnSp>
      <p:cxnSp>
        <p:nvCxnSpPr>
          <p:cNvPr id="459" name="Google Shape;459;p15"/>
          <p:cNvCxnSpPr/>
          <p:nvPr/>
        </p:nvCxnSpPr>
        <p:spPr>
          <a:xfrm flipH="1">
            <a:off x="5897799" y="2456382"/>
            <a:ext cx="470100" cy="335700"/>
          </a:xfrm>
          <a:prstGeom prst="straightConnector1">
            <a:avLst/>
          </a:prstGeom>
          <a:noFill/>
          <a:ln cap="flat" cmpd="sng" w="28575">
            <a:solidFill>
              <a:srgbClr val="EFBC49"/>
            </a:solidFill>
            <a:prstDash val="solid"/>
            <a:round/>
            <a:headEnd len="med" w="med" type="stealth"/>
            <a:tailEnd len="med" w="med" type="stealth"/>
          </a:ln>
        </p:spPr>
      </p:cxnSp>
      <p:pic>
        <p:nvPicPr>
          <p:cNvPr id="460" name="Google Shape;460;p15"/>
          <p:cNvPicPr preferRelativeResize="0"/>
          <p:nvPr/>
        </p:nvPicPr>
        <p:blipFill>
          <a:blip r:embed="rId3">
            <a:alphaModFix/>
          </a:blip>
          <a:stretch>
            <a:fillRect/>
          </a:stretch>
        </p:blipFill>
        <p:spPr>
          <a:xfrm>
            <a:off x="2468230" y="1849221"/>
            <a:ext cx="628542" cy="679320"/>
          </a:xfrm>
          <a:prstGeom prst="rect">
            <a:avLst/>
          </a:prstGeom>
          <a:noFill/>
          <a:ln>
            <a:noFill/>
          </a:ln>
        </p:spPr>
      </p:pic>
      <p:pic>
        <p:nvPicPr>
          <p:cNvPr id="461" name="Google Shape;461;p15"/>
          <p:cNvPicPr preferRelativeResize="0"/>
          <p:nvPr/>
        </p:nvPicPr>
        <p:blipFill>
          <a:blip r:embed="rId4">
            <a:alphaModFix/>
          </a:blip>
          <a:stretch>
            <a:fillRect/>
          </a:stretch>
        </p:blipFill>
        <p:spPr>
          <a:xfrm>
            <a:off x="4450142" y="1255878"/>
            <a:ext cx="566866" cy="612658"/>
          </a:xfrm>
          <a:prstGeom prst="rect">
            <a:avLst/>
          </a:prstGeom>
          <a:noFill/>
          <a:ln>
            <a:noFill/>
          </a:ln>
        </p:spPr>
      </p:pic>
      <p:pic>
        <p:nvPicPr>
          <p:cNvPr id="462" name="Google Shape;462;p15"/>
          <p:cNvPicPr preferRelativeResize="0"/>
          <p:nvPr/>
        </p:nvPicPr>
        <p:blipFill>
          <a:blip r:embed="rId5">
            <a:alphaModFix/>
          </a:blip>
          <a:stretch>
            <a:fillRect/>
          </a:stretch>
        </p:blipFill>
        <p:spPr>
          <a:xfrm>
            <a:off x="6370379" y="1849222"/>
            <a:ext cx="628543" cy="679318"/>
          </a:xfrm>
          <a:prstGeom prst="rect">
            <a:avLst/>
          </a:prstGeom>
          <a:noFill/>
          <a:ln>
            <a:noFill/>
          </a:ln>
        </p:spPr>
      </p:pic>
      <p:pic>
        <p:nvPicPr>
          <p:cNvPr id="463" name="Google Shape;463;p15"/>
          <p:cNvPicPr preferRelativeResize="0"/>
          <p:nvPr/>
        </p:nvPicPr>
        <p:blipFill>
          <a:blip r:embed="rId6">
            <a:alphaModFix/>
          </a:blip>
          <a:stretch>
            <a:fillRect/>
          </a:stretch>
        </p:blipFill>
        <p:spPr>
          <a:xfrm>
            <a:off x="2714884" y="4016615"/>
            <a:ext cx="566866" cy="612660"/>
          </a:xfrm>
          <a:prstGeom prst="rect">
            <a:avLst/>
          </a:prstGeom>
          <a:noFill/>
          <a:ln>
            <a:noFill/>
          </a:ln>
        </p:spPr>
      </p:pic>
      <p:pic>
        <p:nvPicPr>
          <p:cNvPr id="464" name="Google Shape;464;p15"/>
          <p:cNvPicPr preferRelativeResize="0"/>
          <p:nvPr/>
        </p:nvPicPr>
        <p:blipFill>
          <a:blip r:embed="rId7">
            <a:alphaModFix/>
          </a:blip>
          <a:stretch>
            <a:fillRect/>
          </a:stretch>
        </p:blipFill>
        <p:spPr>
          <a:xfrm>
            <a:off x="6276185" y="4118445"/>
            <a:ext cx="472646" cy="510830"/>
          </a:xfrm>
          <a:prstGeom prst="rect">
            <a:avLst/>
          </a:prstGeom>
          <a:noFill/>
          <a:ln>
            <a:noFill/>
          </a:ln>
        </p:spPr>
      </p:pic>
      <p:cxnSp>
        <p:nvCxnSpPr>
          <p:cNvPr id="465" name="Google Shape;465;p15"/>
          <p:cNvCxnSpPr>
            <a:endCxn id="463" idx="0"/>
          </p:cNvCxnSpPr>
          <p:nvPr/>
        </p:nvCxnSpPr>
        <p:spPr>
          <a:xfrm>
            <a:off x="2828517" y="2698115"/>
            <a:ext cx="169800" cy="1318500"/>
          </a:xfrm>
          <a:prstGeom prst="straightConnector1">
            <a:avLst/>
          </a:prstGeom>
          <a:noFill/>
          <a:ln cap="flat" cmpd="sng" w="28575">
            <a:solidFill>
              <a:schemeClr val="dk2"/>
            </a:solidFill>
            <a:prstDash val="solid"/>
            <a:round/>
            <a:headEnd len="med" w="med" type="stealth"/>
            <a:tailEnd len="med" w="med" type="none"/>
          </a:ln>
        </p:spPr>
      </p:cxnSp>
      <p:cxnSp>
        <p:nvCxnSpPr>
          <p:cNvPr id="466" name="Google Shape;466;p15"/>
          <p:cNvCxnSpPr/>
          <p:nvPr/>
        </p:nvCxnSpPr>
        <p:spPr>
          <a:xfrm flipH="1">
            <a:off x="3179945" y="1780524"/>
            <a:ext cx="1112700" cy="2166600"/>
          </a:xfrm>
          <a:prstGeom prst="straightConnector1">
            <a:avLst/>
          </a:prstGeom>
          <a:noFill/>
          <a:ln cap="flat" cmpd="sng" w="28575">
            <a:solidFill>
              <a:schemeClr val="dk2"/>
            </a:solidFill>
            <a:prstDash val="solid"/>
            <a:round/>
            <a:headEnd len="med" w="med" type="stealth"/>
            <a:tailEnd len="med" w="med" type="none"/>
          </a:ln>
        </p:spPr>
      </p:cxnSp>
      <p:cxnSp>
        <p:nvCxnSpPr>
          <p:cNvPr id="467" name="Google Shape;467;p15"/>
          <p:cNvCxnSpPr/>
          <p:nvPr/>
        </p:nvCxnSpPr>
        <p:spPr>
          <a:xfrm flipH="1">
            <a:off x="3410824" y="2648403"/>
            <a:ext cx="3105300" cy="1488300"/>
          </a:xfrm>
          <a:prstGeom prst="straightConnector1">
            <a:avLst/>
          </a:prstGeom>
          <a:noFill/>
          <a:ln cap="flat" cmpd="sng" w="28575">
            <a:solidFill>
              <a:srgbClr val="9E9E9E"/>
            </a:solidFill>
            <a:prstDash val="solid"/>
            <a:round/>
            <a:headEnd len="med" w="med" type="stealth"/>
            <a:tailEnd len="med" w="med" type="stealth"/>
          </a:ln>
        </p:spPr>
      </p:cxnSp>
      <p:cxnSp>
        <p:nvCxnSpPr>
          <p:cNvPr id="468" name="Google Shape;468;p15"/>
          <p:cNvCxnSpPr/>
          <p:nvPr/>
        </p:nvCxnSpPr>
        <p:spPr>
          <a:xfrm rot="10800000">
            <a:off x="3512960" y="4336230"/>
            <a:ext cx="2559600" cy="20100"/>
          </a:xfrm>
          <a:prstGeom prst="straightConnector1">
            <a:avLst/>
          </a:prstGeom>
          <a:noFill/>
          <a:ln cap="flat" cmpd="sng" w="28575">
            <a:solidFill>
              <a:schemeClr val="dk2"/>
            </a:solidFill>
            <a:prstDash val="solid"/>
            <a:round/>
            <a:headEnd len="med" w="med" type="stealth"/>
            <a:tailEnd len="med" w="med" type="none"/>
          </a:ln>
        </p:spPr>
      </p:cxnSp>
      <p:pic>
        <p:nvPicPr>
          <p:cNvPr id="469" name="Google Shape;469;p15"/>
          <p:cNvPicPr preferRelativeResize="0"/>
          <p:nvPr/>
        </p:nvPicPr>
        <p:blipFill rotWithShape="1">
          <a:blip r:embed="rId8">
            <a:alphaModFix/>
          </a:blip>
          <a:srcRect b="27674" l="27821" r="28755" t="43734"/>
          <a:stretch/>
        </p:blipFill>
        <p:spPr>
          <a:xfrm>
            <a:off x="3596886" y="2846761"/>
            <a:ext cx="2273378" cy="674099"/>
          </a:xfrm>
          <a:prstGeom prst="rect">
            <a:avLst/>
          </a:prstGeom>
          <a:noFill/>
          <a:ln>
            <a:noFill/>
          </a:ln>
        </p:spPr>
      </p:pic>
      <p:cxnSp>
        <p:nvCxnSpPr>
          <p:cNvPr id="470" name="Google Shape;470;p15"/>
          <p:cNvCxnSpPr/>
          <p:nvPr/>
        </p:nvCxnSpPr>
        <p:spPr>
          <a:xfrm>
            <a:off x="5182176" y="1780524"/>
            <a:ext cx="1112400" cy="218700"/>
          </a:xfrm>
          <a:prstGeom prst="straightConnector1">
            <a:avLst/>
          </a:prstGeom>
          <a:noFill/>
          <a:ln cap="flat" cmpd="sng" w="28575">
            <a:solidFill>
              <a:schemeClr val="dk2"/>
            </a:solidFill>
            <a:prstDash val="solid"/>
            <a:round/>
            <a:headEnd len="med" w="med" type="stealth"/>
            <a:tailEnd len="med" w="med" type="none"/>
          </a:ln>
        </p:spPr>
      </p:cxnSp>
      <p:cxnSp>
        <p:nvCxnSpPr>
          <p:cNvPr id="471" name="Google Shape;471;p15"/>
          <p:cNvCxnSpPr/>
          <p:nvPr/>
        </p:nvCxnSpPr>
        <p:spPr>
          <a:xfrm rot="10800000">
            <a:off x="1403200" y="1994850"/>
            <a:ext cx="632400" cy="0"/>
          </a:xfrm>
          <a:prstGeom prst="straightConnector1">
            <a:avLst/>
          </a:prstGeom>
          <a:noFill/>
          <a:ln cap="flat" cmpd="sng" w="28575">
            <a:solidFill>
              <a:schemeClr val="dk2"/>
            </a:solidFill>
            <a:prstDash val="solid"/>
            <a:round/>
            <a:headEnd len="med" w="med" type="stealth"/>
            <a:tailEnd len="med" w="med" type="stealth"/>
          </a:ln>
        </p:spPr>
      </p:cxnSp>
      <p:cxnSp>
        <p:nvCxnSpPr>
          <p:cNvPr id="472" name="Google Shape;472;p15"/>
          <p:cNvCxnSpPr/>
          <p:nvPr/>
        </p:nvCxnSpPr>
        <p:spPr>
          <a:xfrm rot="10800000">
            <a:off x="1403200" y="1784650"/>
            <a:ext cx="632400" cy="0"/>
          </a:xfrm>
          <a:prstGeom prst="straightConnector1">
            <a:avLst/>
          </a:prstGeom>
          <a:noFill/>
          <a:ln cap="flat" cmpd="sng" w="28575">
            <a:solidFill>
              <a:schemeClr val="dk2"/>
            </a:solidFill>
            <a:prstDash val="solid"/>
            <a:round/>
            <a:headEnd len="med" w="med" type="none"/>
            <a:tailEnd len="med" w="med" type="stealth"/>
          </a:ln>
        </p:spPr>
      </p:cxnSp>
      <p:cxnSp>
        <p:nvCxnSpPr>
          <p:cNvPr id="473" name="Google Shape;473;p15"/>
          <p:cNvCxnSpPr/>
          <p:nvPr/>
        </p:nvCxnSpPr>
        <p:spPr>
          <a:xfrm flipH="1" rot="10800000">
            <a:off x="6534617" y="2698416"/>
            <a:ext cx="111000" cy="1268400"/>
          </a:xfrm>
          <a:prstGeom prst="straightConnector1">
            <a:avLst/>
          </a:prstGeom>
          <a:noFill/>
          <a:ln cap="flat" cmpd="sng" w="28575">
            <a:solidFill>
              <a:schemeClr val="dk2"/>
            </a:solidFill>
            <a:prstDash val="solid"/>
            <a:round/>
            <a:headEnd len="med" w="med" type="stealth"/>
            <a:tailEnd len="med" w="med" type="none"/>
          </a:ln>
        </p:spPr>
      </p:cxnSp>
      <p:cxnSp>
        <p:nvCxnSpPr>
          <p:cNvPr id="474" name="Google Shape;474;p15"/>
          <p:cNvCxnSpPr/>
          <p:nvPr/>
        </p:nvCxnSpPr>
        <p:spPr>
          <a:xfrm>
            <a:off x="3253933" y="2208951"/>
            <a:ext cx="2921700" cy="20100"/>
          </a:xfrm>
          <a:prstGeom prst="straightConnector1">
            <a:avLst/>
          </a:prstGeom>
          <a:noFill/>
          <a:ln cap="flat" cmpd="sng" w="28575">
            <a:solidFill>
              <a:schemeClr val="dk2"/>
            </a:solidFill>
            <a:prstDash val="solid"/>
            <a:round/>
            <a:headEnd len="med" w="med" type="stealth"/>
            <a:tailEnd len="med" w="med" type="none"/>
          </a:ln>
        </p:spPr>
      </p:cxnSp>
      <p:cxnSp>
        <p:nvCxnSpPr>
          <p:cNvPr id="475" name="Google Shape;475;p15"/>
          <p:cNvCxnSpPr/>
          <p:nvPr/>
        </p:nvCxnSpPr>
        <p:spPr>
          <a:xfrm rot="10800000">
            <a:off x="1403200" y="2207450"/>
            <a:ext cx="632400" cy="0"/>
          </a:xfrm>
          <a:prstGeom prst="straightConnector1">
            <a:avLst/>
          </a:prstGeom>
          <a:noFill/>
          <a:ln cap="flat" cmpd="sng" w="28575">
            <a:solidFill>
              <a:srgbClr val="EFBC49"/>
            </a:solidFill>
            <a:prstDash val="solid"/>
            <a:round/>
            <a:headEnd len="med" w="med" type="stealth"/>
            <a:tailEnd len="med" w="med" type="stealth"/>
          </a:ln>
        </p:spPr>
      </p:cxnSp>
      <p:cxnSp>
        <p:nvCxnSpPr>
          <p:cNvPr id="476" name="Google Shape;476;p15"/>
          <p:cNvCxnSpPr/>
          <p:nvPr/>
        </p:nvCxnSpPr>
        <p:spPr>
          <a:xfrm rot="10800000">
            <a:off x="4733575" y="1900747"/>
            <a:ext cx="0" cy="913800"/>
          </a:xfrm>
          <a:prstGeom prst="straightConnector1">
            <a:avLst/>
          </a:prstGeom>
          <a:noFill/>
          <a:ln cap="flat" cmpd="sng" w="28575">
            <a:solidFill>
              <a:srgbClr val="EFBC49"/>
            </a:solidFill>
            <a:prstDash val="solid"/>
            <a:round/>
            <a:headEnd len="med" w="med" type="stealth"/>
            <a:tailEnd len="med" w="med" type="stealth"/>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80" name="Shape 480"/>
        <p:cNvGrpSpPr/>
        <p:nvPr/>
      </p:nvGrpSpPr>
      <p:grpSpPr>
        <a:xfrm>
          <a:off x="0" y="0"/>
          <a:ext cx="0" cy="0"/>
          <a:chOff x="0" y="0"/>
          <a:chExt cx="0" cy="0"/>
        </a:xfrm>
      </p:grpSpPr>
      <p:cxnSp>
        <p:nvCxnSpPr>
          <p:cNvPr id="481" name="Google Shape;481;p25"/>
          <p:cNvCxnSpPr/>
          <p:nvPr/>
        </p:nvCxnSpPr>
        <p:spPr>
          <a:xfrm flipH="1" rot="10800000">
            <a:off x="2751163" y="1248800"/>
            <a:ext cx="1511100" cy="2648100"/>
          </a:xfrm>
          <a:prstGeom prst="straightConnector1">
            <a:avLst/>
          </a:prstGeom>
          <a:noFill/>
          <a:ln cap="rnd" cmpd="sng" w="9525">
            <a:solidFill>
              <a:schemeClr val="dk1">
                <a:alpha val="38430"/>
              </a:schemeClr>
            </a:solidFill>
            <a:prstDash val="solid"/>
            <a:round/>
            <a:headEnd len="sm" w="sm" type="none"/>
            <a:tailEnd len="sm" w="sm" type="none"/>
          </a:ln>
        </p:spPr>
      </p:cxnSp>
      <p:sp>
        <p:nvSpPr>
          <p:cNvPr id="482" name="Google Shape;482;p25"/>
          <p:cNvSpPr/>
          <p:nvPr/>
        </p:nvSpPr>
        <p:spPr>
          <a:xfrm>
            <a:off x="2182500" y="1981359"/>
            <a:ext cx="204978" cy="204978"/>
          </a:xfrm>
          <a:custGeom>
            <a:rect b="b" l="l" r="r" t="t"/>
            <a:pathLst>
              <a:path extrusionOk="0" h="1708150" w="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chemeClr val="accent1"/>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83" name="Google Shape;483;p25"/>
          <p:cNvCxnSpPr/>
          <p:nvPr/>
        </p:nvCxnSpPr>
        <p:spPr>
          <a:xfrm flipH="1" rot="10800000">
            <a:off x="2543213" y="1110050"/>
            <a:ext cx="1621800" cy="804300"/>
          </a:xfrm>
          <a:prstGeom prst="straightConnector1">
            <a:avLst/>
          </a:prstGeom>
          <a:noFill/>
          <a:ln cap="rnd" cmpd="sng" w="9525">
            <a:solidFill>
              <a:schemeClr val="dk1">
                <a:alpha val="38430"/>
              </a:schemeClr>
            </a:solidFill>
            <a:prstDash val="solid"/>
            <a:round/>
            <a:headEnd len="sm" w="sm" type="none"/>
            <a:tailEnd len="sm" w="sm" type="none"/>
          </a:ln>
        </p:spPr>
      </p:cxnSp>
      <p:sp>
        <p:nvSpPr>
          <p:cNvPr id="484" name="Google Shape;484;p25"/>
          <p:cNvSpPr/>
          <p:nvPr/>
        </p:nvSpPr>
        <p:spPr>
          <a:xfrm>
            <a:off x="2546179" y="3997046"/>
            <a:ext cx="204978" cy="204978"/>
          </a:xfrm>
          <a:custGeom>
            <a:rect b="b" l="l" r="r" t="t"/>
            <a:pathLst>
              <a:path extrusionOk="0" h="1708150" w="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chemeClr val="accent1"/>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25"/>
          <p:cNvSpPr/>
          <p:nvPr/>
        </p:nvSpPr>
        <p:spPr>
          <a:xfrm>
            <a:off x="6003071" y="3992834"/>
            <a:ext cx="204978" cy="204978"/>
          </a:xfrm>
          <a:custGeom>
            <a:rect b="b" l="l" r="r" t="t"/>
            <a:pathLst>
              <a:path extrusionOk="0" h="1708150" w="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chemeClr val="accent1"/>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25"/>
          <p:cNvSpPr/>
          <p:nvPr/>
        </p:nvSpPr>
        <p:spPr>
          <a:xfrm>
            <a:off x="6291201" y="1986765"/>
            <a:ext cx="204978" cy="204978"/>
          </a:xfrm>
          <a:custGeom>
            <a:rect b="b" l="l" r="r" t="t"/>
            <a:pathLst>
              <a:path extrusionOk="0" h="1708150" w="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chemeClr val="accent1"/>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25"/>
          <p:cNvSpPr txBox="1"/>
          <p:nvPr>
            <p:ph idx="12" type="sldNum"/>
          </p:nvPr>
        </p:nvSpPr>
        <p:spPr>
          <a:xfrm>
            <a:off x="8376075" y="4749850"/>
            <a:ext cx="548700" cy="181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100"/>
              <a:buNone/>
            </a:pPr>
            <a:fld id="{00000000-1234-1234-1234-123412341234}" type="slidenum">
              <a:rPr lang="en"/>
              <a:t>‹#›</a:t>
            </a:fld>
            <a:endParaRPr/>
          </a:p>
        </p:txBody>
      </p:sp>
      <p:grpSp>
        <p:nvGrpSpPr>
          <p:cNvPr id="488" name="Google Shape;488;p25"/>
          <p:cNvGrpSpPr/>
          <p:nvPr/>
        </p:nvGrpSpPr>
        <p:grpSpPr>
          <a:xfrm>
            <a:off x="758138" y="1957647"/>
            <a:ext cx="1831563" cy="1037506"/>
            <a:chOff x="3691067" y="648725"/>
            <a:chExt cx="4884167" cy="2766682"/>
          </a:xfrm>
        </p:grpSpPr>
        <p:sp>
          <p:nvSpPr>
            <p:cNvPr id="489" name="Google Shape;489;p25"/>
            <p:cNvSpPr txBox="1"/>
            <p:nvPr/>
          </p:nvSpPr>
          <p:spPr>
            <a:xfrm>
              <a:off x="4088733" y="648725"/>
              <a:ext cx="4486500" cy="6567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Clr>
                  <a:srgbClr val="000000"/>
                </a:buClr>
                <a:buSzPts val="1600"/>
                <a:buFont typeface="Arial"/>
                <a:buNone/>
              </a:pPr>
              <a:r>
                <a:rPr lang="en" sz="1600">
                  <a:solidFill>
                    <a:schemeClr val="dk1"/>
                  </a:solidFill>
                  <a:latin typeface="Barlow Medium"/>
                  <a:ea typeface="Barlow Medium"/>
                  <a:cs typeface="Barlow Medium"/>
                  <a:sym typeface="Barlow Medium"/>
                </a:rPr>
                <a:t>Channels</a:t>
              </a:r>
              <a:endParaRPr b="0" i="0" sz="700" u="none" cap="none" strike="noStrike">
                <a:solidFill>
                  <a:schemeClr val="dk1"/>
                </a:solidFill>
                <a:latin typeface="Barlow"/>
                <a:ea typeface="Barlow"/>
                <a:cs typeface="Barlow"/>
                <a:sym typeface="Barlow"/>
              </a:endParaRPr>
            </a:p>
          </p:txBody>
        </p:sp>
        <p:sp>
          <p:nvSpPr>
            <p:cNvPr id="490" name="Google Shape;490;p25"/>
            <p:cNvSpPr txBox="1"/>
            <p:nvPr/>
          </p:nvSpPr>
          <p:spPr>
            <a:xfrm>
              <a:off x="3691067" y="1543707"/>
              <a:ext cx="4486500" cy="187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200"/>
                <a:buFont typeface="Arial"/>
                <a:buNone/>
              </a:pPr>
              <a:r>
                <a:rPr b="1" lang="en" sz="1200">
                  <a:solidFill>
                    <a:schemeClr val="dk1"/>
                  </a:solidFill>
                  <a:latin typeface="Barlow"/>
                  <a:ea typeface="Barlow"/>
                  <a:cs typeface="Barlow"/>
                  <a:sym typeface="Barlow"/>
                </a:rPr>
                <a:t>All suggested </a:t>
              </a:r>
              <a:br>
                <a:rPr b="1" lang="en" sz="1200">
                  <a:solidFill>
                    <a:schemeClr val="dk1"/>
                  </a:solidFill>
                  <a:latin typeface="Barlow"/>
                  <a:ea typeface="Barlow"/>
                  <a:cs typeface="Barlow"/>
                  <a:sym typeface="Barlow"/>
                </a:rPr>
              </a:br>
              <a:r>
                <a:rPr b="1" lang="en" sz="1200">
                  <a:solidFill>
                    <a:schemeClr val="dk1"/>
                  </a:solidFill>
                  <a:latin typeface="Barlow"/>
                  <a:ea typeface="Barlow"/>
                  <a:cs typeface="Barlow"/>
                  <a:sym typeface="Barlow"/>
                </a:rPr>
                <a:t>platforms support</a:t>
              </a:r>
              <a:br>
                <a:rPr b="1" lang="en" sz="1200">
                  <a:solidFill>
                    <a:schemeClr val="dk1"/>
                  </a:solidFill>
                  <a:latin typeface="Barlow"/>
                  <a:ea typeface="Barlow"/>
                  <a:cs typeface="Barlow"/>
                  <a:sym typeface="Barlow"/>
                </a:rPr>
              </a:br>
              <a:r>
                <a:rPr b="1" lang="en" sz="1200">
                  <a:solidFill>
                    <a:schemeClr val="dk1"/>
                  </a:solidFill>
                  <a:latin typeface="Barlow"/>
                  <a:ea typeface="Barlow"/>
                  <a:cs typeface="Barlow"/>
                  <a:sym typeface="Barlow"/>
                </a:rPr>
                <a:t>t</a:t>
              </a:r>
              <a:r>
                <a:rPr b="1" lang="en" sz="1200">
                  <a:solidFill>
                    <a:schemeClr val="dk1"/>
                  </a:solidFill>
                  <a:latin typeface="Barlow"/>
                  <a:ea typeface="Barlow"/>
                  <a:cs typeface="Barlow"/>
                  <a:sym typeface="Barlow"/>
                </a:rPr>
                <a:t>arget demographics. </a:t>
              </a:r>
              <a:endParaRPr b="0" i="0" sz="700" u="none" cap="none" strike="noStrike">
                <a:solidFill>
                  <a:schemeClr val="dk1"/>
                </a:solidFill>
                <a:latin typeface="Barlow"/>
                <a:ea typeface="Barlow"/>
                <a:cs typeface="Barlow"/>
                <a:sym typeface="Barlow"/>
              </a:endParaRPr>
            </a:p>
          </p:txBody>
        </p:sp>
      </p:grpSp>
      <p:sp>
        <p:nvSpPr>
          <p:cNvPr id="491" name="Google Shape;491;p25"/>
          <p:cNvSpPr/>
          <p:nvPr/>
        </p:nvSpPr>
        <p:spPr>
          <a:xfrm>
            <a:off x="4340079" y="965171"/>
            <a:ext cx="204978" cy="204978"/>
          </a:xfrm>
          <a:custGeom>
            <a:rect b="b" l="l" r="r" t="t"/>
            <a:pathLst>
              <a:path extrusionOk="0" h="1708150" w="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chemeClr val="accent1"/>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92" name="Google Shape;492;p25"/>
          <p:cNvCxnSpPr/>
          <p:nvPr/>
        </p:nvCxnSpPr>
        <p:spPr>
          <a:xfrm>
            <a:off x="2296588" y="2302425"/>
            <a:ext cx="329700" cy="1622100"/>
          </a:xfrm>
          <a:prstGeom prst="straightConnector1">
            <a:avLst/>
          </a:prstGeom>
          <a:noFill/>
          <a:ln cap="rnd" cmpd="sng" w="9525">
            <a:solidFill>
              <a:schemeClr val="dk1">
                <a:alpha val="38430"/>
              </a:schemeClr>
            </a:solidFill>
            <a:prstDash val="solid"/>
            <a:round/>
            <a:headEnd len="sm" w="sm" type="none"/>
            <a:tailEnd len="sm" w="sm" type="none"/>
          </a:ln>
        </p:spPr>
      </p:cxnSp>
      <p:cxnSp>
        <p:nvCxnSpPr>
          <p:cNvPr id="493" name="Google Shape;493;p25"/>
          <p:cNvCxnSpPr/>
          <p:nvPr/>
        </p:nvCxnSpPr>
        <p:spPr>
          <a:xfrm flipH="1">
            <a:off x="6140350" y="2337075"/>
            <a:ext cx="288000" cy="1563900"/>
          </a:xfrm>
          <a:prstGeom prst="straightConnector1">
            <a:avLst/>
          </a:prstGeom>
          <a:noFill/>
          <a:ln cap="rnd" cmpd="sng" w="9525">
            <a:solidFill>
              <a:schemeClr val="dk1">
                <a:alpha val="38430"/>
              </a:schemeClr>
            </a:solidFill>
            <a:prstDash val="solid"/>
            <a:round/>
            <a:headEnd len="sm" w="sm" type="none"/>
            <a:tailEnd len="sm" w="sm" type="none"/>
          </a:ln>
        </p:spPr>
      </p:cxnSp>
      <p:grpSp>
        <p:nvGrpSpPr>
          <p:cNvPr id="494" name="Google Shape;494;p25"/>
          <p:cNvGrpSpPr/>
          <p:nvPr/>
        </p:nvGrpSpPr>
        <p:grpSpPr>
          <a:xfrm>
            <a:off x="3601375" y="167847"/>
            <a:ext cx="1682438" cy="772693"/>
            <a:chOff x="-18867467" y="-4847642"/>
            <a:chExt cx="4486500" cy="2060516"/>
          </a:xfrm>
        </p:grpSpPr>
        <p:sp>
          <p:nvSpPr>
            <p:cNvPr id="495" name="Google Shape;495;p25"/>
            <p:cNvSpPr txBox="1"/>
            <p:nvPr/>
          </p:nvSpPr>
          <p:spPr>
            <a:xfrm>
              <a:off x="-18867467" y="-4847642"/>
              <a:ext cx="4486500" cy="656700"/>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Clr>
                  <a:srgbClr val="000000"/>
                </a:buClr>
                <a:buSzPts val="1600"/>
                <a:buFont typeface="Arial"/>
                <a:buNone/>
              </a:pPr>
              <a:r>
                <a:rPr lang="en" sz="1600">
                  <a:solidFill>
                    <a:schemeClr val="dk1"/>
                  </a:solidFill>
                  <a:latin typeface="Barlow Medium"/>
                  <a:ea typeface="Barlow Medium"/>
                  <a:cs typeface="Barlow Medium"/>
                  <a:sym typeface="Barlow Medium"/>
                </a:rPr>
                <a:t>Coordinates</a:t>
              </a:r>
              <a:endParaRPr b="0" i="0" sz="700" u="none" cap="none" strike="noStrike">
                <a:solidFill>
                  <a:schemeClr val="dk1"/>
                </a:solidFill>
                <a:latin typeface="Barlow"/>
                <a:ea typeface="Barlow"/>
                <a:cs typeface="Barlow"/>
                <a:sym typeface="Barlow"/>
              </a:endParaRPr>
            </a:p>
          </p:txBody>
        </p:sp>
        <p:sp>
          <p:nvSpPr>
            <p:cNvPr id="496" name="Google Shape;496;p25"/>
            <p:cNvSpPr txBox="1"/>
            <p:nvPr/>
          </p:nvSpPr>
          <p:spPr>
            <a:xfrm>
              <a:off x="-18867467" y="-3969126"/>
              <a:ext cx="4486500" cy="1182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200"/>
                <a:buFont typeface="Arial"/>
                <a:buNone/>
              </a:pPr>
              <a:r>
                <a:rPr b="1" lang="en" sz="1200">
                  <a:solidFill>
                    <a:schemeClr val="dk1"/>
                  </a:solidFill>
                  <a:latin typeface="Barlow"/>
                  <a:ea typeface="Barlow"/>
                  <a:cs typeface="Barlow"/>
                  <a:sym typeface="Barlow"/>
                </a:rPr>
                <a:t>Enrich. Educate. Excite.</a:t>
              </a:r>
              <a:br>
                <a:rPr b="1" lang="en" sz="1200">
                  <a:solidFill>
                    <a:schemeClr val="dk1"/>
                  </a:solidFill>
                  <a:latin typeface="Barlow"/>
                  <a:ea typeface="Barlow"/>
                  <a:cs typeface="Barlow"/>
                  <a:sym typeface="Barlow"/>
                </a:rPr>
              </a:br>
              <a:r>
                <a:rPr b="1" lang="en" sz="1200">
                  <a:solidFill>
                    <a:schemeClr val="dk1"/>
                  </a:solidFill>
                  <a:latin typeface="Barlow"/>
                  <a:ea typeface="Barlow"/>
                  <a:cs typeface="Barlow"/>
                  <a:sym typeface="Barlow"/>
                </a:rPr>
                <a:t>Guided all decisions.</a:t>
              </a:r>
              <a:endParaRPr b="0" i="0" sz="700" u="none" cap="none" strike="noStrike">
                <a:solidFill>
                  <a:schemeClr val="dk1"/>
                </a:solidFill>
                <a:latin typeface="Barlow"/>
                <a:ea typeface="Barlow"/>
                <a:cs typeface="Barlow"/>
                <a:sym typeface="Barlow"/>
              </a:endParaRPr>
            </a:p>
          </p:txBody>
        </p:sp>
      </p:grpSp>
      <p:sp>
        <p:nvSpPr>
          <p:cNvPr id="497" name="Google Shape;497;p25"/>
          <p:cNvSpPr txBox="1"/>
          <p:nvPr/>
        </p:nvSpPr>
        <p:spPr>
          <a:xfrm>
            <a:off x="6703413" y="2040440"/>
            <a:ext cx="1682400" cy="1219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200"/>
              <a:buFont typeface="Arial"/>
              <a:buNone/>
            </a:pPr>
            <a:r>
              <a:rPr b="1" lang="en" sz="1200">
                <a:solidFill>
                  <a:schemeClr val="dk1"/>
                </a:solidFill>
                <a:latin typeface="Barlow"/>
                <a:ea typeface="Barlow"/>
                <a:cs typeface="Barlow"/>
                <a:sym typeface="Barlow"/>
              </a:rPr>
              <a:t>All content will be guided by trying to achieve the coordinates. Ensure content matches with Coordinates.</a:t>
            </a:r>
            <a:endParaRPr b="0" i="0" sz="700" u="none" cap="none" strike="noStrike">
              <a:solidFill>
                <a:schemeClr val="dk1"/>
              </a:solidFill>
              <a:latin typeface="Barlow"/>
              <a:ea typeface="Barlow"/>
              <a:cs typeface="Barlow"/>
              <a:sym typeface="Barlow"/>
            </a:endParaRPr>
          </a:p>
        </p:txBody>
      </p:sp>
      <p:grpSp>
        <p:nvGrpSpPr>
          <p:cNvPr id="498" name="Google Shape;498;p25"/>
          <p:cNvGrpSpPr/>
          <p:nvPr/>
        </p:nvGrpSpPr>
        <p:grpSpPr>
          <a:xfrm>
            <a:off x="924130" y="3999472"/>
            <a:ext cx="2348775" cy="1009015"/>
            <a:chOff x="-428987" y="-311142"/>
            <a:chExt cx="6263400" cy="2690708"/>
          </a:xfrm>
        </p:grpSpPr>
        <p:sp>
          <p:nvSpPr>
            <p:cNvPr id="499" name="Google Shape;499;p25"/>
            <p:cNvSpPr txBox="1"/>
            <p:nvPr/>
          </p:nvSpPr>
          <p:spPr>
            <a:xfrm>
              <a:off x="215367" y="-311142"/>
              <a:ext cx="4486500" cy="6567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Clr>
                  <a:srgbClr val="000000"/>
                </a:buClr>
                <a:buSzPts val="1600"/>
                <a:buFont typeface="Arial"/>
                <a:buNone/>
              </a:pPr>
              <a:r>
                <a:rPr lang="en" sz="1600">
                  <a:solidFill>
                    <a:schemeClr val="dk1"/>
                  </a:solidFill>
                  <a:latin typeface="Barlow Medium"/>
                  <a:ea typeface="Barlow Medium"/>
                  <a:cs typeface="Barlow Medium"/>
                  <a:sym typeface="Barlow Medium"/>
                </a:rPr>
                <a:t>Connections</a:t>
              </a:r>
              <a:endParaRPr b="0" i="0" sz="700" u="none" cap="none" strike="noStrike">
                <a:solidFill>
                  <a:schemeClr val="dk1"/>
                </a:solidFill>
                <a:latin typeface="Barlow"/>
                <a:ea typeface="Barlow"/>
                <a:cs typeface="Barlow"/>
                <a:sym typeface="Barlow"/>
              </a:endParaRPr>
            </a:p>
          </p:txBody>
        </p:sp>
        <p:sp>
          <p:nvSpPr>
            <p:cNvPr id="500" name="Google Shape;500;p25"/>
            <p:cNvSpPr txBox="1"/>
            <p:nvPr/>
          </p:nvSpPr>
          <p:spPr>
            <a:xfrm>
              <a:off x="-428987" y="507866"/>
              <a:ext cx="6263400" cy="187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200"/>
                <a:buFont typeface="Arial"/>
                <a:buNone/>
              </a:pPr>
              <a:r>
                <a:rPr b="1" lang="en" sz="1200">
                  <a:solidFill>
                    <a:schemeClr val="dk1"/>
                  </a:solidFill>
                  <a:latin typeface="Barlow"/>
                  <a:ea typeface="Barlow"/>
                  <a:cs typeface="Barlow"/>
                  <a:sym typeface="Barlow"/>
                </a:rPr>
                <a:t>Achieved through linking on social media on website and other platforms. </a:t>
              </a:r>
              <a:endParaRPr b="0" i="0" sz="700" u="none" cap="none" strike="noStrike">
                <a:solidFill>
                  <a:schemeClr val="dk1"/>
                </a:solidFill>
                <a:latin typeface="Barlow"/>
                <a:ea typeface="Barlow"/>
                <a:cs typeface="Barlow"/>
                <a:sym typeface="Barlow"/>
              </a:endParaRPr>
            </a:p>
          </p:txBody>
        </p:sp>
      </p:grpSp>
      <p:grpSp>
        <p:nvGrpSpPr>
          <p:cNvPr id="501" name="Google Shape;501;p25"/>
          <p:cNvGrpSpPr/>
          <p:nvPr/>
        </p:nvGrpSpPr>
        <p:grpSpPr>
          <a:xfrm>
            <a:off x="6291225" y="3924522"/>
            <a:ext cx="2237513" cy="971690"/>
            <a:chOff x="1211333" y="-362675"/>
            <a:chExt cx="5966700" cy="2591174"/>
          </a:xfrm>
        </p:grpSpPr>
        <p:sp>
          <p:nvSpPr>
            <p:cNvPr id="502" name="Google Shape;502;p25"/>
            <p:cNvSpPr txBox="1"/>
            <p:nvPr/>
          </p:nvSpPr>
          <p:spPr>
            <a:xfrm>
              <a:off x="1457600" y="-362675"/>
              <a:ext cx="4486500" cy="6567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Clr>
                  <a:srgbClr val="000000"/>
                </a:buClr>
                <a:buSzPts val="1600"/>
                <a:buFont typeface="Arial"/>
                <a:buNone/>
              </a:pPr>
              <a:r>
                <a:rPr lang="en" sz="1600">
                  <a:solidFill>
                    <a:schemeClr val="dk1"/>
                  </a:solidFill>
                  <a:latin typeface="Barlow Medium"/>
                  <a:ea typeface="Barlow Medium"/>
                  <a:cs typeface="Barlow Medium"/>
                  <a:sym typeface="Barlow Medium"/>
                </a:rPr>
                <a:t>Corrections</a:t>
              </a:r>
              <a:endParaRPr b="0" i="0" sz="700" u="none" cap="none" strike="noStrike">
                <a:solidFill>
                  <a:schemeClr val="dk1"/>
                </a:solidFill>
                <a:latin typeface="Barlow"/>
                <a:ea typeface="Barlow"/>
                <a:cs typeface="Barlow"/>
                <a:sym typeface="Barlow"/>
              </a:endParaRPr>
            </a:p>
          </p:txBody>
        </p:sp>
        <p:sp>
          <p:nvSpPr>
            <p:cNvPr id="503" name="Google Shape;503;p25"/>
            <p:cNvSpPr txBox="1"/>
            <p:nvPr/>
          </p:nvSpPr>
          <p:spPr>
            <a:xfrm>
              <a:off x="1211333" y="356799"/>
              <a:ext cx="5966700" cy="187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200"/>
                <a:buFont typeface="Arial"/>
                <a:buNone/>
              </a:pPr>
              <a:r>
                <a:rPr b="1" lang="en" sz="1200">
                  <a:solidFill>
                    <a:schemeClr val="dk1"/>
                  </a:solidFill>
                  <a:latin typeface="Barlow"/>
                  <a:ea typeface="Barlow"/>
                  <a:cs typeface="Barlow"/>
                  <a:sym typeface="Barlow"/>
                </a:rPr>
                <a:t>Corrections guided by feedback from content and audiences. </a:t>
              </a:r>
              <a:br>
                <a:rPr b="1" lang="en" sz="1200">
                  <a:solidFill>
                    <a:schemeClr val="dk1"/>
                  </a:solidFill>
                  <a:latin typeface="Barlow"/>
                  <a:ea typeface="Barlow"/>
                  <a:cs typeface="Barlow"/>
                  <a:sym typeface="Barlow"/>
                </a:rPr>
              </a:br>
              <a:r>
                <a:rPr b="1" lang="en" sz="1200">
                  <a:solidFill>
                    <a:schemeClr val="dk1"/>
                  </a:solidFill>
                  <a:latin typeface="Barlow"/>
                  <a:ea typeface="Barlow"/>
                  <a:cs typeface="Barlow"/>
                  <a:sym typeface="Barlow"/>
                </a:rPr>
                <a:t>Ex. Surveys &amp; monitoring</a:t>
              </a:r>
              <a:endParaRPr b="0" i="0" sz="700" u="none" cap="none" strike="noStrike">
                <a:solidFill>
                  <a:schemeClr val="dk1"/>
                </a:solidFill>
                <a:latin typeface="Barlow"/>
                <a:ea typeface="Barlow"/>
                <a:cs typeface="Barlow"/>
                <a:sym typeface="Barlow"/>
              </a:endParaRPr>
            </a:p>
          </p:txBody>
        </p:sp>
      </p:grpSp>
      <p:sp>
        <p:nvSpPr>
          <p:cNvPr id="504" name="Google Shape;504;p25"/>
          <p:cNvSpPr txBox="1"/>
          <p:nvPr/>
        </p:nvSpPr>
        <p:spPr>
          <a:xfrm>
            <a:off x="6783688" y="1740472"/>
            <a:ext cx="1682400" cy="2463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Clr>
                <a:srgbClr val="000000"/>
              </a:buClr>
              <a:buSzPts val="1600"/>
              <a:buFont typeface="Arial"/>
              <a:buNone/>
            </a:pPr>
            <a:r>
              <a:rPr lang="en" sz="1600">
                <a:solidFill>
                  <a:schemeClr val="dk1"/>
                </a:solidFill>
                <a:latin typeface="Barlow Medium"/>
                <a:ea typeface="Barlow Medium"/>
                <a:cs typeface="Barlow Medium"/>
                <a:sym typeface="Barlow Medium"/>
              </a:rPr>
              <a:t>Content</a:t>
            </a:r>
            <a:endParaRPr b="0" i="0" sz="700" u="none" cap="none" strike="noStrike">
              <a:solidFill>
                <a:schemeClr val="dk1"/>
              </a:solidFill>
              <a:latin typeface="Barlow"/>
              <a:ea typeface="Barlow"/>
              <a:cs typeface="Barlow"/>
              <a:sym typeface="Barlow"/>
            </a:endParaRPr>
          </a:p>
        </p:txBody>
      </p:sp>
      <p:cxnSp>
        <p:nvCxnSpPr>
          <p:cNvPr id="505" name="Google Shape;505;p25"/>
          <p:cNvCxnSpPr/>
          <p:nvPr/>
        </p:nvCxnSpPr>
        <p:spPr>
          <a:xfrm flipH="1" rot="10800000">
            <a:off x="2925263" y="4091125"/>
            <a:ext cx="2903700" cy="8400"/>
          </a:xfrm>
          <a:prstGeom prst="straightConnector1">
            <a:avLst/>
          </a:prstGeom>
          <a:noFill/>
          <a:ln cap="rnd" cmpd="sng" w="9525">
            <a:solidFill>
              <a:schemeClr val="dk1">
                <a:alpha val="38430"/>
              </a:schemeClr>
            </a:solidFill>
            <a:prstDash val="solid"/>
            <a:round/>
            <a:headEnd len="sm" w="sm" type="none"/>
            <a:tailEnd len="sm" w="sm" type="none"/>
          </a:ln>
        </p:spPr>
      </p:cxnSp>
      <p:cxnSp>
        <p:nvCxnSpPr>
          <p:cNvPr id="506" name="Google Shape;506;p25"/>
          <p:cNvCxnSpPr/>
          <p:nvPr/>
        </p:nvCxnSpPr>
        <p:spPr>
          <a:xfrm flipH="1" rot="10800000">
            <a:off x="2848213" y="2344125"/>
            <a:ext cx="3438300" cy="1691400"/>
          </a:xfrm>
          <a:prstGeom prst="straightConnector1">
            <a:avLst/>
          </a:prstGeom>
          <a:noFill/>
          <a:ln cap="rnd" cmpd="sng" w="9525">
            <a:solidFill>
              <a:schemeClr val="dk1">
                <a:alpha val="38430"/>
              </a:schemeClr>
            </a:solidFill>
            <a:prstDash val="solid"/>
            <a:round/>
            <a:headEnd len="sm" w="sm" type="none"/>
            <a:tailEnd len="sm" w="sm" type="none"/>
          </a:ln>
        </p:spPr>
      </p:cxnSp>
      <p:sp>
        <p:nvSpPr>
          <p:cNvPr id="507" name="Google Shape;507;p25"/>
          <p:cNvSpPr txBox="1"/>
          <p:nvPr/>
        </p:nvSpPr>
        <p:spPr>
          <a:xfrm>
            <a:off x="2283175" y="2222400"/>
            <a:ext cx="43188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a:solidFill>
                  <a:schemeClr val="dk1"/>
                </a:solidFill>
                <a:latin typeface="Barlow"/>
                <a:ea typeface="Barlow"/>
                <a:cs typeface="Barlow"/>
                <a:sym typeface="Barlow"/>
              </a:rPr>
              <a:t>The 5 C’s</a:t>
            </a:r>
            <a:endParaRPr sz="100"/>
          </a:p>
        </p:txBody>
      </p:sp>
      <p:cxnSp>
        <p:nvCxnSpPr>
          <p:cNvPr id="508" name="Google Shape;508;p25"/>
          <p:cNvCxnSpPr/>
          <p:nvPr/>
        </p:nvCxnSpPr>
        <p:spPr>
          <a:xfrm>
            <a:off x="2470388" y="2083850"/>
            <a:ext cx="3608100" cy="10800"/>
          </a:xfrm>
          <a:prstGeom prst="straightConnector1">
            <a:avLst/>
          </a:prstGeom>
          <a:noFill/>
          <a:ln cap="rnd" cmpd="sng" w="9525">
            <a:solidFill>
              <a:schemeClr val="dk1">
                <a:alpha val="38430"/>
              </a:schemeClr>
            </a:solidFill>
            <a:prstDash val="solid"/>
            <a:round/>
            <a:headEnd len="sm" w="sm" type="none"/>
            <a:tailEnd len="sm" w="sm" type="none"/>
          </a:ln>
        </p:spPr>
      </p:cxnSp>
      <p:cxnSp>
        <p:nvCxnSpPr>
          <p:cNvPr id="509" name="Google Shape;509;p25"/>
          <p:cNvCxnSpPr/>
          <p:nvPr/>
        </p:nvCxnSpPr>
        <p:spPr>
          <a:xfrm rot="10800000">
            <a:off x="4572838" y="1212075"/>
            <a:ext cx="1511100" cy="2648100"/>
          </a:xfrm>
          <a:prstGeom prst="straightConnector1">
            <a:avLst/>
          </a:prstGeom>
          <a:noFill/>
          <a:ln cap="rnd" cmpd="sng" w="9525">
            <a:solidFill>
              <a:schemeClr val="dk1">
                <a:alpha val="38430"/>
              </a:schemeClr>
            </a:solidFill>
            <a:prstDash val="solid"/>
            <a:round/>
            <a:headEnd len="sm" w="sm" type="none"/>
            <a:tailEnd len="sm" w="sm" type="none"/>
          </a:ln>
        </p:spPr>
      </p:cxnSp>
      <p:cxnSp>
        <p:nvCxnSpPr>
          <p:cNvPr id="510" name="Google Shape;510;p25"/>
          <p:cNvCxnSpPr/>
          <p:nvPr/>
        </p:nvCxnSpPr>
        <p:spPr>
          <a:xfrm rot="10800000">
            <a:off x="4625938" y="1151800"/>
            <a:ext cx="1621800" cy="804300"/>
          </a:xfrm>
          <a:prstGeom prst="straightConnector1">
            <a:avLst/>
          </a:prstGeom>
          <a:noFill/>
          <a:ln cap="rnd" cmpd="sng" w="9525">
            <a:solidFill>
              <a:schemeClr val="dk1">
                <a:alpha val="38430"/>
              </a:schemeClr>
            </a:solidFill>
            <a:prstDash val="solid"/>
            <a:round/>
            <a:headEnd len="sm" w="sm" type="none"/>
            <a:tailEnd len="sm" w="sm" type="none"/>
          </a:ln>
        </p:spPr>
      </p:cxnSp>
      <p:cxnSp>
        <p:nvCxnSpPr>
          <p:cNvPr id="511" name="Google Shape;511;p25"/>
          <p:cNvCxnSpPr/>
          <p:nvPr/>
        </p:nvCxnSpPr>
        <p:spPr>
          <a:xfrm rot="10800000">
            <a:off x="2387488" y="2247188"/>
            <a:ext cx="3438300" cy="1691400"/>
          </a:xfrm>
          <a:prstGeom prst="straightConnector1">
            <a:avLst/>
          </a:prstGeom>
          <a:noFill/>
          <a:ln cap="rnd" cmpd="sng" w="9525">
            <a:solidFill>
              <a:schemeClr val="dk1">
                <a:alpha val="38430"/>
              </a:schemeClr>
            </a:solidFill>
            <a:prstDash val="solid"/>
            <a:round/>
            <a:headEnd len="sm" w="sm" type="none"/>
            <a:tailEnd len="sm" w="sm" type="none"/>
          </a:ln>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15" name="Shape 515"/>
        <p:cNvGrpSpPr/>
        <p:nvPr/>
      </p:nvGrpSpPr>
      <p:grpSpPr>
        <a:xfrm>
          <a:off x="0" y="0"/>
          <a:ext cx="0" cy="0"/>
          <a:chOff x="0" y="0"/>
          <a:chExt cx="0" cy="0"/>
        </a:xfrm>
      </p:grpSpPr>
      <p:sp>
        <p:nvSpPr>
          <p:cNvPr id="516" name="Google Shape;516;p16"/>
          <p:cNvSpPr/>
          <p:nvPr/>
        </p:nvSpPr>
        <p:spPr>
          <a:xfrm>
            <a:off x="524478" y="2812500"/>
            <a:ext cx="735600" cy="6549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16"/>
          <p:cNvSpPr/>
          <p:nvPr/>
        </p:nvSpPr>
        <p:spPr>
          <a:xfrm>
            <a:off x="554928" y="1733775"/>
            <a:ext cx="674700" cy="6747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16"/>
          <p:cNvSpPr txBox="1"/>
          <p:nvPr>
            <p:ph idx="12" type="sldNum"/>
          </p:nvPr>
        </p:nvSpPr>
        <p:spPr>
          <a:xfrm>
            <a:off x="8376075" y="4749850"/>
            <a:ext cx="548700" cy="181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100"/>
              <a:buNone/>
            </a:pPr>
            <a:fld id="{00000000-1234-1234-1234-123412341234}" type="slidenum">
              <a:rPr lang="en"/>
              <a:t>‹#›</a:t>
            </a:fld>
            <a:endParaRPr/>
          </a:p>
        </p:txBody>
      </p:sp>
      <p:sp>
        <p:nvSpPr>
          <p:cNvPr id="519" name="Google Shape;519;p16"/>
          <p:cNvSpPr txBox="1"/>
          <p:nvPr>
            <p:ph type="title"/>
          </p:nvPr>
        </p:nvSpPr>
        <p:spPr>
          <a:xfrm>
            <a:off x="516600" y="514350"/>
            <a:ext cx="6480000" cy="7179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4100"/>
              <a:buNone/>
            </a:pPr>
            <a:r>
              <a:rPr lang="en"/>
              <a:t>Lessons Learned</a:t>
            </a:r>
            <a:endParaRPr/>
          </a:p>
        </p:txBody>
      </p:sp>
      <p:sp>
        <p:nvSpPr>
          <p:cNvPr id="520" name="Google Shape;520;p16"/>
          <p:cNvSpPr txBox="1"/>
          <p:nvPr/>
        </p:nvSpPr>
        <p:spPr>
          <a:xfrm>
            <a:off x="1517547" y="1775625"/>
            <a:ext cx="6108900" cy="5910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Clr>
                <a:srgbClr val="000000"/>
              </a:buClr>
              <a:buSzPts val="1600"/>
              <a:buFont typeface="Arial"/>
              <a:buNone/>
            </a:pPr>
            <a:r>
              <a:rPr lang="en" sz="1600">
                <a:solidFill>
                  <a:schemeClr val="dk1"/>
                </a:solidFill>
                <a:latin typeface="Barlow Medium"/>
                <a:ea typeface="Barlow Medium"/>
                <a:cs typeface="Barlow Medium"/>
                <a:sym typeface="Barlow Medium"/>
              </a:rPr>
              <a:t>That all organizations need to have a strong social media that meets the needs that they want to share with their intended audience. </a:t>
            </a:r>
            <a:endParaRPr b="0" i="0" sz="700" cap="none" strike="noStrike">
              <a:solidFill>
                <a:schemeClr val="dk1"/>
              </a:solidFill>
              <a:latin typeface="Arial"/>
              <a:ea typeface="Arial"/>
              <a:cs typeface="Arial"/>
              <a:sym typeface="Arial"/>
            </a:endParaRPr>
          </a:p>
        </p:txBody>
      </p:sp>
      <p:sp>
        <p:nvSpPr>
          <p:cNvPr id="521" name="Google Shape;521;p16"/>
          <p:cNvSpPr txBox="1"/>
          <p:nvPr/>
        </p:nvSpPr>
        <p:spPr>
          <a:xfrm>
            <a:off x="1536880" y="2812497"/>
            <a:ext cx="3921900" cy="1077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Clr>
                <a:srgbClr val="000000"/>
              </a:buClr>
              <a:buSzPts val="1600"/>
              <a:buFont typeface="Arial"/>
              <a:buNone/>
            </a:pPr>
            <a:r>
              <a:t/>
            </a:r>
            <a:endParaRPr b="0" i="0" sz="700" cap="none" strike="noStrike">
              <a:solidFill>
                <a:schemeClr val="dk1"/>
              </a:solidFill>
              <a:latin typeface="Arial"/>
              <a:ea typeface="Arial"/>
              <a:cs typeface="Arial"/>
              <a:sym typeface="Arial"/>
            </a:endParaRPr>
          </a:p>
        </p:txBody>
      </p:sp>
      <p:sp>
        <p:nvSpPr>
          <p:cNvPr id="522" name="Google Shape;522;p16"/>
          <p:cNvSpPr/>
          <p:nvPr/>
        </p:nvSpPr>
        <p:spPr>
          <a:xfrm>
            <a:off x="514350" y="3859456"/>
            <a:ext cx="755856" cy="755856"/>
          </a:xfrm>
          <a:custGeom>
            <a:rect b="b" l="l" r="r" t="t"/>
            <a:pathLst>
              <a:path extrusionOk="0" h="1708150" w="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chemeClr val="accent1"/>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16"/>
          <p:cNvSpPr txBox="1"/>
          <p:nvPr/>
        </p:nvSpPr>
        <p:spPr>
          <a:xfrm>
            <a:off x="1517547" y="2881575"/>
            <a:ext cx="6108900" cy="5910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Clr>
                <a:srgbClr val="000000"/>
              </a:buClr>
              <a:buSzPts val="1600"/>
              <a:buFont typeface="Arial"/>
              <a:buNone/>
            </a:pPr>
            <a:r>
              <a:rPr lang="en" sz="1600">
                <a:solidFill>
                  <a:schemeClr val="dk1"/>
                </a:solidFill>
                <a:latin typeface="Barlow Medium"/>
                <a:ea typeface="Barlow Medium"/>
                <a:cs typeface="Barlow Medium"/>
                <a:sym typeface="Barlow Medium"/>
              </a:rPr>
              <a:t>There must be a fundamental “stronghold,” that connects various nodes and platforms.</a:t>
            </a:r>
            <a:endParaRPr b="0" i="0" sz="700" cap="none" strike="noStrike">
              <a:solidFill>
                <a:schemeClr val="dk1"/>
              </a:solidFill>
              <a:latin typeface="Arial"/>
              <a:ea typeface="Arial"/>
              <a:cs typeface="Arial"/>
              <a:sym typeface="Arial"/>
            </a:endParaRPr>
          </a:p>
        </p:txBody>
      </p:sp>
      <p:sp>
        <p:nvSpPr>
          <p:cNvPr id="524" name="Google Shape;524;p16"/>
          <p:cNvSpPr txBox="1"/>
          <p:nvPr/>
        </p:nvSpPr>
        <p:spPr>
          <a:xfrm>
            <a:off x="1536875" y="3934650"/>
            <a:ext cx="6108900" cy="9360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None/>
            </a:pPr>
            <a:r>
              <a:rPr lang="en" sz="1600">
                <a:solidFill>
                  <a:schemeClr val="dk1"/>
                </a:solidFill>
                <a:latin typeface="Barlow Medium"/>
                <a:ea typeface="Barlow Medium"/>
                <a:cs typeface="Barlow Medium"/>
                <a:sym typeface="Barlow Medium"/>
              </a:rPr>
              <a:t>It is important to align your strategic insights and the research you use to help resolve a social media challenge.</a:t>
            </a:r>
            <a:endParaRPr sz="1600">
              <a:solidFill>
                <a:schemeClr val="dk1"/>
              </a:solidFill>
              <a:latin typeface="Barlow Medium"/>
              <a:ea typeface="Barlow Medium"/>
              <a:cs typeface="Barlow Medium"/>
              <a:sym typeface="Barlow Medium"/>
            </a:endParaRPr>
          </a:p>
          <a:p>
            <a:pPr indent="0" lvl="0" marL="0" marR="0" rtl="0" algn="l">
              <a:lnSpc>
                <a:spcPct val="140012"/>
              </a:lnSpc>
              <a:spcBef>
                <a:spcPts val="0"/>
              </a:spcBef>
              <a:spcAft>
                <a:spcPts val="0"/>
              </a:spcAft>
              <a:buClr>
                <a:srgbClr val="000000"/>
              </a:buClr>
              <a:buSzPts val="1600"/>
              <a:buFont typeface="Arial"/>
              <a:buNone/>
            </a:pPr>
            <a:r>
              <a:t/>
            </a:r>
            <a:endParaRPr sz="1600">
              <a:solidFill>
                <a:schemeClr val="dk1"/>
              </a:solidFill>
              <a:latin typeface="Barlow Medium"/>
              <a:ea typeface="Barlow Medium"/>
              <a:cs typeface="Barlow Medium"/>
              <a:sym typeface="Barlow Medium"/>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28" name="Shape 528"/>
        <p:cNvGrpSpPr/>
        <p:nvPr/>
      </p:nvGrpSpPr>
      <p:grpSpPr>
        <a:xfrm>
          <a:off x="0" y="0"/>
          <a:ext cx="0" cy="0"/>
          <a:chOff x="0" y="0"/>
          <a:chExt cx="0" cy="0"/>
        </a:xfrm>
      </p:grpSpPr>
      <p:sp>
        <p:nvSpPr>
          <p:cNvPr id="529" name="Google Shape;529;p31"/>
          <p:cNvSpPr txBox="1"/>
          <p:nvPr>
            <p:ph type="title"/>
          </p:nvPr>
        </p:nvSpPr>
        <p:spPr>
          <a:xfrm>
            <a:off x="516600" y="514350"/>
            <a:ext cx="6480000" cy="7179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4100"/>
              <a:buNone/>
            </a:pPr>
            <a:r>
              <a:rPr lang="en"/>
              <a:t>References </a:t>
            </a:r>
            <a:endParaRPr/>
          </a:p>
        </p:txBody>
      </p:sp>
      <p:sp>
        <p:nvSpPr>
          <p:cNvPr id="530" name="Google Shape;530;p31"/>
          <p:cNvSpPr txBox="1"/>
          <p:nvPr>
            <p:ph idx="1" type="body"/>
          </p:nvPr>
        </p:nvSpPr>
        <p:spPr>
          <a:xfrm>
            <a:off x="516600" y="1463475"/>
            <a:ext cx="7549800" cy="3542700"/>
          </a:xfrm>
          <a:prstGeom prst="rect">
            <a:avLst/>
          </a:prstGeom>
          <a:noFill/>
          <a:ln>
            <a:noFill/>
          </a:ln>
        </p:spPr>
        <p:txBody>
          <a:bodyPr anchorCtr="0" anchor="t" bIns="0" lIns="0" spcFirstLastPara="1" rIns="0" wrap="square" tIns="0">
            <a:noAutofit/>
          </a:bodyPr>
          <a:lstStyle/>
          <a:p>
            <a:pPr indent="-298450" lvl="0" marL="457200" rtl="0" algn="l">
              <a:spcBef>
                <a:spcPts val="0"/>
              </a:spcBef>
              <a:spcAft>
                <a:spcPts val="0"/>
              </a:spcAft>
              <a:buClr>
                <a:srgbClr val="000000"/>
              </a:buClr>
              <a:buSzPts val="1100"/>
              <a:buFont typeface="Arial"/>
              <a:buChar char="●"/>
            </a:pPr>
            <a:r>
              <a:rPr lang="en" sz="1200"/>
              <a:t>Albert, D. J. (2015). Social Media in Music Education: Extending Learning to Where Students "Live."</a:t>
            </a:r>
            <a:endParaRPr sz="1200"/>
          </a:p>
          <a:p>
            <a:pPr indent="-298450" lvl="0" marL="457200" rtl="0" algn="l">
              <a:spcBef>
                <a:spcPts val="0"/>
              </a:spcBef>
              <a:spcAft>
                <a:spcPts val="0"/>
              </a:spcAft>
              <a:buClr>
                <a:schemeClr val="dk1"/>
              </a:buClr>
              <a:buSzPts val="1100"/>
              <a:buFont typeface="Arial"/>
              <a:buChar char="●"/>
            </a:pPr>
            <a:r>
              <a:rPr lang="en" sz="1200"/>
              <a:t>Global Linkedin User age distribution 2021</a:t>
            </a:r>
            <a:r>
              <a:rPr lang="en" sz="1200">
                <a:uFill>
                  <a:noFill/>
                </a:uFill>
                <a:hlinkClick r:id="rId3"/>
              </a:rPr>
              <a:t> </a:t>
            </a:r>
            <a:r>
              <a:rPr lang="en" sz="1200" u="sng">
                <a:hlinkClick r:id="rId4"/>
              </a:rPr>
              <a:t>https://www.statista.com.statistics/273505/global-linkedin-age-group/</a:t>
            </a:r>
            <a:r>
              <a:rPr lang="en" sz="1200"/>
              <a:t> statista December 08, 2021</a:t>
            </a:r>
            <a:endParaRPr sz="1200"/>
          </a:p>
          <a:p>
            <a:pPr indent="-298450" lvl="0" marL="457200" rtl="0" algn="l">
              <a:spcBef>
                <a:spcPts val="0"/>
              </a:spcBef>
              <a:spcAft>
                <a:spcPts val="0"/>
              </a:spcAft>
              <a:buClr>
                <a:schemeClr val="dk1"/>
              </a:buClr>
              <a:buSzPts val="1100"/>
              <a:buFont typeface="Arial"/>
              <a:buChar char="●"/>
            </a:pPr>
            <a:r>
              <a:rPr lang="en" sz="1300"/>
              <a:t>Midsummer's Music (@midsummersmusic) • instagram photos ... (n.d.). Retrieved November 30, 2021, from </a:t>
            </a:r>
            <a:r>
              <a:rPr lang="en" sz="1300" u="sng">
                <a:solidFill>
                  <a:schemeClr val="hlink"/>
                </a:solidFill>
                <a:hlinkClick r:id="rId5"/>
              </a:rPr>
              <a:t>https://www.instagram.com/midsummersmusic</a:t>
            </a:r>
            <a:r>
              <a:rPr lang="en" sz="1300" u="sng">
                <a:solidFill>
                  <a:schemeClr val="hlink"/>
                </a:solidFill>
                <a:hlinkClick r:id="rId6"/>
              </a:rPr>
              <a:t>/</a:t>
            </a:r>
            <a:endParaRPr sz="1300"/>
          </a:p>
          <a:p>
            <a:pPr indent="-298450" lvl="0" marL="457200" rtl="0" algn="l">
              <a:spcBef>
                <a:spcPts val="0"/>
              </a:spcBef>
              <a:spcAft>
                <a:spcPts val="0"/>
              </a:spcAft>
              <a:buClr>
                <a:schemeClr val="dk1"/>
              </a:buClr>
              <a:buSzPts val="1100"/>
              <a:buFont typeface="Arial"/>
              <a:buChar char="●"/>
            </a:pPr>
            <a:r>
              <a:rPr lang="en" sz="1200"/>
              <a:t>Music Educators Journal, 102(2), 31-38. https://www.jstor.org/stable/</a:t>
            </a:r>
            <a:endParaRPr sz="1200"/>
          </a:p>
          <a:p>
            <a:pPr indent="0" lvl="0" marL="457200" rtl="0" algn="l">
              <a:spcBef>
                <a:spcPts val="0"/>
              </a:spcBef>
              <a:spcAft>
                <a:spcPts val="0"/>
              </a:spcAft>
              <a:buNone/>
            </a:pPr>
            <a:r>
              <a:rPr lang="en" sz="1200"/>
              <a:t>Retrieved December 7, 2021, from</a:t>
            </a:r>
            <a:r>
              <a:rPr lang="en" sz="1200">
                <a:uFill>
                  <a:noFill/>
                </a:uFill>
                <a:hlinkClick r:id="rId7"/>
              </a:rPr>
              <a:t> </a:t>
            </a:r>
            <a:r>
              <a:rPr lang="en" sz="1200" u="sng">
                <a:hlinkClick r:id="rId8"/>
              </a:rPr>
              <a:t>https://www.crazyegg.com/blog/why-users-leave-a-website/</a:t>
            </a:r>
            <a:r>
              <a:rPr lang="en" sz="1200"/>
              <a:t> </a:t>
            </a:r>
            <a:endParaRPr sz="1200"/>
          </a:p>
          <a:p>
            <a:pPr indent="-298450" lvl="0" marL="457200" rtl="0" algn="l">
              <a:spcBef>
                <a:spcPts val="0"/>
              </a:spcBef>
              <a:spcAft>
                <a:spcPts val="0"/>
              </a:spcAft>
              <a:buClr>
                <a:schemeClr val="dk1"/>
              </a:buClr>
              <a:buSzPts val="1100"/>
              <a:buFont typeface="Arial"/>
              <a:buChar char="●"/>
            </a:pPr>
            <a:r>
              <a:rPr lang="en" sz="1300"/>
              <a:t>The griffon string quartet BIOS. (2021, July 02). Retrieved November 30, 2021, from</a:t>
            </a:r>
            <a:r>
              <a:rPr lang="en" sz="1300">
                <a:uFill>
                  <a:noFill/>
                </a:uFill>
                <a:hlinkClick r:id="rId9"/>
              </a:rPr>
              <a:t> </a:t>
            </a:r>
            <a:r>
              <a:rPr lang="en" sz="1300" u="sng">
                <a:hlinkClick r:id="rId10"/>
              </a:rPr>
              <a:t>https://www.midsummersmusic.com/the-griffon-string-quartet/string-quartet-bios/</a:t>
            </a:r>
            <a:r>
              <a:rPr lang="en" sz="1300"/>
              <a:t>’</a:t>
            </a:r>
            <a:endParaRPr sz="1300"/>
          </a:p>
          <a:p>
            <a:pPr indent="-298450" lvl="0" marL="457200" rtl="0" algn="l">
              <a:spcBef>
                <a:spcPts val="0"/>
              </a:spcBef>
              <a:spcAft>
                <a:spcPts val="0"/>
              </a:spcAft>
              <a:buClr>
                <a:schemeClr val="dk1"/>
              </a:buClr>
              <a:buSzPts val="1100"/>
              <a:buFont typeface="Arial"/>
              <a:buChar char="●"/>
            </a:pPr>
            <a:r>
              <a:rPr lang="en" sz="1300"/>
              <a:t>The griffon string quartet. (2021, September 27). Retrieved November 30, 2021, from </a:t>
            </a:r>
            <a:r>
              <a:rPr lang="en" sz="1300" u="sng">
                <a:solidFill>
                  <a:schemeClr val="hlink"/>
                </a:solidFill>
                <a:hlinkClick r:id="rId11"/>
              </a:rPr>
              <a:t>https://www.midsummersmusic.com/the-griffon-string-quartet/</a:t>
            </a:r>
            <a:endParaRPr sz="1300"/>
          </a:p>
          <a:p>
            <a:pPr indent="-298450" lvl="0" marL="457200" rtl="0" algn="l">
              <a:spcBef>
                <a:spcPts val="0"/>
              </a:spcBef>
              <a:spcAft>
                <a:spcPts val="0"/>
              </a:spcAft>
              <a:buClr>
                <a:schemeClr val="dk1"/>
              </a:buClr>
              <a:buSzPts val="1100"/>
              <a:buFont typeface="Arial"/>
              <a:buChar char="●"/>
            </a:pPr>
            <a:r>
              <a:rPr lang="en" sz="1200"/>
              <a:t>YouTube by the numbers: stats, Demographics &amp; fun facts</a:t>
            </a:r>
            <a:r>
              <a:rPr lang="en" sz="1200">
                <a:uFill>
                  <a:noFill/>
                </a:uFill>
                <a:hlinkClick r:id="rId12"/>
              </a:rPr>
              <a:t> </a:t>
            </a:r>
            <a:r>
              <a:rPr lang="en" sz="1200" u="sng">
                <a:hlinkClick r:id="rId13"/>
              </a:rPr>
              <a:t>https://www.omnicoreagency.com/youtube-statistics/</a:t>
            </a:r>
            <a:r>
              <a:rPr lang="en" sz="1200"/>
              <a:t> December 08, 2021</a:t>
            </a:r>
            <a:endParaRPr sz="1200"/>
          </a:p>
          <a:p>
            <a:pPr indent="-298450" lvl="0" marL="457200" rtl="0" algn="l">
              <a:spcBef>
                <a:spcPts val="0"/>
              </a:spcBef>
              <a:spcAft>
                <a:spcPts val="0"/>
              </a:spcAft>
              <a:buClr>
                <a:schemeClr val="dk1"/>
              </a:buClr>
              <a:buSzPts val="1100"/>
              <a:buFont typeface="Arial"/>
              <a:buChar char="●"/>
            </a:pPr>
            <a:r>
              <a:rPr lang="en" sz="700">
                <a:solidFill>
                  <a:srgbClr val="000000"/>
                </a:solidFill>
                <a:latin typeface="Times New Roman"/>
                <a:ea typeface="Times New Roman"/>
                <a:cs typeface="Times New Roman"/>
                <a:sym typeface="Times New Roman"/>
              </a:rPr>
              <a:t> </a:t>
            </a:r>
            <a:r>
              <a:rPr lang="en" sz="1200"/>
              <a:t>Zheng, D. (2020, May 14). The 15 Second Rule: 3 Reasons Why Users Leave a Website. The Daily Egg. 24755658?seq=1#metadata_info_tab_contents</a:t>
            </a:r>
            <a:endParaRPr sz="1300"/>
          </a:p>
          <a:p>
            <a:pPr indent="0" lvl="0" marL="457200" rtl="0" algn="l">
              <a:lnSpc>
                <a:spcPct val="115000"/>
              </a:lnSpc>
              <a:spcBef>
                <a:spcPts val="0"/>
              </a:spcBef>
              <a:spcAft>
                <a:spcPts val="0"/>
              </a:spcAft>
              <a:buNone/>
            </a:pPr>
            <a:r>
              <a:t/>
            </a:r>
            <a:endParaRPr sz="2400"/>
          </a:p>
        </p:txBody>
      </p:sp>
      <p:sp>
        <p:nvSpPr>
          <p:cNvPr id="531" name="Google Shape;531;p31"/>
          <p:cNvSpPr txBox="1"/>
          <p:nvPr>
            <p:ph idx="12" type="sldNum"/>
          </p:nvPr>
        </p:nvSpPr>
        <p:spPr>
          <a:xfrm>
            <a:off x="8376075" y="4749850"/>
            <a:ext cx="548700" cy="181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100"/>
              <a:buNone/>
            </a:pPr>
            <a:fld id="{00000000-1234-1234-1234-123412341234}" type="slidenum">
              <a:rPr lang="en"/>
              <a:t>‹#›</a:t>
            </a:fld>
            <a:endParaRPr/>
          </a:p>
        </p:txBody>
      </p:sp>
      <p:sp>
        <p:nvSpPr>
          <p:cNvPr id="532" name="Google Shape;532;p31"/>
          <p:cNvSpPr/>
          <p:nvPr/>
        </p:nvSpPr>
        <p:spPr>
          <a:xfrm>
            <a:off x="7745281" y="262819"/>
            <a:ext cx="1137488" cy="1137486"/>
          </a:xfrm>
          <a:custGeom>
            <a:rect b="b" l="l" r="r" t="t"/>
            <a:pathLst>
              <a:path extrusionOk="0" h="2274971" w="2274977">
                <a:moveTo>
                  <a:pt x="2274977" y="1013036"/>
                </a:moveTo>
                <a:lnTo>
                  <a:pt x="2274977" y="1013036"/>
                </a:lnTo>
                <a:lnTo>
                  <a:pt x="2274977" y="0"/>
                </a:lnTo>
                <a:lnTo>
                  <a:pt x="2274977" y="0"/>
                </a:lnTo>
                <a:cubicBezTo>
                  <a:pt x="1018536" y="0"/>
                  <a:pt x="0" y="1018530"/>
                  <a:pt x="0" y="2274971"/>
                </a:cubicBezTo>
                <a:lnTo>
                  <a:pt x="1013047" y="2274971"/>
                </a:lnTo>
                <a:cubicBezTo>
                  <a:pt x="1013047" y="1578027"/>
                  <a:pt x="1578038" y="1013036"/>
                  <a:pt x="2274977" y="1013036"/>
                </a:cubicBezTo>
                <a:close/>
              </a:path>
            </a:pathLst>
          </a:custGeom>
          <a:solidFill>
            <a:schemeClr val="accent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33" name="Google Shape;533;p31"/>
          <p:cNvSpPr/>
          <p:nvPr/>
        </p:nvSpPr>
        <p:spPr>
          <a:xfrm>
            <a:off x="7228400" y="318674"/>
            <a:ext cx="1106170" cy="276543"/>
          </a:xfrm>
          <a:custGeom>
            <a:rect b="b" l="l" r="r" t="t"/>
            <a:pathLst>
              <a:path extrusionOk="0" h="553085" w="2212339">
                <a:moveTo>
                  <a:pt x="276542" y="0"/>
                </a:moveTo>
                <a:cubicBezTo>
                  <a:pt x="123753" y="0"/>
                  <a:pt x="0" y="123753"/>
                  <a:pt x="0" y="276543"/>
                </a:cubicBezTo>
                <a:cubicBezTo>
                  <a:pt x="0" y="429332"/>
                  <a:pt x="123753" y="553085"/>
                  <a:pt x="276542" y="553085"/>
                </a:cubicBezTo>
                <a:cubicBezTo>
                  <a:pt x="429332" y="553085"/>
                  <a:pt x="553085" y="429332"/>
                  <a:pt x="553085" y="276543"/>
                </a:cubicBezTo>
                <a:cubicBezTo>
                  <a:pt x="553085" y="123753"/>
                  <a:pt x="429332" y="0"/>
                  <a:pt x="276542" y="0"/>
                </a:cubicBezTo>
                <a:close/>
                <a:moveTo>
                  <a:pt x="1935797" y="0"/>
                </a:moveTo>
                <a:cubicBezTo>
                  <a:pt x="1783007" y="0"/>
                  <a:pt x="1659254" y="123753"/>
                  <a:pt x="1659254" y="276543"/>
                </a:cubicBezTo>
                <a:cubicBezTo>
                  <a:pt x="1659254" y="429332"/>
                  <a:pt x="1783007" y="553085"/>
                  <a:pt x="1935797" y="553085"/>
                </a:cubicBezTo>
                <a:cubicBezTo>
                  <a:pt x="2088586" y="553085"/>
                  <a:pt x="2212339" y="429332"/>
                  <a:pt x="2212339" y="276543"/>
                </a:cubicBezTo>
                <a:cubicBezTo>
                  <a:pt x="2212339" y="123753"/>
                  <a:pt x="2088586" y="0"/>
                  <a:pt x="1935797" y="0"/>
                </a:cubicBezTo>
                <a:close/>
                <a:moveTo>
                  <a:pt x="1106170" y="0"/>
                </a:moveTo>
                <a:cubicBezTo>
                  <a:pt x="953380" y="0"/>
                  <a:pt x="829627" y="123753"/>
                  <a:pt x="829627" y="276543"/>
                </a:cubicBezTo>
                <a:cubicBezTo>
                  <a:pt x="829627" y="429332"/>
                  <a:pt x="953380" y="553085"/>
                  <a:pt x="1106170" y="553085"/>
                </a:cubicBezTo>
                <a:cubicBezTo>
                  <a:pt x="1258959" y="553085"/>
                  <a:pt x="1382712" y="429332"/>
                  <a:pt x="1382712" y="276543"/>
                </a:cubicBezTo>
                <a:cubicBezTo>
                  <a:pt x="1382712" y="123753"/>
                  <a:pt x="1258959" y="0"/>
                  <a:pt x="1106170" y="0"/>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537" name="Shape 537"/>
        <p:cNvGrpSpPr/>
        <p:nvPr/>
      </p:nvGrpSpPr>
      <p:grpSpPr>
        <a:xfrm>
          <a:off x="0" y="0"/>
          <a:ext cx="0" cy="0"/>
          <a:chOff x="0" y="0"/>
          <a:chExt cx="0" cy="0"/>
        </a:xfrm>
      </p:grpSpPr>
      <p:grpSp>
        <p:nvGrpSpPr>
          <p:cNvPr id="538" name="Google Shape;538;p17"/>
          <p:cNvGrpSpPr/>
          <p:nvPr/>
        </p:nvGrpSpPr>
        <p:grpSpPr>
          <a:xfrm>
            <a:off x="-768525" y="-48199"/>
            <a:ext cx="5225404" cy="5225404"/>
            <a:chOff x="-1537049" y="-96399"/>
            <a:chExt cx="10450808" cy="10450808"/>
          </a:xfrm>
        </p:grpSpPr>
        <p:sp>
          <p:nvSpPr>
            <p:cNvPr id="539" name="Google Shape;539;p17"/>
            <p:cNvSpPr/>
            <p:nvPr/>
          </p:nvSpPr>
          <p:spPr>
            <a:xfrm>
              <a:off x="-1537049" y="-96399"/>
              <a:ext cx="10450808" cy="10450808"/>
            </a:xfrm>
            <a:custGeom>
              <a:rect b="b" l="l" r="r" t="t"/>
              <a:pathLst>
                <a:path extrusionOk="0" h="10450808" w="10450808">
                  <a:moveTo>
                    <a:pt x="10450808" y="10450808"/>
                  </a:moveTo>
                  <a:lnTo>
                    <a:pt x="0" y="10450808"/>
                  </a:lnTo>
                  <a:lnTo>
                    <a:pt x="0" y="0"/>
                  </a:lnTo>
                  <a:lnTo>
                    <a:pt x="10450808" y="0"/>
                  </a:lnTo>
                  <a:lnTo>
                    <a:pt x="10450808" y="10450808"/>
                  </a:lnTo>
                  <a:close/>
                  <a:moveTo>
                    <a:pt x="14495" y="10436313"/>
                  </a:moveTo>
                  <a:lnTo>
                    <a:pt x="10436313" y="10436313"/>
                  </a:lnTo>
                  <a:lnTo>
                    <a:pt x="10436313" y="14495"/>
                  </a:lnTo>
                  <a:lnTo>
                    <a:pt x="14495" y="14495"/>
                  </a:lnTo>
                  <a:lnTo>
                    <a:pt x="14495" y="10436313"/>
                  </a:lnTo>
                  <a:close/>
                </a:path>
              </a:pathLst>
            </a:custGeom>
            <a:solidFill>
              <a:schemeClr val="lt2"/>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40" name="Google Shape;540;p17"/>
            <p:cNvSpPr/>
            <p:nvPr/>
          </p:nvSpPr>
          <p:spPr>
            <a:xfrm>
              <a:off x="-1529802" y="9391176"/>
              <a:ext cx="10436313" cy="14494"/>
            </a:xfrm>
            <a:custGeom>
              <a:rect b="b" l="l" r="r" t="t"/>
              <a:pathLst>
                <a:path extrusionOk="0" h="14494" w="10436313">
                  <a:moveTo>
                    <a:pt x="0" y="0"/>
                  </a:moveTo>
                  <a:lnTo>
                    <a:pt x="10436313" y="0"/>
                  </a:lnTo>
                  <a:lnTo>
                    <a:pt x="10436313" y="14495"/>
                  </a:lnTo>
                  <a:lnTo>
                    <a:pt x="0" y="14495"/>
                  </a:lnTo>
                  <a:close/>
                </a:path>
              </a:pathLst>
            </a:custGeom>
            <a:solidFill>
              <a:schemeClr val="lt2"/>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41" name="Google Shape;541;p17"/>
            <p:cNvSpPr/>
            <p:nvPr/>
          </p:nvSpPr>
          <p:spPr>
            <a:xfrm>
              <a:off x="-1529802" y="8442438"/>
              <a:ext cx="10436313" cy="14494"/>
            </a:xfrm>
            <a:custGeom>
              <a:rect b="b" l="l" r="r" t="t"/>
              <a:pathLst>
                <a:path extrusionOk="0" h="14494" w="10436313">
                  <a:moveTo>
                    <a:pt x="0" y="0"/>
                  </a:moveTo>
                  <a:lnTo>
                    <a:pt x="10436313" y="0"/>
                  </a:lnTo>
                  <a:lnTo>
                    <a:pt x="10436313" y="14495"/>
                  </a:lnTo>
                  <a:lnTo>
                    <a:pt x="0" y="14495"/>
                  </a:lnTo>
                  <a:close/>
                </a:path>
              </a:pathLst>
            </a:custGeom>
            <a:solidFill>
              <a:schemeClr val="lt2"/>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42" name="Google Shape;542;p17"/>
            <p:cNvSpPr/>
            <p:nvPr/>
          </p:nvSpPr>
          <p:spPr>
            <a:xfrm>
              <a:off x="-1529802" y="7493603"/>
              <a:ext cx="10436313" cy="14494"/>
            </a:xfrm>
            <a:custGeom>
              <a:rect b="b" l="l" r="r" t="t"/>
              <a:pathLst>
                <a:path extrusionOk="0" h="14494" w="10436313">
                  <a:moveTo>
                    <a:pt x="0" y="0"/>
                  </a:moveTo>
                  <a:lnTo>
                    <a:pt x="10436313" y="0"/>
                  </a:lnTo>
                  <a:lnTo>
                    <a:pt x="10436313" y="14495"/>
                  </a:lnTo>
                  <a:lnTo>
                    <a:pt x="0" y="14495"/>
                  </a:lnTo>
                  <a:close/>
                </a:path>
              </a:pathLst>
            </a:custGeom>
            <a:solidFill>
              <a:schemeClr val="lt2"/>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43" name="Google Shape;543;p17"/>
            <p:cNvSpPr/>
            <p:nvPr/>
          </p:nvSpPr>
          <p:spPr>
            <a:xfrm>
              <a:off x="-1529802" y="6544865"/>
              <a:ext cx="10436313" cy="14494"/>
            </a:xfrm>
            <a:custGeom>
              <a:rect b="b" l="l" r="r" t="t"/>
              <a:pathLst>
                <a:path extrusionOk="0" h="14494" w="10436313">
                  <a:moveTo>
                    <a:pt x="0" y="0"/>
                  </a:moveTo>
                  <a:lnTo>
                    <a:pt x="10436313" y="0"/>
                  </a:lnTo>
                  <a:lnTo>
                    <a:pt x="10436313" y="14495"/>
                  </a:lnTo>
                  <a:lnTo>
                    <a:pt x="0" y="14495"/>
                  </a:lnTo>
                  <a:close/>
                </a:path>
              </a:pathLst>
            </a:custGeom>
            <a:solidFill>
              <a:schemeClr val="lt2"/>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44" name="Google Shape;544;p17"/>
            <p:cNvSpPr/>
            <p:nvPr/>
          </p:nvSpPr>
          <p:spPr>
            <a:xfrm>
              <a:off x="-1529802" y="5596127"/>
              <a:ext cx="10436313" cy="14494"/>
            </a:xfrm>
            <a:custGeom>
              <a:rect b="b" l="l" r="r" t="t"/>
              <a:pathLst>
                <a:path extrusionOk="0" h="14494" w="10436313">
                  <a:moveTo>
                    <a:pt x="0" y="0"/>
                  </a:moveTo>
                  <a:lnTo>
                    <a:pt x="10436313" y="0"/>
                  </a:lnTo>
                  <a:lnTo>
                    <a:pt x="10436313" y="14495"/>
                  </a:lnTo>
                  <a:lnTo>
                    <a:pt x="0" y="14495"/>
                  </a:lnTo>
                  <a:close/>
                </a:path>
              </a:pathLst>
            </a:custGeom>
            <a:solidFill>
              <a:schemeClr val="lt2"/>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45" name="Google Shape;545;p17"/>
            <p:cNvSpPr/>
            <p:nvPr/>
          </p:nvSpPr>
          <p:spPr>
            <a:xfrm>
              <a:off x="-1529802" y="4647388"/>
              <a:ext cx="10436313" cy="14494"/>
            </a:xfrm>
            <a:custGeom>
              <a:rect b="b" l="l" r="r" t="t"/>
              <a:pathLst>
                <a:path extrusionOk="0" h="14494" w="10436313">
                  <a:moveTo>
                    <a:pt x="0" y="0"/>
                  </a:moveTo>
                  <a:lnTo>
                    <a:pt x="10436313" y="0"/>
                  </a:lnTo>
                  <a:lnTo>
                    <a:pt x="10436313" y="14495"/>
                  </a:lnTo>
                  <a:lnTo>
                    <a:pt x="0" y="14495"/>
                  </a:lnTo>
                  <a:close/>
                </a:path>
              </a:pathLst>
            </a:custGeom>
            <a:solidFill>
              <a:schemeClr val="lt2"/>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46" name="Google Shape;546;p17"/>
            <p:cNvSpPr/>
            <p:nvPr/>
          </p:nvSpPr>
          <p:spPr>
            <a:xfrm>
              <a:off x="-1529802" y="3698650"/>
              <a:ext cx="10436313" cy="14494"/>
            </a:xfrm>
            <a:custGeom>
              <a:rect b="b" l="l" r="r" t="t"/>
              <a:pathLst>
                <a:path extrusionOk="0" h="14494" w="10436313">
                  <a:moveTo>
                    <a:pt x="0" y="0"/>
                  </a:moveTo>
                  <a:lnTo>
                    <a:pt x="10436313" y="0"/>
                  </a:lnTo>
                  <a:lnTo>
                    <a:pt x="10436313" y="14495"/>
                  </a:lnTo>
                  <a:lnTo>
                    <a:pt x="0" y="14495"/>
                  </a:lnTo>
                  <a:close/>
                </a:path>
              </a:pathLst>
            </a:custGeom>
            <a:solidFill>
              <a:schemeClr val="lt2"/>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47" name="Google Shape;547;p17"/>
            <p:cNvSpPr/>
            <p:nvPr/>
          </p:nvSpPr>
          <p:spPr>
            <a:xfrm>
              <a:off x="-1529802" y="2749912"/>
              <a:ext cx="10436313" cy="14494"/>
            </a:xfrm>
            <a:custGeom>
              <a:rect b="b" l="l" r="r" t="t"/>
              <a:pathLst>
                <a:path extrusionOk="0" h="14494" w="10436313">
                  <a:moveTo>
                    <a:pt x="0" y="0"/>
                  </a:moveTo>
                  <a:lnTo>
                    <a:pt x="10436313" y="0"/>
                  </a:lnTo>
                  <a:lnTo>
                    <a:pt x="10436313" y="14495"/>
                  </a:lnTo>
                  <a:lnTo>
                    <a:pt x="0" y="14495"/>
                  </a:lnTo>
                  <a:close/>
                </a:path>
              </a:pathLst>
            </a:custGeom>
            <a:solidFill>
              <a:schemeClr val="lt2"/>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48" name="Google Shape;548;p17"/>
            <p:cNvSpPr/>
            <p:nvPr/>
          </p:nvSpPr>
          <p:spPr>
            <a:xfrm>
              <a:off x="-1529802" y="1801077"/>
              <a:ext cx="10436313" cy="14494"/>
            </a:xfrm>
            <a:custGeom>
              <a:rect b="b" l="l" r="r" t="t"/>
              <a:pathLst>
                <a:path extrusionOk="0" h="14494" w="10436313">
                  <a:moveTo>
                    <a:pt x="0" y="0"/>
                  </a:moveTo>
                  <a:lnTo>
                    <a:pt x="10436313" y="0"/>
                  </a:lnTo>
                  <a:lnTo>
                    <a:pt x="10436313" y="14495"/>
                  </a:lnTo>
                  <a:lnTo>
                    <a:pt x="0" y="14495"/>
                  </a:lnTo>
                  <a:close/>
                </a:path>
              </a:pathLst>
            </a:custGeom>
            <a:solidFill>
              <a:schemeClr val="lt2"/>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49" name="Google Shape;549;p17"/>
            <p:cNvSpPr/>
            <p:nvPr/>
          </p:nvSpPr>
          <p:spPr>
            <a:xfrm>
              <a:off x="-1529802" y="852339"/>
              <a:ext cx="10436313" cy="14494"/>
            </a:xfrm>
            <a:custGeom>
              <a:rect b="b" l="l" r="r" t="t"/>
              <a:pathLst>
                <a:path extrusionOk="0" h="14494" w="10436313">
                  <a:moveTo>
                    <a:pt x="0" y="0"/>
                  </a:moveTo>
                  <a:lnTo>
                    <a:pt x="10436313" y="0"/>
                  </a:lnTo>
                  <a:lnTo>
                    <a:pt x="10436313" y="14495"/>
                  </a:lnTo>
                  <a:lnTo>
                    <a:pt x="0" y="14495"/>
                  </a:lnTo>
                  <a:close/>
                </a:path>
              </a:pathLst>
            </a:custGeom>
            <a:solidFill>
              <a:schemeClr val="lt2"/>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50" name="Google Shape;550;p17"/>
            <p:cNvSpPr/>
            <p:nvPr/>
          </p:nvSpPr>
          <p:spPr>
            <a:xfrm>
              <a:off x="7950525" y="-89151"/>
              <a:ext cx="14494" cy="10436313"/>
            </a:xfrm>
            <a:custGeom>
              <a:rect b="b" l="l" r="r" t="t"/>
              <a:pathLst>
                <a:path extrusionOk="0" h="10436313" w="14494">
                  <a:moveTo>
                    <a:pt x="0" y="0"/>
                  </a:moveTo>
                  <a:lnTo>
                    <a:pt x="14495" y="0"/>
                  </a:lnTo>
                  <a:lnTo>
                    <a:pt x="14495" y="10436313"/>
                  </a:lnTo>
                  <a:lnTo>
                    <a:pt x="0" y="10436313"/>
                  </a:lnTo>
                  <a:close/>
                </a:path>
              </a:pathLst>
            </a:custGeom>
            <a:solidFill>
              <a:schemeClr val="lt2"/>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51" name="Google Shape;551;p17"/>
            <p:cNvSpPr/>
            <p:nvPr/>
          </p:nvSpPr>
          <p:spPr>
            <a:xfrm>
              <a:off x="7001787" y="-89151"/>
              <a:ext cx="14494" cy="10436313"/>
            </a:xfrm>
            <a:custGeom>
              <a:rect b="b" l="l" r="r" t="t"/>
              <a:pathLst>
                <a:path extrusionOk="0" h="10436313" w="14494">
                  <a:moveTo>
                    <a:pt x="0" y="0"/>
                  </a:moveTo>
                  <a:lnTo>
                    <a:pt x="14495" y="0"/>
                  </a:lnTo>
                  <a:lnTo>
                    <a:pt x="14495" y="10436313"/>
                  </a:lnTo>
                  <a:lnTo>
                    <a:pt x="0" y="10436313"/>
                  </a:lnTo>
                  <a:close/>
                </a:path>
              </a:pathLst>
            </a:custGeom>
            <a:solidFill>
              <a:schemeClr val="lt2"/>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52" name="Google Shape;552;p17"/>
            <p:cNvSpPr/>
            <p:nvPr/>
          </p:nvSpPr>
          <p:spPr>
            <a:xfrm>
              <a:off x="6052952" y="-89151"/>
              <a:ext cx="14494" cy="10436313"/>
            </a:xfrm>
            <a:custGeom>
              <a:rect b="b" l="l" r="r" t="t"/>
              <a:pathLst>
                <a:path extrusionOk="0" h="10436313" w="14494">
                  <a:moveTo>
                    <a:pt x="0" y="0"/>
                  </a:moveTo>
                  <a:lnTo>
                    <a:pt x="14495" y="0"/>
                  </a:lnTo>
                  <a:lnTo>
                    <a:pt x="14495" y="10436313"/>
                  </a:lnTo>
                  <a:lnTo>
                    <a:pt x="0" y="10436313"/>
                  </a:lnTo>
                  <a:close/>
                </a:path>
              </a:pathLst>
            </a:custGeom>
            <a:solidFill>
              <a:schemeClr val="lt2"/>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53" name="Google Shape;553;p17"/>
            <p:cNvSpPr/>
            <p:nvPr/>
          </p:nvSpPr>
          <p:spPr>
            <a:xfrm>
              <a:off x="5104214" y="-89151"/>
              <a:ext cx="14494" cy="10436313"/>
            </a:xfrm>
            <a:custGeom>
              <a:rect b="b" l="l" r="r" t="t"/>
              <a:pathLst>
                <a:path extrusionOk="0" h="10436313" w="14494">
                  <a:moveTo>
                    <a:pt x="0" y="0"/>
                  </a:moveTo>
                  <a:lnTo>
                    <a:pt x="14495" y="0"/>
                  </a:lnTo>
                  <a:lnTo>
                    <a:pt x="14495" y="10436313"/>
                  </a:lnTo>
                  <a:lnTo>
                    <a:pt x="0" y="10436313"/>
                  </a:lnTo>
                  <a:close/>
                </a:path>
              </a:pathLst>
            </a:custGeom>
            <a:solidFill>
              <a:schemeClr val="lt2"/>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54" name="Google Shape;554;p17"/>
            <p:cNvSpPr/>
            <p:nvPr/>
          </p:nvSpPr>
          <p:spPr>
            <a:xfrm>
              <a:off x="4155476" y="-89151"/>
              <a:ext cx="14494" cy="10436313"/>
            </a:xfrm>
            <a:custGeom>
              <a:rect b="b" l="l" r="r" t="t"/>
              <a:pathLst>
                <a:path extrusionOk="0" h="10436313" w="14494">
                  <a:moveTo>
                    <a:pt x="0" y="0"/>
                  </a:moveTo>
                  <a:lnTo>
                    <a:pt x="14495" y="0"/>
                  </a:lnTo>
                  <a:lnTo>
                    <a:pt x="14495" y="10436313"/>
                  </a:lnTo>
                  <a:lnTo>
                    <a:pt x="0" y="10436313"/>
                  </a:lnTo>
                  <a:close/>
                </a:path>
              </a:pathLst>
            </a:custGeom>
            <a:solidFill>
              <a:schemeClr val="lt2"/>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55" name="Google Shape;555;p17"/>
            <p:cNvSpPr/>
            <p:nvPr/>
          </p:nvSpPr>
          <p:spPr>
            <a:xfrm>
              <a:off x="3206737" y="-89151"/>
              <a:ext cx="14494" cy="10436313"/>
            </a:xfrm>
            <a:custGeom>
              <a:rect b="b" l="l" r="r" t="t"/>
              <a:pathLst>
                <a:path extrusionOk="0" h="10436313" w="14494">
                  <a:moveTo>
                    <a:pt x="0" y="0"/>
                  </a:moveTo>
                  <a:lnTo>
                    <a:pt x="14495" y="0"/>
                  </a:lnTo>
                  <a:lnTo>
                    <a:pt x="14495" y="10436313"/>
                  </a:lnTo>
                  <a:lnTo>
                    <a:pt x="0" y="10436313"/>
                  </a:lnTo>
                  <a:close/>
                </a:path>
              </a:pathLst>
            </a:custGeom>
            <a:solidFill>
              <a:schemeClr val="lt2"/>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56" name="Google Shape;556;p17"/>
            <p:cNvSpPr/>
            <p:nvPr/>
          </p:nvSpPr>
          <p:spPr>
            <a:xfrm>
              <a:off x="2257999" y="-89151"/>
              <a:ext cx="14494" cy="10436313"/>
            </a:xfrm>
            <a:custGeom>
              <a:rect b="b" l="l" r="r" t="t"/>
              <a:pathLst>
                <a:path extrusionOk="0" h="10436313" w="14494">
                  <a:moveTo>
                    <a:pt x="0" y="0"/>
                  </a:moveTo>
                  <a:lnTo>
                    <a:pt x="14495" y="0"/>
                  </a:lnTo>
                  <a:lnTo>
                    <a:pt x="14495" y="10436313"/>
                  </a:lnTo>
                  <a:lnTo>
                    <a:pt x="0" y="10436313"/>
                  </a:lnTo>
                  <a:close/>
                </a:path>
              </a:pathLst>
            </a:custGeom>
            <a:solidFill>
              <a:schemeClr val="lt2"/>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57" name="Google Shape;557;p17"/>
            <p:cNvSpPr/>
            <p:nvPr/>
          </p:nvSpPr>
          <p:spPr>
            <a:xfrm>
              <a:off x="1309261" y="-89151"/>
              <a:ext cx="14494" cy="10436313"/>
            </a:xfrm>
            <a:custGeom>
              <a:rect b="b" l="l" r="r" t="t"/>
              <a:pathLst>
                <a:path extrusionOk="0" h="10436313" w="14494">
                  <a:moveTo>
                    <a:pt x="0" y="0"/>
                  </a:moveTo>
                  <a:lnTo>
                    <a:pt x="14495" y="0"/>
                  </a:lnTo>
                  <a:lnTo>
                    <a:pt x="14495" y="10436313"/>
                  </a:lnTo>
                  <a:lnTo>
                    <a:pt x="0" y="10436313"/>
                  </a:lnTo>
                  <a:close/>
                </a:path>
              </a:pathLst>
            </a:custGeom>
            <a:solidFill>
              <a:schemeClr val="lt2"/>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58" name="Google Shape;558;p17"/>
            <p:cNvSpPr/>
            <p:nvPr/>
          </p:nvSpPr>
          <p:spPr>
            <a:xfrm>
              <a:off x="360426" y="-89151"/>
              <a:ext cx="14494" cy="10436313"/>
            </a:xfrm>
            <a:custGeom>
              <a:rect b="b" l="l" r="r" t="t"/>
              <a:pathLst>
                <a:path extrusionOk="0" h="10436313" w="14494">
                  <a:moveTo>
                    <a:pt x="0" y="0"/>
                  </a:moveTo>
                  <a:lnTo>
                    <a:pt x="14495" y="0"/>
                  </a:lnTo>
                  <a:lnTo>
                    <a:pt x="14495" y="10436313"/>
                  </a:lnTo>
                  <a:lnTo>
                    <a:pt x="0" y="10436313"/>
                  </a:lnTo>
                  <a:close/>
                </a:path>
              </a:pathLst>
            </a:custGeom>
            <a:solidFill>
              <a:schemeClr val="lt2"/>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59" name="Google Shape;559;p17"/>
            <p:cNvSpPr/>
            <p:nvPr/>
          </p:nvSpPr>
          <p:spPr>
            <a:xfrm>
              <a:off x="-588311" y="-89151"/>
              <a:ext cx="14494" cy="10436313"/>
            </a:xfrm>
            <a:custGeom>
              <a:rect b="b" l="l" r="r" t="t"/>
              <a:pathLst>
                <a:path extrusionOk="0" h="10436313" w="14494">
                  <a:moveTo>
                    <a:pt x="0" y="0"/>
                  </a:moveTo>
                  <a:lnTo>
                    <a:pt x="14495" y="0"/>
                  </a:lnTo>
                  <a:lnTo>
                    <a:pt x="14495" y="10436313"/>
                  </a:lnTo>
                  <a:lnTo>
                    <a:pt x="0" y="10436313"/>
                  </a:lnTo>
                  <a:close/>
                </a:path>
              </a:pathLst>
            </a:custGeom>
            <a:solidFill>
              <a:schemeClr val="lt2"/>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560" name="Google Shape;560;p17"/>
          <p:cNvGrpSpPr/>
          <p:nvPr/>
        </p:nvGrpSpPr>
        <p:grpSpPr>
          <a:xfrm>
            <a:off x="2022225" y="1913392"/>
            <a:ext cx="5099518" cy="1401321"/>
            <a:chOff x="-14" y="285750"/>
            <a:chExt cx="13598714" cy="3736855"/>
          </a:xfrm>
        </p:grpSpPr>
        <p:sp>
          <p:nvSpPr>
            <p:cNvPr id="561" name="Google Shape;561;p17"/>
            <p:cNvSpPr txBox="1"/>
            <p:nvPr/>
          </p:nvSpPr>
          <p:spPr>
            <a:xfrm>
              <a:off x="0" y="285750"/>
              <a:ext cx="13598700" cy="307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7500"/>
                <a:buFont typeface="Arial"/>
                <a:buNone/>
              </a:pPr>
              <a:r>
                <a:rPr b="1" i="0" lang="en" sz="7500" u="none" cap="none" strike="noStrike">
                  <a:solidFill>
                    <a:schemeClr val="dk1"/>
                  </a:solidFill>
                  <a:latin typeface="Barlow"/>
                  <a:ea typeface="Barlow"/>
                  <a:cs typeface="Barlow"/>
                  <a:sym typeface="Barlow"/>
                </a:rPr>
                <a:t>Thank you!</a:t>
              </a:r>
              <a:endParaRPr b="0" i="0" sz="700" u="none" cap="none" strike="noStrike">
                <a:solidFill>
                  <a:schemeClr val="dk1"/>
                </a:solidFill>
                <a:latin typeface="Barlow"/>
                <a:ea typeface="Barlow"/>
                <a:cs typeface="Barlow"/>
                <a:sym typeface="Barlow"/>
              </a:endParaRPr>
            </a:p>
          </p:txBody>
        </p:sp>
        <p:sp>
          <p:nvSpPr>
            <p:cNvPr id="562" name="Google Shape;562;p17"/>
            <p:cNvSpPr txBox="1"/>
            <p:nvPr/>
          </p:nvSpPr>
          <p:spPr>
            <a:xfrm>
              <a:off x="-14" y="3365905"/>
              <a:ext cx="13598700" cy="656700"/>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Clr>
                  <a:srgbClr val="000000"/>
                </a:buClr>
                <a:buSzPts val="1600"/>
                <a:buFont typeface="Arial"/>
                <a:buNone/>
              </a:pPr>
              <a:r>
                <a:rPr lang="en" sz="1600">
                  <a:solidFill>
                    <a:schemeClr val="dk1"/>
                  </a:solidFill>
                  <a:latin typeface="Barlow Medium"/>
                  <a:ea typeface="Barlow Medium"/>
                  <a:cs typeface="Barlow Medium"/>
                  <a:sym typeface="Barlow Medium"/>
                </a:rPr>
                <a:t>Any Questions?</a:t>
              </a:r>
              <a:endParaRPr b="0" i="0" sz="700" u="none" cap="none" strike="noStrike">
                <a:solidFill>
                  <a:schemeClr val="dk1"/>
                </a:solidFill>
                <a:latin typeface="Barlow"/>
                <a:ea typeface="Barlow"/>
                <a:cs typeface="Barlow"/>
                <a:sym typeface="Barlow"/>
              </a:endParaRPr>
            </a:p>
          </p:txBody>
        </p:sp>
      </p:grpSp>
      <p:sp>
        <p:nvSpPr>
          <p:cNvPr id="563" name="Google Shape;563;p17"/>
          <p:cNvSpPr/>
          <p:nvPr/>
        </p:nvSpPr>
        <p:spPr>
          <a:xfrm>
            <a:off x="244527" y="379439"/>
            <a:ext cx="539646" cy="134911"/>
          </a:xfrm>
          <a:custGeom>
            <a:rect b="b" l="l" r="r" t="t"/>
            <a:pathLst>
              <a:path extrusionOk="0" h="269823" w="1079292">
                <a:moveTo>
                  <a:pt x="134912" y="0"/>
                </a:moveTo>
                <a:cubicBezTo>
                  <a:pt x="60373" y="0"/>
                  <a:pt x="0" y="60373"/>
                  <a:pt x="0" y="134912"/>
                </a:cubicBezTo>
                <a:cubicBezTo>
                  <a:pt x="0" y="209450"/>
                  <a:pt x="60373" y="269823"/>
                  <a:pt x="134912" y="269823"/>
                </a:cubicBezTo>
                <a:cubicBezTo>
                  <a:pt x="209450" y="269823"/>
                  <a:pt x="269823" y="209450"/>
                  <a:pt x="269823" y="134912"/>
                </a:cubicBezTo>
                <a:cubicBezTo>
                  <a:pt x="269823" y="60373"/>
                  <a:pt x="209450" y="0"/>
                  <a:pt x="134912" y="0"/>
                </a:cubicBezTo>
                <a:close/>
                <a:moveTo>
                  <a:pt x="944381" y="0"/>
                </a:moveTo>
                <a:cubicBezTo>
                  <a:pt x="869842" y="0"/>
                  <a:pt x="809469" y="60373"/>
                  <a:pt x="809469" y="134912"/>
                </a:cubicBezTo>
                <a:cubicBezTo>
                  <a:pt x="809469" y="209450"/>
                  <a:pt x="869842" y="269823"/>
                  <a:pt x="944381" y="269823"/>
                </a:cubicBezTo>
                <a:cubicBezTo>
                  <a:pt x="1018919" y="269823"/>
                  <a:pt x="1079292" y="209450"/>
                  <a:pt x="1079292" y="134912"/>
                </a:cubicBezTo>
                <a:cubicBezTo>
                  <a:pt x="1079292" y="60373"/>
                  <a:pt x="1018919" y="0"/>
                  <a:pt x="944381" y="0"/>
                </a:cubicBezTo>
                <a:close/>
                <a:moveTo>
                  <a:pt x="539646" y="0"/>
                </a:moveTo>
                <a:cubicBezTo>
                  <a:pt x="465107" y="0"/>
                  <a:pt x="404735" y="60373"/>
                  <a:pt x="404735" y="134912"/>
                </a:cubicBezTo>
                <a:cubicBezTo>
                  <a:pt x="404735" y="209450"/>
                  <a:pt x="465107" y="269823"/>
                  <a:pt x="539646" y="269823"/>
                </a:cubicBezTo>
                <a:cubicBezTo>
                  <a:pt x="614185" y="269823"/>
                  <a:pt x="674558" y="209450"/>
                  <a:pt x="674558" y="134912"/>
                </a:cubicBezTo>
                <a:cubicBezTo>
                  <a:pt x="674558" y="60373"/>
                  <a:pt x="614185" y="0"/>
                  <a:pt x="539646" y="0"/>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64" name="Google Shape;564;p17"/>
          <p:cNvSpPr/>
          <p:nvPr/>
        </p:nvSpPr>
        <p:spPr>
          <a:xfrm rot="5400000">
            <a:off x="1412630" y="3399051"/>
            <a:ext cx="1219200" cy="1219197"/>
          </a:xfrm>
          <a:custGeom>
            <a:rect b="b" l="l" r="r" t="t"/>
            <a:pathLst>
              <a:path extrusionOk="0" h="2438393" w="2438400">
                <a:moveTo>
                  <a:pt x="2438400" y="1085807"/>
                </a:moveTo>
                <a:lnTo>
                  <a:pt x="2438400" y="1085807"/>
                </a:lnTo>
                <a:lnTo>
                  <a:pt x="2438400" y="0"/>
                </a:lnTo>
                <a:lnTo>
                  <a:pt x="2438400" y="0"/>
                </a:lnTo>
                <a:cubicBezTo>
                  <a:pt x="1091702" y="0"/>
                  <a:pt x="0" y="1091696"/>
                  <a:pt x="0" y="2438394"/>
                </a:cubicBezTo>
                <a:lnTo>
                  <a:pt x="1085820" y="2438394"/>
                </a:lnTo>
                <a:cubicBezTo>
                  <a:pt x="1085820" y="1691384"/>
                  <a:pt x="1691396" y="1085807"/>
                  <a:pt x="2438400" y="1085807"/>
                </a:cubicBezTo>
                <a:close/>
              </a:path>
            </a:pathLst>
          </a:custGeom>
          <a:solidFill>
            <a:schemeClr val="lt2"/>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65" name="Google Shape;565;p17"/>
          <p:cNvSpPr/>
          <p:nvPr/>
        </p:nvSpPr>
        <p:spPr>
          <a:xfrm>
            <a:off x="7446365" y="514350"/>
            <a:ext cx="1400232" cy="700708"/>
          </a:xfrm>
          <a:custGeom>
            <a:rect b="b" l="l" r="r" t="t"/>
            <a:pathLst>
              <a:path extrusionOk="0" h="1401415" w="2800464">
                <a:moveTo>
                  <a:pt x="2800465" y="0"/>
                </a:moveTo>
                <a:cubicBezTo>
                  <a:pt x="2800465" y="774093"/>
                  <a:pt x="2173142" y="1401416"/>
                  <a:pt x="1399049" y="1401416"/>
                </a:cubicBezTo>
                <a:cubicBezTo>
                  <a:pt x="624956" y="1401416"/>
                  <a:pt x="0" y="774093"/>
                  <a:pt x="0" y="0"/>
                </a:cubicBezTo>
                <a:lnTo>
                  <a:pt x="2800465" y="0"/>
                </a:ln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66" name="Google Shape;566;p17"/>
          <p:cNvSpPr txBox="1"/>
          <p:nvPr>
            <p:ph idx="12" type="sldNum"/>
          </p:nvPr>
        </p:nvSpPr>
        <p:spPr>
          <a:xfrm>
            <a:off x="8376075" y="4749850"/>
            <a:ext cx="548700" cy="181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100"/>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9" name="Shape 109"/>
        <p:cNvGrpSpPr/>
        <p:nvPr/>
      </p:nvGrpSpPr>
      <p:grpSpPr>
        <a:xfrm>
          <a:off x="0" y="0"/>
          <a:ext cx="0" cy="0"/>
          <a:chOff x="0" y="0"/>
          <a:chExt cx="0" cy="0"/>
        </a:xfrm>
      </p:grpSpPr>
      <p:grpSp>
        <p:nvGrpSpPr>
          <p:cNvPr id="110" name="Google Shape;110;p4"/>
          <p:cNvGrpSpPr/>
          <p:nvPr/>
        </p:nvGrpSpPr>
        <p:grpSpPr>
          <a:xfrm>
            <a:off x="1552863" y="514350"/>
            <a:ext cx="6972300" cy="976547"/>
            <a:chOff x="0" y="0"/>
            <a:chExt cx="18592800" cy="2604125"/>
          </a:xfrm>
        </p:grpSpPr>
        <p:sp>
          <p:nvSpPr>
            <p:cNvPr id="111" name="Google Shape;111;p4"/>
            <p:cNvSpPr txBox="1"/>
            <p:nvPr/>
          </p:nvSpPr>
          <p:spPr>
            <a:xfrm>
              <a:off x="0" y="0"/>
              <a:ext cx="18592800" cy="1683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4100"/>
                <a:buFont typeface="Arial"/>
                <a:buNone/>
              </a:pPr>
              <a:r>
                <a:rPr b="1" lang="en" sz="4100">
                  <a:solidFill>
                    <a:schemeClr val="dk1"/>
                  </a:solidFill>
                  <a:latin typeface="Barlow"/>
                  <a:ea typeface="Barlow"/>
                  <a:cs typeface="Barlow"/>
                  <a:sym typeface="Barlow"/>
                </a:rPr>
                <a:t>Quartet Members  </a:t>
              </a:r>
              <a:endParaRPr b="0" i="0" sz="700" u="none" cap="none" strike="noStrike">
                <a:solidFill>
                  <a:schemeClr val="dk1"/>
                </a:solidFill>
                <a:latin typeface="Barlow"/>
                <a:ea typeface="Barlow"/>
                <a:cs typeface="Barlow"/>
                <a:sym typeface="Barlow"/>
              </a:endParaRPr>
            </a:p>
          </p:txBody>
        </p:sp>
        <p:sp>
          <p:nvSpPr>
            <p:cNvPr id="112" name="Google Shape;112;p4"/>
            <p:cNvSpPr txBox="1"/>
            <p:nvPr/>
          </p:nvSpPr>
          <p:spPr>
            <a:xfrm>
              <a:off x="0" y="1947425"/>
              <a:ext cx="16429800" cy="6567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Clr>
                  <a:srgbClr val="000000"/>
                </a:buClr>
                <a:buSzPts val="1600"/>
                <a:buFont typeface="Arial"/>
                <a:buNone/>
              </a:pPr>
              <a:r>
                <a:rPr lang="en" sz="1600">
                  <a:solidFill>
                    <a:schemeClr val="dk1"/>
                  </a:solidFill>
                  <a:latin typeface="Barlow Medium"/>
                  <a:ea typeface="Barlow Medium"/>
                  <a:cs typeface="Barlow Medium"/>
                  <a:sym typeface="Barlow Medium"/>
                </a:rPr>
                <a:t>Who they are &amp; what they play</a:t>
              </a:r>
              <a:endParaRPr b="0" i="0" sz="700" u="none" cap="none" strike="noStrike">
                <a:solidFill>
                  <a:schemeClr val="dk1"/>
                </a:solidFill>
                <a:latin typeface="Barlow"/>
                <a:ea typeface="Barlow"/>
                <a:cs typeface="Barlow"/>
                <a:sym typeface="Barlow"/>
              </a:endParaRPr>
            </a:p>
          </p:txBody>
        </p:sp>
      </p:grpSp>
      <p:sp>
        <p:nvSpPr>
          <p:cNvPr id="113" name="Google Shape;113;p4"/>
          <p:cNvSpPr txBox="1"/>
          <p:nvPr/>
        </p:nvSpPr>
        <p:spPr>
          <a:xfrm>
            <a:off x="1604806" y="4415336"/>
            <a:ext cx="1214888" cy="107775"/>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Clr>
                <a:srgbClr val="000000"/>
              </a:buClr>
              <a:buSzPts val="1300"/>
              <a:buFont typeface="Arial"/>
              <a:buNone/>
            </a:pPr>
            <a:r>
              <a:t/>
            </a:r>
            <a:endParaRPr b="0" i="0" sz="700" u="none" cap="none" strike="noStrike">
              <a:solidFill>
                <a:schemeClr val="dk1"/>
              </a:solidFill>
              <a:latin typeface="Barlow"/>
              <a:ea typeface="Barlow"/>
              <a:cs typeface="Barlow"/>
              <a:sym typeface="Barlow"/>
            </a:endParaRPr>
          </a:p>
        </p:txBody>
      </p:sp>
      <p:sp>
        <p:nvSpPr>
          <p:cNvPr id="114" name="Google Shape;114;p4"/>
          <p:cNvSpPr txBox="1"/>
          <p:nvPr/>
        </p:nvSpPr>
        <p:spPr>
          <a:xfrm>
            <a:off x="3419851" y="4415336"/>
            <a:ext cx="1215000" cy="1077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Clr>
                <a:srgbClr val="000000"/>
              </a:buClr>
              <a:buSzPts val="1300"/>
              <a:buFont typeface="Arial"/>
              <a:buNone/>
            </a:pPr>
            <a:r>
              <a:t/>
            </a:r>
            <a:endParaRPr b="0" i="0" sz="700" u="none" cap="none" strike="noStrike">
              <a:solidFill>
                <a:schemeClr val="dk1"/>
              </a:solidFill>
              <a:latin typeface="Barlow"/>
              <a:ea typeface="Barlow"/>
              <a:cs typeface="Barlow"/>
              <a:sym typeface="Barlow"/>
            </a:endParaRPr>
          </a:p>
        </p:txBody>
      </p:sp>
      <p:sp>
        <p:nvSpPr>
          <p:cNvPr id="115" name="Google Shape;115;p4"/>
          <p:cNvSpPr txBox="1"/>
          <p:nvPr/>
        </p:nvSpPr>
        <p:spPr>
          <a:xfrm>
            <a:off x="5323375" y="4058492"/>
            <a:ext cx="1214888" cy="10769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500"/>
              <a:buFont typeface="Arial"/>
              <a:buNone/>
            </a:pPr>
            <a:r>
              <a:t/>
            </a:r>
            <a:endParaRPr b="0" i="0" sz="700" u="none" cap="none" strike="noStrike">
              <a:solidFill>
                <a:schemeClr val="dk1"/>
              </a:solidFill>
              <a:latin typeface="Barlow"/>
              <a:ea typeface="Barlow"/>
              <a:cs typeface="Barlow"/>
              <a:sym typeface="Barlow"/>
            </a:endParaRPr>
          </a:p>
        </p:txBody>
      </p:sp>
      <p:sp>
        <p:nvSpPr>
          <p:cNvPr id="116" name="Google Shape;116;p4"/>
          <p:cNvSpPr/>
          <p:nvPr/>
        </p:nvSpPr>
        <p:spPr>
          <a:xfrm>
            <a:off x="0" y="0"/>
            <a:ext cx="951300" cy="5143500"/>
          </a:xfrm>
          <a:prstGeom prst="rect">
            <a:avLst/>
          </a:prstGeom>
          <a:solidFill>
            <a:schemeClr val="dk1"/>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7" name="Google Shape;117;p4"/>
          <p:cNvGrpSpPr/>
          <p:nvPr/>
        </p:nvGrpSpPr>
        <p:grpSpPr>
          <a:xfrm>
            <a:off x="-944609" y="-4"/>
            <a:ext cx="1891805" cy="5180466"/>
            <a:chOff x="1026284" y="-180719"/>
            <a:chExt cx="3816432" cy="10450808"/>
          </a:xfrm>
        </p:grpSpPr>
        <p:sp>
          <p:nvSpPr>
            <p:cNvPr id="118" name="Google Shape;118;p4"/>
            <p:cNvSpPr/>
            <p:nvPr/>
          </p:nvSpPr>
          <p:spPr>
            <a:xfrm>
              <a:off x="1026284" y="-180719"/>
              <a:ext cx="3814476" cy="10450808"/>
            </a:xfrm>
            <a:custGeom>
              <a:rect b="b" l="l" r="r" t="t"/>
              <a:pathLst>
                <a:path extrusionOk="0" h="10450808" w="10450619">
                  <a:moveTo>
                    <a:pt x="10450619" y="10450808"/>
                  </a:moveTo>
                  <a:lnTo>
                    <a:pt x="0" y="10450808"/>
                  </a:lnTo>
                  <a:lnTo>
                    <a:pt x="0" y="0"/>
                  </a:lnTo>
                  <a:lnTo>
                    <a:pt x="10450619" y="0"/>
                  </a:lnTo>
                  <a:lnTo>
                    <a:pt x="10450619" y="10450808"/>
                  </a:lnTo>
                  <a:close/>
                  <a:moveTo>
                    <a:pt x="14495" y="10436313"/>
                  </a:moveTo>
                  <a:lnTo>
                    <a:pt x="10436125" y="10436313"/>
                  </a:lnTo>
                  <a:lnTo>
                    <a:pt x="10436125" y="14495"/>
                  </a:lnTo>
                  <a:lnTo>
                    <a:pt x="14495" y="14495"/>
                  </a:lnTo>
                  <a:lnTo>
                    <a:pt x="14495" y="10436313"/>
                  </a:lnTo>
                  <a:close/>
                </a:path>
              </a:pathLst>
            </a:custGeom>
            <a:solidFill>
              <a:srgbClr val="363739"/>
            </a:solidFill>
            <a:ln cap="flat" cmpd="sng" w="9525">
              <a:solidFill>
                <a:schemeClr val="lt2"/>
              </a:solidFill>
              <a:prstDash val="solid"/>
              <a:miter lim="8000"/>
              <a:headEnd len="sm" w="sm" type="none"/>
              <a:tailEnd len="sm" w="sm" type="none"/>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119" name="Google Shape;119;p4"/>
            <p:cNvSpPr/>
            <p:nvPr/>
          </p:nvSpPr>
          <p:spPr>
            <a:xfrm>
              <a:off x="1033531" y="9306856"/>
              <a:ext cx="3809185" cy="14494"/>
            </a:xfrm>
            <a:custGeom>
              <a:rect b="b" l="l" r="r" t="t"/>
              <a:pathLst>
                <a:path extrusionOk="0" h="14494" w="10436124">
                  <a:moveTo>
                    <a:pt x="0" y="0"/>
                  </a:moveTo>
                  <a:lnTo>
                    <a:pt x="10436125" y="0"/>
                  </a:lnTo>
                  <a:lnTo>
                    <a:pt x="10436125" y="14495"/>
                  </a:lnTo>
                  <a:lnTo>
                    <a:pt x="0" y="14495"/>
                  </a:lnTo>
                  <a:close/>
                </a:path>
              </a:pathLst>
            </a:custGeom>
            <a:solidFill>
              <a:srgbClr val="363739"/>
            </a:solidFill>
            <a:ln cap="flat" cmpd="sng" w="9525">
              <a:solidFill>
                <a:schemeClr val="lt2"/>
              </a:solidFill>
              <a:prstDash val="solid"/>
              <a:miter lim="8000"/>
              <a:headEnd len="sm" w="sm" type="none"/>
              <a:tailEnd len="sm" w="sm" type="none"/>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120" name="Google Shape;120;p4"/>
            <p:cNvSpPr/>
            <p:nvPr/>
          </p:nvSpPr>
          <p:spPr>
            <a:xfrm>
              <a:off x="1033531" y="8358118"/>
              <a:ext cx="3809185" cy="14494"/>
            </a:xfrm>
            <a:custGeom>
              <a:rect b="b" l="l" r="r" t="t"/>
              <a:pathLst>
                <a:path extrusionOk="0" h="14494" w="10436124">
                  <a:moveTo>
                    <a:pt x="0" y="0"/>
                  </a:moveTo>
                  <a:lnTo>
                    <a:pt x="10436125" y="0"/>
                  </a:lnTo>
                  <a:lnTo>
                    <a:pt x="10436125" y="14495"/>
                  </a:lnTo>
                  <a:lnTo>
                    <a:pt x="0" y="14495"/>
                  </a:lnTo>
                  <a:close/>
                </a:path>
              </a:pathLst>
            </a:custGeom>
            <a:solidFill>
              <a:srgbClr val="363739"/>
            </a:solidFill>
            <a:ln cap="flat" cmpd="sng" w="9525">
              <a:solidFill>
                <a:schemeClr val="lt2"/>
              </a:solidFill>
              <a:prstDash val="solid"/>
              <a:miter lim="8000"/>
              <a:headEnd len="sm" w="sm" type="none"/>
              <a:tailEnd len="sm" w="sm" type="none"/>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121" name="Google Shape;121;p4"/>
            <p:cNvSpPr/>
            <p:nvPr/>
          </p:nvSpPr>
          <p:spPr>
            <a:xfrm>
              <a:off x="1033531" y="7409283"/>
              <a:ext cx="3809185" cy="14494"/>
            </a:xfrm>
            <a:custGeom>
              <a:rect b="b" l="l" r="r" t="t"/>
              <a:pathLst>
                <a:path extrusionOk="0" h="14494" w="10436124">
                  <a:moveTo>
                    <a:pt x="0" y="0"/>
                  </a:moveTo>
                  <a:lnTo>
                    <a:pt x="10436125" y="0"/>
                  </a:lnTo>
                  <a:lnTo>
                    <a:pt x="10436125" y="14495"/>
                  </a:lnTo>
                  <a:lnTo>
                    <a:pt x="0" y="14495"/>
                  </a:lnTo>
                  <a:close/>
                </a:path>
              </a:pathLst>
            </a:custGeom>
            <a:solidFill>
              <a:srgbClr val="363739"/>
            </a:solidFill>
            <a:ln cap="flat" cmpd="sng" w="9525">
              <a:solidFill>
                <a:schemeClr val="lt2"/>
              </a:solidFill>
              <a:prstDash val="solid"/>
              <a:miter lim="8000"/>
              <a:headEnd len="sm" w="sm" type="none"/>
              <a:tailEnd len="sm" w="sm" type="none"/>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122" name="Google Shape;122;p4"/>
            <p:cNvSpPr/>
            <p:nvPr/>
          </p:nvSpPr>
          <p:spPr>
            <a:xfrm>
              <a:off x="1033531" y="6460545"/>
              <a:ext cx="3809185" cy="14494"/>
            </a:xfrm>
            <a:custGeom>
              <a:rect b="b" l="l" r="r" t="t"/>
              <a:pathLst>
                <a:path extrusionOk="0" h="14494" w="10436124">
                  <a:moveTo>
                    <a:pt x="0" y="0"/>
                  </a:moveTo>
                  <a:lnTo>
                    <a:pt x="10436125" y="0"/>
                  </a:lnTo>
                  <a:lnTo>
                    <a:pt x="10436125" y="14495"/>
                  </a:lnTo>
                  <a:lnTo>
                    <a:pt x="0" y="14495"/>
                  </a:lnTo>
                  <a:close/>
                </a:path>
              </a:pathLst>
            </a:custGeom>
            <a:solidFill>
              <a:srgbClr val="363739"/>
            </a:solidFill>
            <a:ln cap="flat" cmpd="sng" w="9525">
              <a:solidFill>
                <a:schemeClr val="lt2"/>
              </a:solidFill>
              <a:prstDash val="solid"/>
              <a:miter lim="8000"/>
              <a:headEnd len="sm" w="sm" type="none"/>
              <a:tailEnd len="sm" w="sm" type="none"/>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123" name="Google Shape;123;p4"/>
            <p:cNvSpPr/>
            <p:nvPr/>
          </p:nvSpPr>
          <p:spPr>
            <a:xfrm>
              <a:off x="1033531" y="5511807"/>
              <a:ext cx="3809185" cy="14494"/>
            </a:xfrm>
            <a:custGeom>
              <a:rect b="b" l="l" r="r" t="t"/>
              <a:pathLst>
                <a:path extrusionOk="0" h="14494" w="10436124">
                  <a:moveTo>
                    <a:pt x="0" y="0"/>
                  </a:moveTo>
                  <a:lnTo>
                    <a:pt x="10436125" y="0"/>
                  </a:lnTo>
                  <a:lnTo>
                    <a:pt x="10436125" y="14495"/>
                  </a:lnTo>
                  <a:lnTo>
                    <a:pt x="0" y="14495"/>
                  </a:lnTo>
                  <a:close/>
                </a:path>
              </a:pathLst>
            </a:custGeom>
            <a:solidFill>
              <a:srgbClr val="363739"/>
            </a:solidFill>
            <a:ln cap="flat" cmpd="sng" w="9525">
              <a:solidFill>
                <a:schemeClr val="lt2"/>
              </a:solidFill>
              <a:prstDash val="solid"/>
              <a:miter lim="8000"/>
              <a:headEnd len="sm" w="sm" type="none"/>
              <a:tailEnd len="sm" w="sm" type="none"/>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124" name="Google Shape;124;p4"/>
            <p:cNvSpPr/>
            <p:nvPr/>
          </p:nvSpPr>
          <p:spPr>
            <a:xfrm>
              <a:off x="1033531" y="4563068"/>
              <a:ext cx="3809185" cy="14494"/>
            </a:xfrm>
            <a:custGeom>
              <a:rect b="b" l="l" r="r" t="t"/>
              <a:pathLst>
                <a:path extrusionOk="0" h="14494" w="10436124">
                  <a:moveTo>
                    <a:pt x="0" y="0"/>
                  </a:moveTo>
                  <a:lnTo>
                    <a:pt x="10436125" y="0"/>
                  </a:lnTo>
                  <a:lnTo>
                    <a:pt x="10436125" y="14495"/>
                  </a:lnTo>
                  <a:lnTo>
                    <a:pt x="0" y="14495"/>
                  </a:lnTo>
                  <a:close/>
                </a:path>
              </a:pathLst>
            </a:custGeom>
            <a:solidFill>
              <a:srgbClr val="363739"/>
            </a:solidFill>
            <a:ln cap="flat" cmpd="sng" w="9525">
              <a:solidFill>
                <a:schemeClr val="lt2"/>
              </a:solidFill>
              <a:prstDash val="solid"/>
              <a:miter lim="8000"/>
              <a:headEnd len="sm" w="sm" type="none"/>
              <a:tailEnd len="sm" w="sm" type="none"/>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125" name="Google Shape;125;p4"/>
            <p:cNvSpPr/>
            <p:nvPr/>
          </p:nvSpPr>
          <p:spPr>
            <a:xfrm>
              <a:off x="1033531" y="3614330"/>
              <a:ext cx="3809185" cy="14494"/>
            </a:xfrm>
            <a:custGeom>
              <a:rect b="b" l="l" r="r" t="t"/>
              <a:pathLst>
                <a:path extrusionOk="0" h="14494" w="10436124">
                  <a:moveTo>
                    <a:pt x="0" y="0"/>
                  </a:moveTo>
                  <a:lnTo>
                    <a:pt x="10436125" y="0"/>
                  </a:lnTo>
                  <a:lnTo>
                    <a:pt x="10436125" y="14495"/>
                  </a:lnTo>
                  <a:lnTo>
                    <a:pt x="0" y="14495"/>
                  </a:lnTo>
                  <a:close/>
                </a:path>
              </a:pathLst>
            </a:custGeom>
            <a:solidFill>
              <a:srgbClr val="363739"/>
            </a:solidFill>
            <a:ln cap="flat" cmpd="sng" w="9525">
              <a:solidFill>
                <a:schemeClr val="lt2"/>
              </a:solidFill>
              <a:prstDash val="solid"/>
              <a:miter lim="8000"/>
              <a:headEnd len="sm" w="sm" type="none"/>
              <a:tailEnd len="sm" w="sm" type="none"/>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126" name="Google Shape;126;p4"/>
            <p:cNvSpPr/>
            <p:nvPr/>
          </p:nvSpPr>
          <p:spPr>
            <a:xfrm>
              <a:off x="1033531" y="2665592"/>
              <a:ext cx="3809185" cy="14494"/>
            </a:xfrm>
            <a:custGeom>
              <a:rect b="b" l="l" r="r" t="t"/>
              <a:pathLst>
                <a:path extrusionOk="0" h="14494" w="10436124">
                  <a:moveTo>
                    <a:pt x="0" y="0"/>
                  </a:moveTo>
                  <a:lnTo>
                    <a:pt x="10436125" y="0"/>
                  </a:lnTo>
                  <a:lnTo>
                    <a:pt x="10436125" y="14495"/>
                  </a:lnTo>
                  <a:lnTo>
                    <a:pt x="0" y="14495"/>
                  </a:lnTo>
                  <a:close/>
                </a:path>
              </a:pathLst>
            </a:custGeom>
            <a:solidFill>
              <a:srgbClr val="363739"/>
            </a:solidFill>
            <a:ln cap="flat" cmpd="sng" w="9525">
              <a:solidFill>
                <a:schemeClr val="lt2"/>
              </a:solidFill>
              <a:prstDash val="solid"/>
              <a:miter lim="8000"/>
              <a:headEnd len="sm" w="sm" type="none"/>
              <a:tailEnd len="sm" w="sm" type="none"/>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127" name="Google Shape;127;p4"/>
            <p:cNvSpPr/>
            <p:nvPr/>
          </p:nvSpPr>
          <p:spPr>
            <a:xfrm>
              <a:off x="1033531" y="1716757"/>
              <a:ext cx="3809185" cy="14494"/>
            </a:xfrm>
            <a:custGeom>
              <a:rect b="b" l="l" r="r" t="t"/>
              <a:pathLst>
                <a:path extrusionOk="0" h="14494" w="10436124">
                  <a:moveTo>
                    <a:pt x="0" y="0"/>
                  </a:moveTo>
                  <a:lnTo>
                    <a:pt x="10436125" y="0"/>
                  </a:lnTo>
                  <a:lnTo>
                    <a:pt x="10436125" y="14495"/>
                  </a:lnTo>
                  <a:lnTo>
                    <a:pt x="0" y="14495"/>
                  </a:lnTo>
                  <a:close/>
                </a:path>
              </a:pathLst>
            </a:custGeom>
            <a:solidFill>
              <a:srgbClr val="363739"/>
            </a:solidFill>
            <a:ln cap="flat" cmpd="sng" w="9525">
              <a:solidFill>
                <a:schemeClr val="lt2"/>
              </a:solidFill>
              <a:prstDash val="solid"/>
              <a:miter lim="8000"/>
              <a:headEnd len="sm" w="sm" type="none"/>
              <a:tailEnd len="sm" w="sm" type="none"/>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128" name="Google Shape;128;p4"/>
            <p:cNvSpPr/>
            <p:nvPr/>
          </p:nvSpPr>
          <p:spPr>
            <a:xfrm>
              <a:off x="1033531" y="768019"/>
              <a:ext cx="3809185" cy="14494"/>
            </a:xfrm>
            <a:custGeom>
              <a:rect b="b" l="l" r="r" t="t"/>
              <a:pathLst>
                <a:path extrusionOk="0" h="14494" w="10436124">
                  <a:moveTo>
                    <a:pt x="0" y="0"/>
                  </a:moveTo>
                  <a:lnTo>
                    <a:pt x="10436125" y="0"/>
                  </a:lnTo>
                  <a:lnTo>
                    <a:pt x="10436125" y="14495"/>
                  </a:lnTo>
                  <a:lnTo>
                    <a:pt x="0" y="14495"/>
                  </a:lnTo>
                  <a:close/>
                </a:path>
              </a:pathLst>
            </a:custGeom>
            <a:solidFill>
              <a:srgbClr val="363739"/>
            </a:solidFill>
            <a:ln cap="flat" cmpd="sng" w="9525">
              <a:solidFill>
                <a:schemeClr val="lt2"/>
              </a:solidFill>
              <a:prstDash val="solid"/>
              <a:miter lim="8000"/>
              <a:headEnd len="sm" w="sm" type="none"/>
              <a:tailEnd len="sm" w="sm" type="none"/>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129" name="Google Shape;129;p4"/>
            <p:cNvSpPr/>
            <p:nvPr/>
          </p:nvSpPr>
          <p:spPr>
            <a:xfrm>
              <a:off x="4821265" y="-173471"/>
              <a:ext cx="14494" cy="10436313"/>
            </a:xfrm>
            <a:custGeom>
              <a:rect b="b" l="l" r="r" t="t"/>
              <a:pathLst>
                <a:path extrusionOk="0" h="10436313" w="14494">
                  <a:moveTo>
                    <a:pt x="0" y="0"/>
                  </a:moveTo>
                  <a:lnTo>
                    <a:pt x="14495" y="0"/>
                  </a:lnTo>
                  <a:lnTo>
                    <a:pt x="14495" y="10436313"/>
                  </a:lnTo>
                  <a:lnTo>
                    <a:pt x="0" y="10436313"/>
                  </a:lnTo>
                  <a:close/>
                </a:path>
              </a:pathLst>
            </a:custGeom>
            <a:solidFill>
              <a:srgbClr val="363739"/>
            </a:solidFill>
            <a:ln cap="flat" cmpd="sng" w="9525">
              <a:solidFill>
                <a:schemeClr val="lt2"/>
              </a:solidFill>
              <a:prstDash val="solid"/>
              <a:miter lim="8000"/>
              <a:headEnd len="sm" w="sm" type="none"/>
              <a:tailEnd len="sm" w="sm" type="none"/>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130" name="Google Shape;130;p4"/>
            <p:cNvSpPr/>
            <p:nvPr/>
          </p:nvSpPr>
          <p:spPr>
            <a:xfrm>
              <a:off x="3872543" y="-173471"/>
              <a:ext cx="14494" cy="10436313"/>
            </a:xfrm>
            <a:custGeom>
              <a:rect b="b" l="l" r="r" t="t"/>
              <a:pathLst>
                <a:path extrusionOk="0" h="10436313" w="14494">
                  <a:moveTo>
                    <a:pt x="0" y="0"/>
                  </a:moveTo>
                  <a:lnTo>
                    <a:pt x="14495" y="0"/>
                  </a:lnTo>
                  <a:lnTo>
                    <a:pt x="14495" y="10436313"/>
                  </a:lnTo>
                  <a:lnTo>
                    <a:pt x="0" y="10436313"/>
                  </a:lnTo>
                  <a:close/>
                </a:path>
              </a:pathLst>
            </a:custGeom>
            <a:solidFill>
              <a:srgbClr val="363739"/>
            </a:solidFill>
            <a:ln cap="flat" cmpd="sng" w="9525">
              <a:solidFill>
                <a:schemeClr val="lt2"/>
              </a:solidFill>
              <a:prstDash val="solid"/>
              <a:miter lim="8000"/>
              <a:headEnd len="sm" w="sm" type="none"/>
              <a:tailEnd len="sm" w="sm" type="none"/>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131" name="Google Shape;131;p4"/>
            <p:cNvSpPr/>
            <p:nvPr/>
          </p:nvSpPr>
          <p:spPr>
            <a:xfrm>
              <a:off x="2923726" y="-173471"/>
              <a:ext cx="14494" cy="10436313"/>
            </a:xfrm>
            <a:custGeom>
              <a:rect b="b" l="l" r="r" t="t"/>
              <a:pathLst>
                <a:path extrusionOk="0" h="10436313" w="14494">
                  <a:moveTo>
                    <a:pt x="0" y="0"/>
                  </a:moveTo>
                  <a:lnTo>
                    <a:pt x="14495" y="0"/>
                  </a:lnTo>
                  <a:lnTo>
                    <a:pt x="14495" y="10436313"/>
                  </a:lnTo>
                  <a:lnTo>
                    <a:pt x="0" y="10436313"/>
                  </a:lnTo>
                  <a:close/>
                </a:path>
              </a:pathLst>
            </a:custGeom>
            <a:solidFill>
              <a:srgbClr val="363739"/>
            </a:solidFill>
            <a:ln cap="flat" cmpd="sng" w="9525">
              <a:solidFill>
                <a:schemeClr val="lt2"/>
              </a:solidFill>
              <a:prstDash val="solid"/>
              <a:miter lim="8000"/>
              <a:headEnd len="sm" w="sm" type="none"/>
              <a:tailEnd len="sm" w="sm" type="none"/>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132" name="Google Shape;132;p4"/>
            <p:cNvSpPr/>
            <p:nvPr/>
          </p:nvSpPr>
          <p:spPr>
            <a:xfrm>
              <a:off x="1975005" y="-173471"/>
              <a:ext cx="14494" cy="10436313"/>
            </a:xfrm>
            <a:custGeom>
              <a:rect b="b" l="l" r="r" t="t"/>
              <a:pathLst>
                <a:path extrusionOk="0" h="10436313" w="14494">
                  <a:moveTo>
                    <a:pt x="0" y="0"/>
                  </a:moveTo>
                  <a:lnTo>
                    <a:pt x="14495" y="0"/>
                  </a:lnTo>
                  <a:lnTo>
                    <a:pt x="14495" y="10436313"/>
                  </a:lnTo>
                  <a:lnTo>
                    <a:pt x="0" y="10436313"/>
                  </a:lnTo>
                  <a:close/>
                </a:path>
              </a:pathLst>
            </a:custGeom>
            <a:solidFill>
              <a:srgbClr val="363739"/>
            </a:solidFill>
            <a:ln cap="flat" cmpd="sng" w="9525">
              <a:solidFill>
                <a:schemeClr val="lt2"/>
              </a:solidFill>
              <a:prstDash val="solid"/>
              <a:miter lim="8000"/>
              <a:headEnd len="sm" w="sm" type="none"/>
              <a:tailEnd len="sm" w="sm" type="none"/>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sp>
        <p:nvSpPr>
          <p:cNvPr id="133" name="Google Shape;133;p4"/>
          <p:cNvSpPr txBox="1"/>
          <p:nvPr>
            <p:ph idx="12" type="sldNum"/>
          </p:nvPr>
        </p:nvSpPr>
        <p:spPr>
          <a:xfrm>
            <a:off x="8376075" y="4749850"/>
            <a:ext cx="548700" cy="181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100"/>
              <a:buNone/>
            </a:pPr>
            <a:fld id="{00000000-1234-1234-1234-123412341234}" type="slidenum">
              <a:rPr lang="en"/>
              <a:t>‹#›</a:t>
            </a:fld>
            <a:endParaRPr/>
          </a:p>
        </p:txBody>
      </p:sp>
      <p:pic>
        <p:nvPicPr>
          <p:cNvPr id="134" name="Google Shape;134;p4"/>
          <p:cNvPicPr preferRelativeResize="0"/>
          <p:nvPr/>
        </p:nvPicPr>
        <p:blipFill>
          <a:blip r:embed="rId3">
            <a:alphaModFix/>
          </a:blip>
          <a:stretch>
            <a:fillRect/>
          </a:stretch>
        </p:blipFill>
        <p:spPr>
          <a:xfrm>
            <a:off x="1377500" y="1612100"/>
            <a:ext cx="1536950" cy="2305425"/>
          </a:xfrm>
          <a:prstGeom prst="rect">
            <a:avLst/>
          </a:prstGeom>
          <a:noFill/>
          <a:ln>
            <a:noFill/>
          </a:ln>
        </p:spPr>
      </p:pic>
      <p:pic>
        <p:nvPicPr>
          <p:cNvPr id="135" name="Google Shape;135;p4"/>
          <p:cNvPicPr preferRelativeResize="0"/>
          <p:nvPr/>
        </p:nvPicPr>
        <p:blipFill>
          <a:blip r:embed="rId4">
            <a:alphaModFix/>
          </a:blip>
          <a:stretch>
            <a:fillRect/>
          </a:stretch>
        </p:blipFill>
        <p:spPr>
          <a:xfrm>
            <a:off x="3188713" y="1612100"/>
            <a:ext cx="1536950" cy="2305425"/>
          </a:xfrm>
          <a:prstGeom prst="rect">
            <a:avLst/>
          </a:prstGeom>
          <a:noFill/>
          <a:ln>
            <a:noFill/>
          </a:ln>
        </p:spPr>
      </p:pic>
      <p:pic>
        <p:nvPicPr>
          <p:cNvPr id="136" name="Google Shape;136;p4"/>
          <p:cNvPicPr preferRelativeResize="0"/>
          <p:nvPr/>
        </p:nvPicPr>
        <p:blipFill>
          <a:blip r:embed="rId5">
            <a:alphaModFix/>
          </a:blip>
          <a:stretch>
            <a:fillRect/>
          </a:stretch>
        </p:blipFill>
        <p:spPr>
          <a:xfrm>
            <a:off x="4999938" y="1621977"/>
            <a:ext cx="1536950" cy="2305439"/>
          </a:xfrm>
          <a:prstGeom prst="rect">
            <a:avLst/>
          </a:prstGeom>
          <a:noFill/>
          <a:ln>
            <a:noFill/>
          </a:ln>
        </p:spPr>
      </p:pic>
      <p:pic>
        <p:nvPicPr>
          <p:cNvPr id="137" name="Google Shape;137;p4"/>
          <p:cNvPicPr preferRelativeResize="0"/>
          <p:nvPr/>
        </p:nvPicPr>
        <p:blipFill>
          <a:blip r:embed="rId6">
            <a:alphaModFix/>
          </a:blip>
          <a:stretch>
            <a:fillRect/>
          </a:stretch>
        </p:blipFill>
        <p:spPr>
          <a:xfrm>
            <a:off x="6834650" y="1621975"/>
            <a:ext cx="1536950" cy="2305437"/>
          </a:xfrm>
          <a:prstGeom prst="rect">
            <a:avLst/>
          </a:prstGeom>
          <a:noFill/>
          <a:ln>
            <a:noFill/>
          </a:ln>
        </p:spPr>
      </p:pic>
      <p:sp>
        <p:nvSpPr>
          <p:cNvPr id="138" name="Google Shape;138;p4"/>
          <p:cNvSpPr txBox="1"/>
          <p:nvPr/>
        </p:nvSpPr>
        <p:spPr>
          <a:xfrm>
            <a:off x="1440675" y="4297250"/>
            <a:ext cx="70845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Barlow"/>
                <a:ea typeface="Barlow"/>
                <a:cs typeface="Barlow"/>
                <a:sym typeface="Barlow"/>
              </a:rPr>
              <a:t>Ji-Yeon Lee                     Ryan Louie                      Blakely Menghini             Vinicius Sant’Ana </a:t>
            </a:r>
            <a:endParaRPr b="1">
              <a:latin typeface="Barlow"/>
              <a:ea typeface="Barlow"/>
              <a:cs typeface="Barlow"/>
              <a:sym typeface="Barlow"/>
            </a:endParaRPr>
          </a:p>
          <a:p>
            <a:pPr indent="0" lvl="0" marL="0" rtl="0" algn="ctr">
              <a:spcBef>
                <a:spcPts val="0"/>
              </a:spcBef>
              <a:spcAft>
                <a:spcPts val="0"/>
              </a:spcAft>
              <a:buNone/>
            </a:pPr>
            <a:r>
              <a:t/>
            </a:r>
            <a:endParaRPr b="1">
              <a:latin typeface="Barlow"/>
              <a:ea typeface="Barlow"/>
              <a:cs typeface="Barlow"/>
              <a:sym typeface="Barlow"/>
            </a:endParaRPr>
          </a:p>
          <a:p>
            <a:pPr indent="0" lvl="0" marL="0" rtl="0" algn="l">
              <a:spcBef>
                <a:spcPts val="0"/>
              </a:spcBef>
              <a:spcAft>
                <a:spcPts val="0"/>
              </a:spcAft>
              <a:buNone/>
            </a:pPr>
            <a:r>
              <a:rPr b="1" lang="en">
                <a:latin typeface="Barlow"/>
                <a:ea typeface="Barlow"/>
                <a:cs typeface="Barlow"/>
                <a:sym typeface="Barlow"/>
              </a:rPr>
              <a:t>Violin                                Cello                                 Viola                                       Violin</a:t>
            </a:r>
            <a:endParaRPr b="1">
              <a:latin typeface="Barlow"/>
              <a:ea typeface="Barlow"/>
              <a:cs typeface="Barlow"/>
              <a:sym typeface="Barlow"/>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42" name="Shape 142"/>
        <p:cNvGrpSpPr/>
        <p:nvPr/>
      </p:nvGrpSpPr>
      <p:grpSpPr>
        <a:xfrm>
          <a:off x="0" y="0"/>
          <a:ext cx="0" cy="0"/>
          <a:chOff x="0" y="0"/>
          <a:chExt cx="0" cy="0"/>
        </a:xfrm>
      </p:grpSpPr>
      <p:sp>
        <p:nvSpPr>
          <p:cNvPr id="143" name="Google Shape;143;p6"/>
          <p:cNvSpPr txBox="1"/>
          <p:nvPr>
            <p:ph type="title"/>
          </p:nvPr>
        </p:nvSpPr>
        <p:spPr>
          <a:xfrm>
            <a:off x="516600" y="514350"/>
            <a:ext cx="6480000" cy="7179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4100"/>
              <a:buNone/>
            </a:pPr>
            <a:r>
              <a:rPr lang="en"/>
              <a:t>Goals as a Music Group</a:t>
            </a:r>
            <a:endParaRPr/>
          </a:p>
        </p:txBody>
      </p:sp>
      <p:sp>
        <p:nvSpPr>
          <p:cNvPr id="144" name="Google Shape;144;p6"/>
          <p:cNvSpPr txBox="1"/>
          <p:nvPr>
            <p:ph idx="12" type="sldNum"/>
          </p:nvPr>
        </p:nvSpPr>
        <p:spPr>
          <a:xfrm>
            <a:off x="8376075" y="4749850"/>
            <a:ext cx="548700" cy="181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100"/>
              <a:buNone/>
            </a:pPr>
            <a:fld id="{00000000-1234-1234-1234-123412341234}" type="slidenum">
              <a:rPr lang="en"/>
              <a:t>‹#›</a:t>
            </a:fld>
            <a:endParaRPr/>
          </a:p>
        </p:txBody>
      </p:sp>
      <p:sp>
        <p:nvSpPr>
          <p:cNvPr id="145" name="Google Shape;145;p6"/>
          <p:cNvSpPr txBox="1"/>
          <p:nvPr>
            <p:ph idx="1" type="body"/>
          </p:nvPr>
        </p:nvSpPr>
        <p:spPr>
          <a:xfrm>
            <a:off x="516600" y="1510450"/>
            <a:ext cx="4785900" cy="3421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t/>
            </a:r>
            <a:endParaRPr sz="900"/>
          </a:p>
          <a:p>
            <a:pPr indent="0" lvl="0" marL="0" rtl="0" algn="l">
              <a:lnSpc>
                <a:spcPct val="100000"/>
              </a:lnSpc>
              <a:spcBef>
                <a:spcPts val="600"/>
              </a:spcBef>
              <a:spcAft>
                <a:spcPts val="600"/>
              </a:spcAft>
              <a:buSzPts val="1600"/>
              <a:buNone/>
            </a:pPr>
            <a:r>
              <a:t/>
            </a:r>
            <a:endParaRPr sz="900"/>
          </a:p>
        </p:txBody>
      </p:sp>
      <p:sp>
        <p:nvSpPr>
          <p:cNvPr id="146" name="Google Shape;146;p6"/>
          <p:cNvSpPr/>
          <p:nvPr/>
        </p:nvSpPr>
        <p:spPr>
          <a:xfrm>
            <a:off x="7154881" y="733894"/>
            <a:ext cx="1137488" cy="1137486"/>
          </a:xfrm>
          <a:custGeom>
            <a:rect b="b" l="l" r="r" t="t"/>
            <a:pathLst>
              <a:path extrusionOk="0" h="2274971" w="2274977">
                <a:moveTo>
                  <a:pt x="2274977" y="1013036"/>
                </a:moveTo>
                <a:lnTo>
                  <a:pt x="2274977" y="1013036"/>
                </a:lnTo>
                <a:lnTo>
                  <a:pt x="2274977" y="0"/>
                </a:lnTo>
                <a:lnTo>
                  <a:pt x="2274977" y="0"/>
                </a:lnTo>
                <a:cubicBezTo>
                  <a:pt x="1018536" y="0"/>
                  <a:pt x="0" y="1018530"/>
                  <a:pt x="0" y="2274971"/>
                </a:cubicBezTo>
                <a:lnTo>
                  <a:pt x="1013047" y="2274971"/>
                </a:lnTo>
                <a:cubicBezTo>
                  <a:pt x="1013047" y="1578027"/>
                  <a:pt x="1578038" y="1013036"/>
                  <a:pt x="2274977" y="1013036"/>
                </a:cubicBezTo>
                <a:close/>
              </a:path>
            </a:pathLst>
          </a:custGeom>
          <a:solidFill>
            <a:schemeClr val="accent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147" name="Google Shape;147;p6"/>
          <p:cNvSpPr/>
          <p:nvPr/>
        </p:nvSpPr>
        <p:spPr>
          <a:xfrm>
            <a:off x="6477000" y="1123749"/>
            <a:ext cx="1106170" cy="276543"/>
          </a:xfrm>
          <a:custGeom>
            <a:rect b="b" l="l" r="r" t="t"/>
            <a:pathLst>
              <a:path extrusionOk="0" h="553085" w="2212339">
                <a:moveTo>
                  <a:pt x="276542" y="0"/>
                </a:moveTo>
                <a:cubicBezTo>
                  <a:pt x="123753" y="0"/>
                  <a:pt x="0" y="123753"/>
                  <a:pt x="0" y="276543"/>
                </a:cubicBezTo>
                <a:cubicBezTo>
                  <a:pt x="0" y="429332"/>
                  <a:pt x="123753" y="553085"/>
                  <a:pt x="276542" y="553085"/>
                </a:cubicBezTo>
                <a:cubicBezTo>
                  <a:pt x="429332" y="553085"/>
                  <a:pt x="553085" y="429332"/>
                  <a:pt x="553085" y="276543"/>
                </a:cubicBezTo>
                <a:cubicBezTo>
                  <a:pt x="553085" y="123753"/>
                  <a:pt x="429332" y="0"/>
                  <a:pt x="276542" y="0"/>
                </a:cubicBezTo>
                <a:close/>
                <a:moveTo>
                  <a:pt x="1935797" y="0"/>
                </a:moveTo>
                <a:cubicBezTo>
                  <a:pt x="1783007" y="0"/>
                  <a:pt x="1659254" y="123753"/>
                  <a:pt x="1659254" y="276543"/>
                </a:cubicBezTo>
                <a:cubicBezTo>
                  <a:pt x="1659254" y="429332"/>
                  <a:pt x="1783007" y="553085"/>
                  <a:pt x="1935797" y="553085"/>
                </a:cubicBezTo>
                <a:cubicBezTo>
                  <a:pt x="2088586" y="553085"/>
                  <a:pt x="2212339" y="429332"/>
                  <a:pt x="2212339" y="276543"/>
                </a:cubicBezTo>
                <a:cubicBezTo>
                  <a:pt x="2212339" y="123753"/>
                  <a:pt x="2088586" y="0"/>
                  <a:pt x="1935797" y="0"/>
                </a:cubicBezTo>
                <a:close/>
                <a:moveTo>
                  <a:pt x="1106170" y="0"/>
                </a:moveTo>
                <a:cubicBezTo>
                  <a:pt x="953380" y="0"/>
                  <a:pt x="829627" y="123753"/>
                  <a:pt x="829627" y="276543"/>
                </a:cubicBezTo>
                <a:cubicBezTo>
                  <a:pt x="829627" y="429332"/>
                  <a:pt x="953380" y="553085"/>
                  <a:pt x="1106170" y="553085"/>
                </a:cubicBezTo>
                <a:cubicBezTo>
                  <a:pt x="1258959" y="553085"/>
                  <a:pt x="1382712" y="429332"/>
                  <a:pt x="1382712" y="276543"/>
                </a:cubicBezTo>
                <a:cubicBezTo>
                  <a:pt x="1382712" y="123753"/>
                  <a:pt x="1258959" y="0"/>
                  <a:pt x="1106170" y="0"/>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148" name="Google Shape;148;p6"/>
          <p:cNvSpPr txBox="1"/>
          <p:nvPr/>
        </p:nvSpPr>
        <p:spPr>
          <a:xfrm>
            <a:off x="268200" y="1673850"/>
            <a:ext cx="5103600" cy="26373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SzPts val="2100"/>
              <a:buFont typeface="Barlow"/>
              <a:buChar char="●"/>
            </a:pPr>
            <a:r>
              <a:rPr lang="en" sz="2100">
                <a:latin typeface="Barlow"/>
                <a:ea typeface="Barlow"/>
                <a:cs typeface="Barlow"/>
                <a:sym typeface="Barlow"/>
              </a:rPr>
              <a:t>Make people love music.</a:t>
            </a:r>
            <a:endParaRPr sz="2100">
              <a:latin typeface="Barlow"/>
              <a:ea typeface="Barlow"/>
              <a:cs typeface="Barlow"/>
              <a:sym typeface="Barlow"/>
            </a:endParaRPr>
          </a:p>
          <a:p>
            <a:pPr indent="-361950" lvl="0" marL="457200" rtl="0" algn="l">
              <a:spcBef>
                <a:spcPts val="1000"/>
              </a:spcBef>
              <a:spcAft>
                <a:spcPts val="0"/>
              </a:spcAft>
              <a:buSzPts val="2100"/>
              <a:buFont typeface="Barlow"/>
              <a:buChar char="●"/>
            </a:pPr>
            <a:r>
              <a:rPr lang="en" sz="2100">
                <a:latin typeface="Barlow"/>
                <a:ea typeface="Barlow"/>
                <a:cs typeface="Barlow"/>
                <a:sym typeface="Barlow"/>
              </a:rPr>
              <a:t>Make the public go to concerts.</a:t>
            </a:r>
            <a:endParaRPr sz="2100">
              <a:latin typeface="Barlow"/>
              <a:ea typeface="Barlow"/>
              <a:cs typeface="Barlow"/>
              <a:sym typeface="Barlow"/>
            </a:endParaRPr>
          </a:p>
          <a:p>
            <a:pPr indent="-361950" lvl="0" marL="457200" rtl="0" algn="l">
              <a:spcBef>
                <a:spcPts val="1000"/>
              </a:spcBef>
              <a:spcAft>
                <a:spcPts val="0"/>
              </a:spcAft>
              <a:buSzPts val="2100"/>
              <a:buFont typeface="Barlow"/>
              <a:buChar char="●"/>
            </a:pPr>
            <a:r>
              <a:rPr lang="en" sz="2100">
                <a:latin typeface="Barlow"/>
                <a:ea typeface="Barlow"/>
                <a:cs typeface="Barlow"/>
                <a:sym typeface="Barlow"/>
              </a:rPr>
              <a:t>Increase donations and donors.</a:t>
            </a:r>
            <a:endParaRPr sz="2100">
              <a:latin typeface="Barlow"/>
              <a:ea typeface="Barlow"/>
              <a:cs typeface="Barlow"/>
              <a:sym typeface="Barlow"/>
            </a:endParaRPr>
          </a:p>
          <a:p>
            <a:pPr indent="-361950" lvl="0" marL="457200" rtl="0" algn="l">
              <a:spcBef>
                <a:spcPts val="1000"/>
              </a:spcBef>
              <a:spcAft>
                <a:spcPts val="0"/>
              </a:spcAft>
              <a:buSzPts val="2100"/>
              <a:buFont typeface="Barlow"/>
              <a:buChar char="●"/>
            </a:pPr>
            <a:r>
              <a:rPr lang="en" sz="2100">
                <a:latin typeface="Barlow"/>
                <a:ea typeface="Barlow"/>
                <a:cs typeface="Barlow"/>
                <a:sym typeface="Barlow"/>
              </a:rPr>
              <a:t>Increase awareness of music group.</a:t>
            </a:r>
            <a:endParaRPr sz="2100">
              <a:latin typeface="Barlow"/>
              <a:ea typeface="Barlow"/>
              <a:cs typeface="Barlow"/>
              <a:sym typeface="Barlow"/>
            </a:endParaRPr>
          </a:p>
          <a:p>
            <a:pPr indent="-361950" lvl="0" marL="457200" rtl="0" algn="l">
              <a:spcBef>
                <a:spcPts val="1000"/>
              </a:spcBef>
              <a:spcAft>
                <a:spcPts val="1000"/>
              </a:spcAft>
              <a:buSzPts val="2100"/>
              <a:buFont typeface="Barlow"/>
              <a:buChar char="●"/>
            </a:pPr>
            <a:r>
              <a:rPr lang="en" sz="2100">
                <a:latin typeface="Barlow"/>
                <a:ea typeface="Barlow"/>
                <a:cs typeface="Barlow"/>
                <a:sym typeface="Barlow"/>
              </a:rPr>
              <a:t>Grow and make a name for themselves independent of Midsummer’s Music.</a:t>
            </a:r>
            <a:endParaRPr sz="2100">
              <a:latin typeface="Barlow"/>
              <a:ea typeface="Barlow"/>
              <a:cs typeface="Barlow"/>
              <a:sym typeface="Barlow"/>
            </a:endParaRPr>
          </a:p>
        </p:txBody>
      </p:sp>
      <p:grpSp>
        <p:nvGrpSpPr>
          <p:cNvPr id="149" name="Google Shape;149;p6"/>
          <p:cNvGrpSpPr/>
          <p:nvPr/>
        </p:nvGrpSpPr>
        <p:grpSpPr>
          <a:xfrm>
            <a:off x="6181813" y="2661750"/>
            <a:ext cx="1345146" cy="1938250"/>
            <a:chOff x="13018293" y="8061331"/>
            <a:chExt cx="771034" cy="1196968"/>
          </a:xfrm>
        </p:grpSpPr>
        <p:sp>
          <p:nvSpPr>
            <p:cNvPr id="150" name="Google Shape;150;p6"/>
            <p:cNvSpPr/>
            <p:nvPr/>
          </p:nvSpPr>
          <p:spPr>
            <a:xfrm>
              <a:off x="13078842" y="9144003"/>
              <a:ext cx="649935" cy="114296"/>
            </a:xfrm>
            <a:custGeom>
              <a:rect b="b" l="l" r="r" t="t"/>
              <a:pathLst>
                <a:path extrusionOk="0" h="114296" w="649935">
                  <a:moveTo>
                    <a:pt x="649936" y="57148"/>
                  </a:moveTo>
                  <a:cubicBezTo>
                    <a:pt x="649936" y="88710"/>
                    <a:pt x="504443" y="114296"/>
                    <a:pt x="324968" y="114296"/>
                  </a:cubicBezTo>
                  <a:cubicBezTo>
                    <a:pt x="145493" y="114296"/>
                    <a:pt x="0" y="88710"/>
                    <a:pt x="0" y="57148"/>
                  </a:cubicBezTo>
                  <a:cubicBezTo>
                    <a:pt x="0" y="25586"/>
                    <a:pt x="145493" y="0"/>
                    <a:pt x="324968" y="0"/>
                  </a:cubicBezTo>
                  <a:cubicBezTo>
                    <a:pt x="504443" y="0"/>
                    <a:pt x="649936" y="25586"/>
                    <a:pt x="649936" y="57148"/>
                  </a:cubicBezTo>
                  <a:close/>
                </a:path>
              </a:pathLst>
            </a:custGeom>
            <a:solidFill>
              <a:schemeClr val="accent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151" name="Google Shape;151;p6"/>
            <p:cNvSpPr/>
            <p:nvPr/>
          </p:nvSpPr>
          <p:spPr>
            <a:xfrm>
              <a:off x="13018293" y="8467543"/>
              <a:ext cx="771034" cy="548775"/>
            </a:xfrm>
            <a:custGeom>
              <a:rect b="b" l="l" r="r" t="t"/>
              <a:pathLst>
                <a:path extrusionOk="0" h="548775" w="771034">
                  <a:moveTo>
                    <a:pt x="385517" y="548775"/>
                  </a:moveTo>
                  <a:cubicBezTo>
                    <a:pt x="172940" y="548775"/>
                    <a:pt x="0" y="375737"/>
                    <a:pt x="0" y="163040"/>
                  </a:cubicBezTo>
                  <a:lnTo>
                    <a:pt x="0" y="15960"/>
                  </a:lnTo>
                  <a:cubicBezTo>
                    <a:pt x="0" y="7146"/>
                    <a:pt x="7142" y="0"/>
                    <a:pt x="15951" y="0"/>
                  </a:cubicBezTo>
                  <a:cubicBezTo>
                    <a:pt x="24760" y="0"/>
                    <a:pt x="31903" y="7146"/>
                    <a:pt x="31903" y="15960"/>
                  </a:cubicBezTo>
                  <a:lnTo>
                    <a:pt x="31903" y="163040"/>
                  </a:lnTo>
                  <a:cubicBezTo>
                    <a:pt x="31903" y="358132"/>
                    <a:pt x="190535" y="516855"/>
                    <a:pt x="385517" y="516855"/>
                  </a:cubicBezTo>
                  <a:cubicBezTo>
                    <a:pt x="580500" y="516855"/>
                    <a:pt x="739132" y="358132"/>
                    <a:pt x="739132" y="163040"/>
                  </a:cubicBezTo>
                  <a:lnTo>
                    <a:pt x="739132" y="15960"/>
                  </a:lnTo>
                  <a:cubicBezTo>
                    <a:pt x="739132" y="7146"/>
                    <a:pt x="746275" y="0"/>
                    <a:pt x="755084" y="0"/>
                  </a:cubicBezTo>
                  <a:cubicBezTo>
                    <a:pt x="763893" y="0"/>
                    <a:pt x="771035" y="7146"/>
                    <a:pt x="771035" y="15960"/>
                  </a:cubicBezTo>
                  <a:lnTo>
                    <a:pt x="771035" y="163040"/>
                  </a:lnTo>
                  <a:cubicBezTo>
                    <a:pt x="771035" y="375737"/>
                    <a:pt x="598095" y="548775"/>
                    <a:pt x="385517" y="548775"/>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152" name="Google Shape;152;p6"/>
            <p:cNvSpPr/>
            <p:nvPr/>
          </p:nvSpPr>
          <p:spPr>
            <a:xfrm>
              <a:off x="13159113" y="8061331"/>
              <a:ext cx="489392" cy="422175"/>
            </a:xfrm>
            <a:custGeom>
              <a:rect b="b" l="l" r="r" t="t"/>
              <a:pathLst>
                <a:path extrusionOk="0" h="422175" w="489392">
                  <a:moveTo>
                    <a:pt x="489393" y="422175"/>
                  </a:moveTo>
                  <a:lnTo>
                    <a:pt x="0" y="422175"/>
                  </a:lnTo>
                  <a:lnTo>
                    <a:pt x="0" y="244835"/>
                  </a:lnTo>
                  <a:cubicBezTo>
                    <a:pt x="0" y="109616"/>
                    <a:pt x="109554" y="0"/>
                    <a:pt x="244696" y="0"/>
                  </a:cubicBezTo>
                  <a:lnTo>
                    <a:pt x="244697" y="0"/>
                  </a:lnTo>
                  <a:cubicBezTo>
                    <a:pt x="379839" y="0"/>
                    <a:pt x="489393" y="109616"/>
                    <a:pt x="489393" y="244835"/>
                  </a:cubicBezTo>
                  <a:lnTo>
                    <a:pt x="489393" y="422175"/>
                  </a:lnTo>
                  <a:close/>
                </a:path>
              </a:pathLst>
            </a:custGeom>
            <a:solidFill>
              <a:schemeClr val="accent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153" name="Google Shape;153;p6"/>
            <p:cNvSpPr/>
            <p:nvPr/>
          </p:nvSpPr>
          <p:spPr>
            <a:xfrm>
              <a:off x="13387859" y="8984398"/>
              <a:ext cx="31902" cy="232710"/>
            </a:xfrm>
            <a:custGeom>
              <a:rect b="b" l="l" r="r" t="t"/>
              <a:pathLst>
                <a:path extrusionOk="0" h="232710" w="31902">
                  <a:moveTo>
                    <a:pt x="15951" y="232710"/>
                  </a:moveTo>
                  <a:cubicBezTo>
                    <a:pt x="7142" y="232710"/>
                    <a:pt x="0" y="225564"/>
                    <a:pt x="0" y="216750"/>
                  </a:cubicBezTo>
                  <a:lnTo>
                    <a:pt x="0" y="15960"/>
                  </a:lnTo>
                  <a:cubicBezTo>
                    <a:pt x="0" y="7146"/>
                    <a:pt x="7142" y="0"/>
                    <a:pt x="15951" y="0"/>
                  </a:cubicBezTo>
                  <a:cubicBezTo>
                    <a:pt x="24760" y="0"/>
                    <a:pt x="31903" y="7146"/>
                    <a:pt x="31903" y="15960"/>
                  </a:cubicBezTo>
                  <a:lnTo>
                    <a:pt x="31903" y="216750"/>
                  </a:lnTo>
                  <a:cubicBezTo>
                    <a:pt x="31903" y="225564"/>
                    <a:pt x="24760" y="232710"/>
                    <a:pt x="15951" y="232710"/>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154" name="Google Shape;154;p6"/>
            <p:cNvSpPr/>
            <p:nvPr/>
          </p:nvSpPr>
          <p:spPr>
            <a:xfrm>
              <a:off x="13143161" y="8061842"/>
              <a:ext cx="521297" cy="843323"/>
            </a:xfrm>
            <a:custGeom>
              <a:rect b="b" l="l" r="r" t="t"/>
              <a:pathLst>
                <a:path extrusionOk="0" h="843323" w="521297">
                  <a:moveTo>
                    <a:pt x="260649" y="843324"/>
                  </a:moveTo>
                  <a:cubicBezTo>
                    <a:pt x="116924" y="843324"/>
                    <a:pt x="0" y="726334"/>
                    <a:pt x="0" y="582527"/>
                  </a:cubicBezTo>
                  <a:lnTo>
                    <a:pt x="0" y="260796"/>
                  </a:lnTo>
                  <a:cubicBezTo>
                    <a:pt x="0" y="116990"/>
                    <a:pt x="116924" y="0"/>
                    <a:pt x="260649" y="0"/>
                  </a:cubicBezTo>
                  <a:cubicBezTo>
                    <a:pt x="404374" y="0"/>
                    <a:pt x="521298" y="116990"/>
                    <a:pt x="521298" y="260796"/>
                  </a:cubicBezTo>
                  <a:lnTo>
                    <a:pt x="521298" y="582527"/>
                  </a:lnTo>
                  <a:cubicBezTo>
                    <a:pt x="521298" y="726334"/>
                    <a:pt x="404374" y="843324"/>
                    <a:pt x="260649" y="843324"/>
                  </a:cubicBezTo>
                  <a:close/>
                  <a:moveTo>
                    <a:pt x="260649" y="31921"/>
                  </a:moveTo>
                  <a:cubicBezTo>
                    <a:pt x="134519" y="31921"/>
                    <a:pt x="31903" y="134595"/>
                    <a:pt x="31903" y="260796"/>
                  </a:cubicBezTo>
                  <a:lnTo>
                    <a:pt x="31903" y="582527"/>
                  </a:lnTo>
                  <a:cubicBezTo>
                    <a:pt x="31903" y="708729"/>
                    <a:pt x="134519" y="811403"/>
                    <a:pt x="260649" y="811403"/>
                  </a:cubicBezTo>
                  <a:cubicBezTo>
                    <a:pt x="386779" y="811403"/>
                    <a:pt x="489395" y="708729"/>
                    <a:pt x="489395" y="582527"/>
                  </a:cubicBezTo>
                  <a:lnTo>
                    <a:pt x="489395" y="260796"/>
                  </a:lnTo>
                  <a:cubicBezTo>
                    <a:pt x="489395" y="134595"/>
                    <a:pt x="386779" y="31921"/>
                    <a:pt x="260649" y="31921"/>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58" name="Shape 158"/>
        <p:cNvGrpSpPr/>
        <p:nvPr/>
      </p:nvGrpSpPr>
      <p:grpSpPr>
        <a:xfrm>
          <a:off x="0" y="0"/>
          <a:ext cx="0" cy="0"/>
          <a:chOff x="0" y="0"/>
          <a:chExt cx="0" cy="0"/>
        </a:xfrm>
      </p:grpSpPr>
      <p:sp>
        <p:nvSpPr>
          <p:cNvPr id="159" name="Google Shape;159;p5"/>
          <p:cNvSpPr txBox="1"/>
          <p:nvPr>
            <p:ph idx="12" type="sldNum"/>
          </p:nvPr>
        </p:nvSpPr>
        <p:spPr>
          <a:xfrm>
            <a:off x="8376075" y="4749850"/>
            <a:ext cx="548700" cy="181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100"/>
              <a:buNone/>
            </a:pPr>
            <a:fld id="{00000000-1234-1234-1234-123412341234}" type="slidenum">
              <a:rPr lang="en"/>
              <a:t>‹#›</a:t>
            </a:fld>
            <a:endParaRPr/>
          </a:p>
        </p:txBody>
      </p:sp>
      <p:sp>
        <p:nvSpPr>
          <p:cNvPr id="160" name="Google Shape;160;p5"/>
          <p:cNvSpPr txBox="1"/>
          <p:nvPr>
            <p:ph idx="1" type="body"/>
          </p:nvPr>
        </p:nvSpPr>
        <p:spPr>
          <a:xfrm>
            <a:off x="922650" y="1880025"/>
            <a:ext cx="4727400" cy="2613300"/>
          </a:xfrm>
          <a:prstGeom prst="rect">
            <a:avLst/>
          </a:prstGeom>
          <a:noFill/>
          <a:ln>
            <a:noFill/>
          </a:ln>
        </p:spPr>
        <p:txBody>
          <a:bodyPr anchorCtr="0" anchor="b" bIns="0" lIns="0" spcFirstLastPara="1" rIns="0" wrap="square" tIns="0">
            <a:noAutofit/>
          </a:bodyPr>
          <a:lstStyle/>
          <a:p>
            <a:pPr indent="0" lvl="0" marL="0" rtl="0" algn="ctr">
              <a:lnSpc>
                <a:spcPct val="115000"/>
              </a:lnSpc>
              <a:spcBef>
                <a:spcPts val="0"/>
              </a:spcBef>
              <a:spcAft>
                <a:spcPts val="0"/>
              </a:spcAft>
              <a:buSzPts val="4100"/>
              <a:buNone/>
            </a:pPr>
            <a:r>
              <a:t/>
            </a:r>
            <a:endParaRPr sz="2600"/>
          </a:p>
          <a:p>
            <a:pPr indent="0" lvl="0" marL="0" rtl="0" algn="ctr">
              <a:lnSpc>
                <a:spcPct val="115000"/>
              </a:lnSpc>
              <a:spcBef>
                <a:spcPts val="800"/>
              </a:spcBef>
              <a:spcAft>
                <a:spcPts val="0"/>
              </a:spcAft>
              <a:buSzPts val="4100"/>
              <a:buNone/>
            </a:pPr>
            <a:r>
              <a:rPr lang="en" sz="2600"/>
              <a:t>“Actively embedded in our community, captivating every generation through music. Educate. Enrich. Excite.” </a:t>
            </a:r>
            <a:endParaRPr sz="2600"/>
          </a:p>
          <a:p>
            <a:pPr indent="0" lvl="0" marL="0" rtl="0" algn="ctr">
              <a:lnSpc>
                <a:spcPct val="115000"/>
              </a:lnSpc>
              <a:spcBef>
                <a:spcPts val="800"/>
              </a:spcBef>
              <a:spcAft>
                <a:spcPts val="0"/>
              </a:spcAft>
              <a:buSzPts val="4100"/>
              <a:buNone/>
            </a:pPr>
            <a:r>
              <a:t/>
            </a:r>
            <a:endParaRPr sz="2600"/>
          </a:p>
          <a:p>
            <a:pPr indent="0" lvl="0" marL="0" rtl="0" algn="ctr">
              <a:lnSpc>
                <a:spcPct val="115000"/>
              </a:lnSpc>
              <a:spcBef>
                <a:spcPts val="800"/>
              </a:spcBef>
              <a:spcAft>
                <a:spcPts val="800"/>
              </a:spcAft>
              <a:buSzPts val="4100"/>
              <a:buNone/>
            </a:pPr>
            <a:r>
              <a:rPr lang="en"/>
              <a:t>Mission Statement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64" name="Shape 164"/>
        <p:cNvGrpSpPr/>
        <p:nvPr/>
      </p:nvGrpSpPr>
      <p:grpSpPr>
        <a:xfrm>
          <a:off x="0" y="0"/>
          <a:ext cx="0" cy="0"/>
          <a:chOff x="0" y="0"/>
          <a:chExt cx="0" cy="0"/>
        </a:xfrm>
      </p:grpSpPr>
      <p:sp>
        <p:nvSpPr>
          <p:cNvPr id="165" name="Google Shape;165;gfc805ec1af_1_61"/>
          <p:cNvSpPr/>
          <p:nvPr/>
        </p:nvSpPr>
        <p:spPr>
          <a:xfrm>
            <a:off x="524478" y="2812500"/>
            <a:ext cx="735600" cy="6549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gfc805ec1af_1_61"/>
          <p:cNvSpPr/>
          <p:nvPr/>
        </p:nvSpPr>
        <p:spPr>
          <a:xfrm>
            <a:off x="554928" y="1733775"/>
            <a:ext cx="674700" cy="6747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gfc805ec1af_1_61"/>
          <p:cNvSpPr txBox="1"/>
          <p:nvPr>
            <p:ph idx="12" type="sldNum"/>
          </p:nvPr>
        </p:nvSpPr>
        <p:spPr>
          <a:xfrm>
            <a:off x="8376075" y="4749850"/>
            <a:ext cx="548700" cy="181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100"/>
              <a:buNone/>
            </a:pPr>
            <a:fld id="{00000000-1234-1234-1234-123412341234}" type="slidenum">
              <a:rPr lang="en"/>
              <a:t>‹#›</a:t>
            </a:fld>
            <a:endParaRPr/>
          </a:p>
        </p:txBody>
      </p:sp>
      <p:sp>
        <p:nvSpPr>
          <p:cNvPr id="168" name="Google Shape;168;gfc805ec1af_1_61"/>
          <p:cNvSpPr txBox="1"/>
          <p:nvPr>
            <p:ph type="title"/>
          </p:nvPr>
        </p:nvSpPr>
        <p:spPr>
          <a:xfrm>
            <a:off x="516600" y="514350"/>
            <a:ext cx="6480000" cy="7179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4100"/>
              <a:buNone/>
            </a:pPr>
            <a:r>
              <a:rPr lang="en"/>
              <a:t>Mission </a:t>
            </a:r>
            <a:r>
              <a:rPr lang="en"/>
              <a:t>Statement</a:t>
            </a:r>
            <a:r>
              <a:rPr lang="en"/>
              <a:t> Analysis</a:t>
            </a:r>
            <a:endParaRPr/>
          </a:p>
        </p:txBody>
      </p:sp>
      <p:sp>
        <p:nvSpPr>
          <p:cNvPr id="169" name="Google Shape;169;gfc805ec1af_1_61"/>
          <p:cNvSpPr txBox="1"/>
          <p:nvPr/>
        </p:nvSpPr>
        <p:spPr>
          <a:xfrm>
            <a:off x="1536871" y="1922100"/>
            <a:ext cx="7387800" cy="5910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Clr>
                <a:srgbClr val="000000"/>
              </a:buClr>
              <a:buSzPts val="1600"/>
              <a:buFont typeface="Arial"/>
              <a:buNone/>
            </a:pPr>
            <a:r>
              <a:rPr b="0" i="0" lang="en" sz="1600" u="sng" cap="none" strike="noStrike">
                <a:solidFill>
                  <a:schemeClr val="dk1"/>
                </a:solidFill>
                <a:latin typeface="Barlow Medium"/>
                <a:ea typeface="Barlow Medium"/>
                <a:cs typeface="Barlow Medium"/>
                <a:sym typeface="Barlow Medium"/>
              </a:rPr>
              <a:t>Educate</a:t>
            </a:r>
            <a:r>
              <a:rPr lang="en" sz="1600" u="sng">
                <a:solidFill>
                  <a:schemeClr val="dk1"/>
                </a:solidFill>
                <a:latin typeface="Barlow Medium"/>
                <a:ea typeface="Barlow Medium"/>
                <a:cs typeface="Barlow Medium"/>
                <a:sym typeface="Barlow Medium"/>
              </a:rPr>
              <a:t>:</a:t>
            </a:r>
            <a:r>
              <a:rPr lang="en" sz="1600">
                <a:solidFill>
                  <a:schemeClr val="dk1"/>
                </a:solidFill>
                <a:latin typeface="Barlow Medium"/>
                <a:ea typeface="Barlow Medium"/>
                <a:cs typeface="Barlow Medium"/>
                <a:sym typeface="Barlow Medium"/>
              </a:rPr>
              <a:t> The quartet teaches music lessons through the Boys and Girls Club, scholarships, and school visits for the less fortunate. </a:t>
            </a:r>
            <a:endParaRPr b="0" i="0" sz="700" cap="none" strike="noStrike">
              <a:solidFill>
                <a:schemeClr val="dk1"/>
              </a:solidFill>
              <a:latin typeface="Arial"/>
              <a:ea typeface="Arial"/>
              <a:cs typeface="Arial"/>
              <a:sym typeface="Arial"/>
            </a:endParaRPr>
          </a:p>
        </p:txBody>
      </p:sp>
      <p:sp>
        <p:nvSpPr>
          <p:cNvPr id="170" name="Google Shape;170;gfc805ec1af_1_61"/>
          <p:cNvSpPr txBox="1"/>
          <p:nvPr/>
        </p:nvSpPr>
        <p:spPr>
          <a:xfrm>
            <a:off x="1536871" y="2978700"/>
            <a:ext cx="6951900" cy="5910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Clr>
                <a:srgbClr val="000000"/>
              </a:buClr>
              <a:buSzPts val="1600"/>
              <a:buFont typeface="Arial"/>
              <a:buNone/>
            </a:pPr>
            <a:r>
              <a:rPr b="0" i="0" lang="en" sz="1600" u="sng" cap="none" strike="noStrike">
                <a:solidFill>
                  <a:schemeClr val="dk1"/>
                </a:solidFill>
                <a:latin typeface="Barlow Medium"/>
                <a:ea typeface="Barlow Medium"/>
                <a:cs typeface="Barlow Medium"/>
                <a:sym typeface="Barlow Medium"/>
              </a:rPr>
              <a:t>Enrich:</a:t>
            </a:r>
            <a:r>
              <a:rPr lang="en" sz="1600">
                <a:solidFill>
                  <a:schemeClr val="dk1"/>
                </a:solidFill>
                <a:latin typeface="Barlow Medium"/>
                <a:ea typeface="Barlow Medium"/>
                <a:cs typeface="Barlow Medium"/>
                <a:sym typeface="Barlow Medium"/>
              </a:rPr>
              <a:t> Outreach in the community, the quartet goes to senior/memory care facilities and performs.</a:t>
            </a:r>
            <a:endParaRPr b="0" i="0" sz="700" cap="none" strike="noStrike">
              <a:solidFill>
                <a:schemeClr val="dk1"/>
              </a:solidFill>
              <a:latin typeface="Arial"/>
              <a:ea typeface="Arial"/>
              <a:cs typeface="Arial"/>
              <a:sym typeface="Arial"/>
            </a:endParaRPr>
          </a:p>
        </p:txBody>
      </p:sp>
      <p:sp>
        <p:nvSpPr>
          <p:cNvPr id="171" name="Google Shape;171;gfc805ec1af_1_61"/>
          <p:cNvSpPr txBox="1"/>
          <p:nvPr/>
        </p:nvSpPr>
        <p:spPr>
          <a:xfrm>
            <a:off x="1536871" y="4083600"/>
            <a:ext cx="6951900" cy="9360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Clr>
                <a:srgbClr val="000000"/>
              </a:buClr>
              <a:buSzPts val="1600"/>
              <a:buFont typeface="Arial"/>
              <a:buNone/>
            </a:pPr>
            <a:r>
              <a:rPr b="0" i="0" lang="en" sz="1600" u="sng" cap="none" strike="noStrike">
                <a:solidFill>
                  <a:schemeClr val="dk1"/>
                </a:solidFill>
                <a:latin typeface="Barlow Medium"/>
                <a:ea typeface="Barlow Medium"/>
                <a:cs typeface="Barlow Medium"/>
                <a:sym typeface="Barlow Medium"/>
              </a:rPr>
              <a:t>Excite:</a:t>
            </a:r>
            <a:r>
              <a:rPr b="0" i="0" lang="en" sz="1600" cap="none" strike="noStrike">
                <a:solidFill>
                  <a:schemeClr val="dk1"/>
                </a:solidFill>
                <a:latin typeface="Barlow Medium"/>
                <a:ea typeface="Barlow Medium"/>
                <a:cs typeface="Barlow Medium"/>
                <a:sym typeface="Barlow Medium"/>
              </a:rPr>
              <a:t> Per</a:t>
            </a:r>
            <a:r>
              <a:rPr lang="en" sz="1600">
                <a:solidFill>
                  <a:schemeClr val="dk1"/>
                </a:solidFill>
                <a:latin typeface="Barlow Medium"/>
                <a:ea typeface="Barlow Medium"/>
                <a:cs typeface="Barlow Medium"/>
                <a:sym typeface="Barlow Medium"/>
              </a:rPr>
              <a:t>formances for the public, the quartet goes to different venues and quirky locations, and performs pop up concerts, to get people excited about music. </a:t>
            </a:r>
            <a:endParaRPr b="0" i="0" sz="700" cap="none" strike="noStrike">
              <a:solidFill>
                <a:schemeClr val="dk1"/>
              </a:solidFill>
              <a:latin typeface="Arial"/>
              <a:ea typeface="Arial"/>
              <a:cs typeface="Arial"/>
              <a:sym typeface="Arial"/>
            </a:endParaRPr>
          </a:p>
        </p:txBody>
      </p:sp>
      <p:sp>
        <p:nvSpPr>
          <p:cNvPr id="172" name="Google Shape;172;gfc805ec1af_1_61"/>
          <p:cNvSpPr/>
          <p:nvPr/>
        </p:nvSpPr>
        <p:spPr>
          <a:xfrm>
            <a:off x="514350" y="3859456"/>
            <a:ext cx="755856" cy="755856"/>
          </a:xfrm>
          <a:custGeom>
            <a:rect b="b" l="l" r="r" t="t"/>
            <a:pathLst>
              <a:path extrusionOk="0" h="1708150" w="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chemeClr val="accent1"/>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76" name="Shape 176"/>
        <p:cNvGrpSpPr/>
        <p:nvPr/>
      </p:nvGrpSpPr>
      <p:grpSpPr>
        <a:xfrm>
          <a:off x="0" y="0"/>
          <a:ext cx="0" cy="0"/>
          <a:chOff x="0" y="0"/>
          <a:chExt cx="0" cy="0"/>
        </a:xfrm>
      </p:grpSpPr>
      <p:graphicFrame>
        <p:nvGraphicFramePr>
          <p:cNvPr id="177" name="Google Shape;177;p8"/>
          <p:cNvGraphicFramePr/>
          <p:nvPr/>
        </p:nvGraphicFramePr>
        <p:xfrm>
          <a:off x="0" y="1101325"/>
          <a:ext cx="3000000" cy="3000000"/>
        </p:xfrm>
        <a:graphic>
          <a:graphicData uri="http://schemas.openxmlformats.org/drawingml/2006/table">
            <a:tbl>
              <a:tblPr>
                <a:noFill/>
                <a:tableStyleId>{5378B284-F1AA-4EDA-B8BD-48D12F957471}</a:tableStyleId>
              </a:tblPr>
              <a:tblGrid>
                <a:gridCol w="1172600"/>
                <a:gridCol w="2096075"/>
                <a:gridCol w="1867675"/>
                <a:gridCol w="1867675"/>
                <a:gridCol w="2139975"/>
              </a:tblGrid>
              <a:tr h="476075">
                <a:tc>
                  <a:txBody>
                    <a:bodyPr/>
                    <a:lstStyle/>
                    <a:p>
                      <a:pPr indent="0" lvl="0" marL="0" rtl="0" algn="ctr">
                        <a:spcBef>
                          <a:spcPts val="0"/>
                        </a:spcBef>
                        <a:spcAft>
                          <a:spcPts val="0"/>
                        </a:spcAft>
                        <a:buNone/>
                      </a:pPr>
                      <a:r>
                        <a:rPr b="1" lang="en">
                          <a:latin typeface="Barlow"/>
                          <a:ea typeface="Barlow"/>
                          <a:cs typeface="Barlow"/>
                          <a:sym typeface="Barlow"/>
                        </a:rPr>
                        <a:t>Audience</a:t>
                      </a:r>
                      <a:endParaRPr b="1">
                        <a:latin typeface="Barlow"/>
                        <a:ea typeface="Barlow"/>
                        <a:cs typeface="Barlow"/>
                        <a:sym typeface="Barlow"/>
                      </a:endParaRPr>
                    </a:p>
                  </a:txBody>
                  <a:tcPr marT="91425" marB="91425" marR="91425" marL="91425"/>
                </a:tc>
                <a:tc>
                  <a:txBody>
                    <a:bodyPr/>
                    <a:lstStyle/>
                    <a:p>
                      <a:pPr indent="0" lvl="0" marL="0" rtl="0" algn="ctr">
                        <a:spcBef>
                          <a:spcPts val="0"/>
                        </a:spcBef>
                        <a:spcAft>
                          <a:spcPts val="0"/>
                        </a:spcAft>
                        <a:buNone/>
                      </a:pPr>
                      <a:r>
                        <a:rPr b="1" lang="en">
                          <a:latin typeface="Barlow"/>
                          <a:ea typeface="Barlow"/>
                          <a:cs typeface="Barlow"/>
                          <a:sym typeface="Barlow"/>
                        </a:rPr>
                        <a:t>Know</a:t>
                      </a:r>
                      <a:endParaRPr b="1">
                        <a:latin typeface="Barlow"/>
                        <a:ea typeface="Barlow"/>
                        <a:cs typeface="Barlow"/>
                        <a:sym typeface="Barlow"/>
                      </a:endParaRPr>
                    </a:p>
                  </a:txBody>
                  <a:tcPr marT="91425" marB="91425" marR="91425" marL="91425"/>
                </a:tc>
                <a:tc>
                  <a:txBody>
                    <a:bodyPr/>
                    <a:lstStyle/>
                    <a:p>
                      <a:pPr indent="0" lvl="0" marL="0" rtl="0" algn="ctr">
                        <a:spcBef>
                          <a:spcPts val="0"/>
                        </a:spcBef>
                        <a:spcAft>
                          <a:spcPts val="0"/>
                        </a:spcAft>
                        <a:buNone/>
                      </a:pPr>
                      <a:r>
                        <a:rPr b="1" lang="en">
                          <a:latin typeface="Barlow"/>
                          <a:ea typeface="Barlow"/>
                          <a:cs typeface="Barlow"/>
                          <a:sym typeface="Barlow"/>
                        </a:rPr>
                        <a:t>Infer</a:t>
                      </a:r>
                      <a:endParaRPr b="1">
                        <a:latin typeface="Barlow"/>
                        <a:ea typeface="Barlow"/>
                        <a:cs typeface="Barlow"/>
                        <a:sym typeface="Barlow"/>
                      </a:endParaRPr>
                    </a:p>
                  </a:txBody>
                  <a:tcPr marT="91425" marB="91425" marR="91425" marL="91425"/>
                </a:tc>
                <a:tc>
                  <a:txBody>
                    <a:bodyPr/>
                    <a:lstStyle/>
                    <a:p>
                      <a:pPr indent="0" lvl="0" marL="0" rtl="0" algn="ctr">
                        <a:spcBef>
                          <a:spcPts val="0"/>
                        </a:spcBef>
                        <a:spcAft>
                          <a:spcPts val="0"/>
                        </a:spcAft>
                        <a:buNone/>
                      </a:pPr>
                      <a:r>
                        <a:rPr b="1" lang="en">
                          <a:latin typeface="Barlow"/>
                          <a:ea typeface="Barlow"/>
                          <a:cs typeface="Barlow"/>
                          <a:sym typeface="Barlow"/>
                        </a:rPr>
                        <a:t>So What?</a:t>
                      </a:r>
                      <a:endParaRPr b="1">
                        <a:latin typeface="Barlow"/>
                        <a:ea typeface="Barlow"/>
                        <a:cs typeface="Barlow"/>
                        <a:sym typeface="Barlow"/>
                      </a:endParaRPr>
                    </a:p>
                  </a:txBody>
                  <a:tcPr marT="91425" marB="91425" marR="91425" marL="91425"/>
                </a:tc>
                <a:tc>
                  <a:txBody>
                    <a:bodyPr/>
                    <a:lstStyle/>
                    <a:p>
                      <a:pPr indent="0" lvl="0" marL="0" rtl="0" algn="ctr">
                        <a:spcBef>
                          <a:spcPts val="0"/>
                        </a:spcBef>
                        <a:spcAft>
                          <a:spcPts val="0"/>
                        </a:spcAft>
                        <a:buNone/>
                      </a:pPr>
                      <a:r>
                        <a:rPr b="1" lang="en">
                          <a:latin typeface="Barlow"/>
                          <a:ea typeface="Barlow"/>
                          <a:cs typeface="Barlow"/>
                          <a:sym typeface="Barlow"/>
                        </a:rPr>
                        <a:t>So What Not to do?</a:t>
                      </a:r>
                      <a:endParaRPr b="1">
                        <a:latin typeface="Barlow"/>
                        <a:ea typeface="Barlow"/>
                        <a:cs typeface="Barlow"/>
                        <a:sym typeface="Barlow"/>
                      </a:endParaRPr>
                    </a:p>
                  </a:txBody>
                  <a:tcPr marT="91425" marB="91425" marR="91425" marL="91425"/>
                </a:tc>
              </a:tr>
              <a:tr h="910275">
                <a:tc>
                  <a:txBody>
                    <a:bodyPr/>
                    <a:lstStyle/>
                    <a:p>
                      <a:pPr indent="0" lvl="0" marL="0" rtl="0" algn="ctr">
                        <a:spcBef>
                          <a:spcPts val="0"/>
                        </a:spcBef>
                        <a:spcAft>
                          <a:spcPts val="0"/>
                        </a:spcAft>
                        <a:buNone/>
                      </a:pPr>
                      <a:r>
                        <a:rPr lang="en">
                          <a:latin typeface="Barlow"/>
                          <a:ea typeface="Barlow"/>
                          <a:cs typeface="Barlow"/>
                          <a:sym typeface="Barlow"/>
                        </a:rPr>
                        <a:t>Donors</a:t>
                      </a:r>
                      <a:endParaRPr>
                        <a:latin typeface="Barlow"/>
                        <a:ea typeface="Barlow"/>
                        <a:cs typeface="Barlow"/>
                        <a:sym typeface="Barlow"/>
                      </a:endParaRPr>
                    </a:p>
                  </a:txBody>
                  <a:tcPr marT="91425" marB="91425" marR="91425" marL="91425">
                    <a:solidFill>
                      <a:srgbClr val="FFE599"/>
                    </a:solidFill>
                  </a:tcPr>
                </a:tc>
                <a:tc>
                  <a:txBody>
                    <a:bodyPr/>
                    <a:lstStyle/>
                    <a:p>
                      <a:pPr indent="0" lvl="0" marL="0" rtl="0" algn="ctr">
                        <a:spcBef>
                          <a:spcPts val="0"/>
                        </a:spcBef>
                        <a:spcAft>
                          <a:spcPts val="0"/>
                        </a:spcAft>
                        <a:buNone/>
                      </a:pPr>
                      <a:r>
                        <a:rPr lang="en">
                          <a:latin typeface="Barlow"/>
                          <a:ea typeface="Barlow"/>
                          <a:cs typeface="Barlow"/>
                          <a:sym typeface="Barlow"/>
                        </a:rPr>
                        <a:t>Strong group, very passionate about the future of music, believes heavily in the quartet.</a:t>
                      </a:r>
                      <a:endParaRPr>
                        <a:latin typeface="Barlow"/>
                        <a:ea typeface="Barlow"/>
                        <a:cs typeface="Barlow"/>
                        <a:sym typeface="Barlow"/>
                      </a:endParaRPr>
                    </a:p>
                  </a:txBody>
                  <a:tcPr marT="91425" marB="91425" marR="91425" marL="91425"/>
                </a:tc>
                <a:tc>
                  <a:txBody>
                    <a:bodyPr/>
                    <a:lstStyle/>
                    <a:p>
                      <a:pPr indent="0" lvl="0" marL="0" rtl="0" algn="ctr">
                        <a:spcBef>
                          <a:spcPts val="0"/>
                        </a:spcBef>
                        <a:spcAft>
                          <a:spcPts val="0"/>
                        </a:spcAft>
                        <a:buNone/>
                      </a:pPr>
                      <a:r>
                        <a:rPr lang="en">
                          <a:latin typeface="Barlow"/>
                          <a:ea typeface="Barlow"/>
                          <a:cs typeface="Barlow"/>
                          <a:sym typeface="Barlow"/>
                        </a:rPr>
                        <a:t>Would like to stay updated, frequent updates may be best.</a:t>
                      </a:r>
                      <a:endParaRPr>
                        <a:latin typeface="Barlow"/>
                        <a:ea typeface="Barlow"/>
                        <a:cs typeface="Barlow"/>
                        <a:sym typeface="Barlow"/>
                      </a:endParaRPr>
                    </a:p>
                  </a:txBody>
                  <a:tcPr marT="91425" marB="91425" marR="91425" marL="91425"/>
                </a:tc>
                <a:tc>
                  <a:txBody>
                    <a:bodyPr/>
                    <a:lstStyle/>
                    <a:p>
                      <a:pPr indent="0" lvl="0" marL="0" rtl="0" algn="ctr">
                        <a:spcBef>
                          <a:spcPts val="0"/>
                        </a:spcBef>
                        <a:spcAft>
                          <a:spcPts val="0"/>
                        </a:spcAft>
                        <a:buNone/>
                      </a:pPr>
                      <a:r>
                        <a:rPr lang="en">
                          <a:latin typeface="Barlow"/>
                          <a:ea typeface="Barlow"/>
                          <a:cs typeface="Barlow"/>
                          <a:sym typeface="Barlow"/>
                        </a:rPr>
                        <a:t>Have an online update section where updates can be posted for donors to hear about what the quartet has been up to.</a:t>
                      </a:r>
                      <a:endParaRPr>
                        <a:latin typeface="Barlow"/>
                        <a:ea typeface="Barlow"/>
                        <a:cs typeface="Barlow"/>
                        <a:sym typeface="Barlow"/>
                      </a:endParaRPr>
                    </a:p>
                  </a:txBody>
                  <a:tcPr marT="91425" marB="91425" marR="91425" marL="91425"/>
                </a:tc>
                <a:tc>
                  <a:txBody>
                    <a:bodyPr/>
                    <a:lstStyle/>
                    <a:p>
                      <a:pPr indent="0" lvl="0" marL="0" rtl="0" algn="ctr">
                        <a:spcBef>
                          <a:spcPts val="0"/>
                        </a:spcBef>
                        <a:spcAft>
                          <a:spcPts val="0"/>
                        </a:spcAft>
                        <a:buNone/>
                      </a:pPr>
                      <a:r>
                        <a:rPr lang="en">
                          <a:latin typeface="Barlow"/>
                          <a:ea typeface="Barlow"/>
                          <a:cs typeface="Barlow"/>
                          <a:sym typeface="Barlow"/>
                        </a:rPr>
                        <a:t>Do not keep donors out of the loop.</a:t>
                      </a:r>
                      <a:endParaRPr>
                        <a:latin typeface="Barlow"/>
                        <a:ea typeface="Barlow"/>
                        <a:cs typeface="Barlow"/>
                        <a:sym typeface="Barlow"/>
                      </a:endParaRPr>
                    </a:p>
                  </a:txBody>
                  <a:tcPr marT="91425" marB="91425" marR="91425" marL="91425"/>
                </a:tc>
              </a:tr>
              <a:tr h="1382300">
                <a:tc>
                  <a:txBody>
                    <a:bodyPr/>
                    <a:lstStyle/>
                    <a:p>
                      <a:pPr indent="0" lvl="0" marL="0" rtl="0" algn="ctr">
                        <a:spcBef>
                          <a:spcPts val="0"/>
                        </a:spcBef>
                        <a:spcAft>
                          <a:spcPts val="0"/>
                        </a:spcAft>
                        <a:buNone/>
                      </a:pPr>
                      <a:r>
                        <a:rPr lang="en">
                          <a:latin typeface="Barlow"/>
                          <a:ea typeface="Barlow"/>
                          <a:cs typeface="Barlow"/>
                          <a:sym typeface="Barlow"/>
                        </a:rPr>
                        <a:t>Kids &amp; Parents</a:t>
                      </a:r>
                      <a:endParaRPr>
                        <a:latin typeface="Barlow"/>
                        <a:ea typeface="Barlow"/>
                        <a:cs typeface="Barlow"/>
                        <a:sym typeface="Barlow"/>
                      </a:endParaRPr>
                    </a:p>
                  </a:txBody>
                  <a:tcPr marT="91425" marB="91425" marR="91425" marL="91425">
                    <a:solidFill>
                      <a:srgbClr val="FFE599"/>
                    </a:solidFill>
                  </a:tcPr>
                </a:tc>
                <a:tc>
                  <a:txBody>
                    <a:bodyPr/>
                    <a:lstStyle/>
                    <a:p>
                      <a:pPr indent="0" lvl="0" marL="0" rtl="0" algn="ctr">
                        <a:spcBef>
                          <a:spcPts val="0"/>
                        </a:spcBef>
                        <a:spcAft>
                          <a:spcPts val="0"/>
                        </a:spcAft>
                        <a:buNone/>
                      </a:pPr>
                      <a:r>
                        <a:rPr lang="en">
                          <a:latin typeface="Barlow"/>
                          <a:ea typeface="Barlow"/>
                          <a:cs typeface="Barlow"/>
                          <a:sym typeface="Barlow"/>
                        </a:rPr>
                        <a:t>Kids take music lessons from the quartet sometimes through schools, parents need a way to be educated about lessons and resources for their kids.</a:t>
                      </a:r>
                      <a:endParaRPr>
                        <a:latin typeface="Barlow"/>
                        <a:ea typeface="Barlow"/>
                        <a:cs typeface="Barlow"/>
                        <a:sym typeface="Barlow"/>
                      </a:endParaRPr>
                    </a:p>
                  </a:txBody>
                  <a:tcPr marT="91425" marB="91425" marR="91425" marL="91425"/>
                </a:tc>
                <a:tc>
                  <a:txBody>
                    <a:bodyPr/>
                    <a:lstStyle/>
                    <a:p>
                      <a:pPr indent="0" lvl="0" marL="0" rtl="0" algn="ctr">
                        <a:spcBef>
                          <a:spcPts val="0"/>
                        </a:spcBef>
                        <a:spcAft>
                          <a:spcPts val="0"/>
                        </a:spcAft>
                        <a:buNone/>
                      </a:pPr>
                      <a:r>
                        <a:rPr lang="en">
                          <a:latin typeface="Barlow"/>
                          <a:ea typeface="Barlow"/>
                          <a:cs typeface="Barlow"/>
                          <a:sym typeface="Barlow"/>
                        </a:rPr>
                        <a:t>Kids like visuals and sounds, parents would like a way to get information for their children quickly and efficiently. Take out the school middle man.</a:t>
                      </a:r>
                      <a:endParaRPr>
                        <a:latin typeface="Barlow"/>
                        <a:ea typeface="Barlow"/>
                        <a:cs typeface="Barlow"/>
                        <a:sym typeface="Barlow"/>
                      </a:endParaRPr>
                    </a:p>
                  </a:txBody>
                  <a:tcPr marT="91425" marB="91425" marR="91425" marL="91425"/>
                </a:tc>
                <a:tc>
                  <a:txBody>
                    <a:bodyPr/>
                    <a:lstStyle/>
                    <a:p>
                      <a:pPr indent="0" lvl="0" marL="0" rtl="0" algn="ctr">
                        <a:spcBef>
                          <a:spcPts val="0"/>
                        </a:spcBef>
                        <a:spcAft>
                          <a:spcPts val="0"/>
                        </a:spcAft>
                        <a:buNone/>
                      </a:pPr>
                      <a:r>
                        <a:rPr lang="en">
                          <a:latin typeface="Barlow"/>
                          <a:ea typeface="Barlow"/>
                          <a:cs typeface="Barlow"/>
                          <a:sym typeface="Barlow"/>
                        </a:rPr>
                        <a:t>Post videos online for children to watch and create excitement, have an online platform for parents to get information about lessons for children.</a:t>
                      </a:r>
                      <a:endParaRPr>
                        <a:latin typeface="Barlow"/>
                        <a:ea typeface="Barlow"/>
                        <a:cs typeface="Barlow"/>
                        <a:sym typeface="Barlow"/>
                      </a:endParaRPr>
                    </a:p>
                  </a:txBody>
                  <a:tcPr marT="91425" marB="91425" marR="91425" marL="91425"/>
                </a:tc>
                <a:tc>
                  <a:txBody>
                    <a:bodyPr/>
                    <a:lstStyle/>
                    <a:p>
                      <a:pPr indent="0" lvl="0" marL="0" rtl="0" algn="ctr">
                        <a:spcBef>
                          <a:spcPts val="0"/>
                        </a:spcBef>
                        <a:spcAft>
                          <a:spcPts val="0"/>
                        </a:spcAft>
                        <a:buNone/>
                      </a:pPr>
                      <a:r>
                        <a:rPr lang="en">
                          <a:latin typeface="Barlow"/>
                          <a:ea typeface="Barlow"/>
                          <a:cs typeface="Barlow"/>
                          <a:sym typeface="Barlow"/>
                        </a:rPr>
                        <a:t>Do not rely on </a:t>
                      </a:r>
                      <a:r>
                        <a:rPr lang="en" u="sng">
                          <a:latin typeface="Barlow"/>
                          <a:ea typeface="Barlow"/>
                          <a:cs typeface="Barlow"/>
                          <a:sym typeface="Barlow"/>
                        </a:rPr>
                        <a:t>only</a:t>
                      </a:r>
                      <a:r>
                        <a:rPr lang="en">
                          <a:latin typeface="Barlow"/>
                          <a:ea typeface="Barlow"/>
                          <a:cs typeface="Barlow"/>
                          <a:sym typeface="Barlow"/>
                        </a:rPr>
                        <a:t> the school or the children to relay information to parents.</a:t>
                      </a:r>
                      <a:endParaRPr>
                        <a:latin typeface="Barlow"/>
                        <a:ea typeface="Barlow"/>
                        <a:cs typeface="Barlow"/>
                        <a:sym typeface="Barlow"/>
                      </a:endParaRPr>
                    </a:p>
                    <a:p>
                      <a:pPr indent="0" lvl="0" marL="0" rtl="0" algn="ctr">
                        <a:spcBef>
                          <a:spcPts val="0"/>
                        </a:spcBef>
                        <a:spcAft>
                          <a:spcPts val="0"/>
                        </a:spcAft>
                        <a:buNone/>
                      </a:pPr>
                      <a:r>
                        <a:rPr lang="en">
                          <a:latin typeface="Barlow"/>
                          <a:ea typeface="Barlow"/>
                          <a:cs typeface="Barlow"/>
                          <a:sym typeface="Barlow"/>
                        </a:rPr>
                        <a:t>Do not describe the quartet to children using only pictures or words.</a:t>
                      </a:r>
                      <a:endParaRPr>
                        <a:latin typeface="Barlow"/>
                        <a:ea typeface="Barlow"/>
                        <a:cs typeface="Barlow"/>
                        <a:sym typeface="Barlow"/>
                      </a:endParaRPr>
                    </a:p>
                  </a:txBody>
                  <a:tcPr marT="91425" marB="91425" marR="91425" marL="91425"/>
                </a:tc>
              </a:tr>
            </a:tbl>
          </a:graphicData>
        </a:graphic>
      </p:graphicFrame>
      <p:sp>
        <p:nvSpPr>
          <p:cNvPr id="178" name="Google Shape;178;p8"/>
          <p:cNvSpPr/>
          <p:nvPr/>
        </p:nvSpPr>
        <p:spPr>
          <a:xfrm>
            <a:off x="7754990" y="139002"/>
            <a:ext cx="961178" cy="750740"/>
          </a:xfrm>
          <a:custGeom>
            <a:rect b="b" l="l" r="r" t="t"/>
            <a:pathLst>
              <a:path extrusionOk="0" h="2274971" w="2274977">
                <a:moveTo>
                  <a:pt x="2274977" y="1013036"/>
                </a:moveTo>
                <a:lnTo>
                  <a:pt x="2274977" y="1013036"/>
                </a:lnTo>
                <a:lnTo>
                  <a:pt x="2274977" y="0"/>
                </a:lnTo>
                <a:lnTo>
                  <a:pt x="2274977" y="0"/>
                </a:lnTo>
                <a:cubicBezTo>
                  <a:pt x="1018536" y="0"/>
                  <a:pt x="0" y="1018530"/>
                  <a:pt x="0" y="2274971"/>
                </a:cubicBezTo>
                <a:lnTo>
                  <a:pt x="1013047" y="2274971"/>
                </a:lnTo>
                <a:cubicBezTo>
                  <a:pt x="1013047" y="1578027"/>
                  <a:pt x="1578038" y="1013036"/>
                  <a:pt x="2274977" y="1013036"/>
                </a:cubicBezTo>
                <a:close/>
              </a:path>
            </a:pathLst>
          </a:custGeom>
          <a:solidFill>
            <a:schemeClr val="accent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179" name="Google Shape;179;p8"/>
          <p:cNvSpPr/>
          <p:nvPr/>
        </p:nvSpPr>
        <p:spPr>
          <a:xfrm>
            <a:off x="7182000" y="396262"/>
            <a:ext cx="934713" cy="182518"/>
          </a:xfrm>
          <a:custGeom>
            <a:rect b="b" l="l" r="r" t="t"/>
            <a:pathLst>
              <a:path extrusionOk="0" h="553085" w="2212339">
                <a:moveTo>
                  <a:pt x="276542" y="0"/>
                </a:moveTo>
                <a:cubicBezTo>
                  <a:pt x="123753" y="0"/>
                  <a:pt x="0" y="123753"/>
                  <a:pt x="0" y="276543"/>
                </a:cubicBezTo>
                <a:cubicBezTo>
                  <a:pt x="0" y="429332"/>
                  <a:pt x="123753" y="553085"/>
                  <a:pt x="276542" y="553085"/>
                </a:cubicBezTo>
                <a:cubicBezTo>
                  <a:pt x="429332" y="553085"/>
                  <a:pt x="553085" y="429332"/>
                  <a:pt x="553085" y="276543"/>
                </a:cubicBezTo>
                <a:cubicBezTo>
                  <a:pt x="553085" y="123753"/>
                  <a:pt x="429332" y="0"/>
                  <a:pt x="276542" y="0"/>
                </a:cubicBezTo>
                <a:close/>
                <a:moveTo>
                  <a:pt x="1935797" y="0"/>
                </a:moveTo>
                <a:cubicBezTo>
                  <a:pt x="1783007" y="0"/>
                  <a:pt x="1659254" y="123753"/>
                  <a:pt x="1659254" y="276543"/>
                </a:cubicBezTo>
                <a:cubicBezTo>
                  <a:pt x="1659254" y="429332"/>
                  <a:pt x="1783007" y="553085"/>
                  <a:pt x="1935797" y="553085"/>
                </a:cubicBezTo>
                <a:cubicBezTo>
                  <a:pt x="2088586" y="553085"/>
                  <a:pt x="2212339" y="429332"/>
                  <a:pt x="2212339" y="276543"/>
                </a:cubicBezTo>
                <a:cubicBezTo>
                  <a:pt x="2212339" y="123753"/>
                  <a:pt x="2088586" y="0"/>
                  <a:pt x="1935797" y="0"/>
                </a:cubicBezTo>
                <a:close/>
                <a:moveTo>
                  <a:pt x="1106170" y="0"/>
                </a:moveTo>
                <a:cubicBezTo>
                  <a:pt x="953380" y="0"/>
                  <a:pt x="829627" y="123753"/>
                  <a:pt x="829627" y="276543"/>
                </a:cubicBezTo>
                <a:cubicBezTo>
                  <a:pt x="829627" y="429332"/>
                  <a:pt x="953380" y="553085"/>
                  <a:pt x="1106170" y="553085"/>
                </a:cubicBezTo>
                <a:cubicBezTo>
                  <a:pt x="1258959" y="553085"/>
                  <a:pt x="1382712" y="429332"/>
                  <a:pt x="1382712" y="276543"/>
                </a:cubicBezTo>
                <a:cubicBezTo>
                  <a:pt x="1382712" y="123753"/>
                  <a:pt x="1258959" y="0"/>
                  <a:pt x="1106170" y="0"/>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180" name="Google Shape;180;p8"/>
          <p:cNvSpPr txBox="1"/>
          <p:nvPr>
            <p:ph type="title"/>
          </p:nvPr>
        </p:nvSpPr>
        <p:spPr>
          <a:xfrm>
            <a:off x="179025" y="237788"/>
            <a:ext cx="6480000" cy="7179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4100"/>
              <a:buNone/>
            </a:pPr>
            <a:r>
              <a:rPr lang="en" sz="3600"/>
              <a:t>KISS Chart: Audience Analysis</a:t>
            </a:r>
            <a:endParaRPr sz="36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84" name="Shape 184"/>
        <p:cNvGrpSpPr/>
        <p:nvPr/>
      </p:nvGrpSpPr>
      <p:grpSpPr>
        <a:xfrm>
          <a:off x="0" y="0"/>
          <a:ext cx="0" cy="0"/>
          <a:chOff x="0" y="0"/>
          <a:chExt cx="0" cy="0"/>
        </a:xfrm>
      </p:grpSpPr>
      <p:graphicFrame>
        <p:nvGraphicFramePr>
          <p:cNvPr id="185" name="Google Shape;185;gfc805ec1af_1_0"/>
          <p:cNvGraphicFramePr/>
          <p:nvPr/>
        </p:nvGraphicFramePr>
        <p:xfrm>
          <a:off x="0" y="1030300"/>
          <a:ext cx="3000000" cy="3000000"/>
        </p:xfrm>
        <a:graphic>
          <a:graphicData uri="http://schemas.openxmlformats.org/drawingml/2006/table">
            <a:tbl>
              <a:tblPr>
                <a:noFill/>
                <a:tableStyleId>{5378B284-F1AA-4EDA-B8BD-48D12F957471}</a:tableStyleId>
              </a:tblPr>
              <a:tblGrid>
                <a:gridCol w="1186025"/>
                <a:gridCol w="1989475"/>
                <a:gridCol w="2592125"/>
                <a:gridCol w="1688200"/>
                <a:gridCol w="1688175"/>
              </a:tblGrid>
              <a:tr h="679950">
                <a:tc>
                  <a:txBody>
                    <a:bodyPr/>
                    <a:lstStyle/>
                    <a:p>
                      <a:pPr indent="0" lvl="0" marL="0" rtl="0" algn="ctr">
                        <a:spcBef>
                          <a:spcPts val="0"/>
                        </a:spcBef>
                        <a:spcAft>
                          <a:spcPts val="0"/>
                        </a:spcAft>
                        <a:buNone/>
                      </a:pPr>
                      <a:r>
                        <a:rPr b="1" lang="en">
                          <a:latin typeface="Barlow"/>
                          <a:ea typeface="Barlow"/>
                          <a:cs typeface="Barlow"/>
                          <a:sym typeface="Barlow"/>
                        </a:rPr>
                        <a:t>Audience</a:t>
                      </a:r>
                      <a:endParaRPr b="1">
                        <a:latin typeface="Barlow"/>
                        <a:ea typeface="Barlow"/>
                        <a:cs typeface="Barlow"/>
                        <a:sym typeface="Barlow"/>
                      </a:endParaRPr>
                    </a:p>
                  </a:txBody>
                  <a:tcPr marT="91425" marB="91425" marR="91425" marL="91425"/>
                </a:tc>
                <a:tc>
                  <a:txBody>
                    <a:bodyPr/>
                    <a:lstStyle/>
                    <a:p>
                      <a:pPr indent="0" lvl="0" marL="0" rtl="0" algn="ctr">
                        <a:spcBef>
                          <a:spcPts val="0"/>
                        </a:spcBef>
                        <a:spcAft>
                          <a:spcPts val="0"/>
                        </a:spcAft>
                        <a:buNone/>
                      </a:pPr>
                      <a:r>
                        <a:rPr b="1" lang="en">
                          <a:latin typeface="Barlow"/>
                          <a:ea typeface="Barlow"/>
                          <a:cs typeface="Barlow"/>
                          <a:sym typeface="Barlow"/>
                        </a:rPr>
                        <a:t>Know</a:t>
                      </a:r>
                      <a:endParaRPr b="1">
                        <a:latin typeface="Barlow"/>
                        <a:ea typeface="Barlow"/>
                        <a:cs typeface="Barlow"/>
                        <a:sym typeface="Barlow"/>
                      </a:endParaRPr>
                    </a:p>
                  </a:txBody>
                  <a:tcPr marT="91425" marB="91425" marR="91425" marL="91425"/>
                </a:tc>
                <a:tc>
                  <a:txBody>
                    <a:bodyPr/>
                    <a:lstStyle/>
                    <a:p>
                      <a:pPr indent="0" lvl="0" marL="0" rtl="0" algn="ctr">
                        <a:spcBef>
                          <a:spcPts val="0"/>
                        </a:spcBef>
                        <a:spcAft>
                          <a:spcPts val="0"/>
                        </a:spcAft>
                        <a:buNone/>
                      </a:pPr>
                      <a:r>
                        <a:rPr b="1" lang="en">
                          <a:latin typeface="Barlow"/>
                          <a:ea typeface="Barlow"/>
                          <a:cs typeface="Barlow"/>
                          <a:sym typeface="Barlow"/>
                        </a:rPr>
                        <a:t>Infer</a:t>
                      </a:r>
                      <a:endParaRPr b="1">
                        <a:latin typeface="Barlow"/>
                        <a:ea typeface="Barlow"/>
                        <a:cs typeface="Barlow"/>
                        <a:sym typeface="Barlow"/>
                      </a:endParaRPr>
                    </a:p>
                  </a:txBody>
                  <a:tcPr marT="91425" marB="91425" marR="91425" marL="91425"/>
                </a:tc>
                <a:tc>
                  <a:txBody>
                    <a:bodyPr/>
                    <a:lstStyle/>
                    <a:p>
                      <a:pPr indent="0" lvl="0" marL="0" rtl="0" algn="ctr">
                        <a:spcBef>
                          <a:spcPts val="0"/>
                        </a:spcBef>
                        <a:spcAft>
                          <a:spcPts val="0"/>
                        </a:spcAft>
                        <a:buNone/>
                      </a:pPr>
                      <a:r>
                        <a:rPr b="1" lang="en">
                          <a:latin typeface="Barlow"/>
                          <a:ea typeface="Barlow"/>
                          <a:cs typeface="Barlow"/>
                          <a:sym typeface="Barlow"/>
                        </a:rPr>
                        <a:t>So What?</a:t>
                      </a:r>
                      <a:endParaRPr b="1">
                        <a:latin typeface="Barlow"/>
                        <a:ea typeface="Barlow"/>
                        <a:cs typeface="Barlow"/>
                        <a:sym typeface="Barlow"/>
                      </a:endParaRPr>
                    </a:p>
                  </a:txBody>
                  <a:tcPr marT="91425" marB="91425" marR="91425" marL="91425"/>
                </a:tc>
                <a:tc>
                  <a:txBody>
                    <a:bodyPr/>
                    <a:lstStyle/>
                    <a:p>
                      <a:pPr indent="0" lvl="0" marL="0" rtl="0" algn="ctr">
                        <a:spcBef>
                          <a:spcPts val="0"/>
                        </a:spcBef>
                        <a:spcAft>
                          <a:spcPts val="0"/>
                        </a:spcAft>
                        <a:buNone/>
                      </a:pPr>
                      <a:r>
                        <a:rPr b="1" lang="en">
                          <a:latin typeface="Barlow"/>
                          <a:ea typeface="Barlow"/>
                          <a:cs typeface="Barlow"/>
                          <a:sym typeface="Barlow"/>
                        </a:rPr>
                        <a:t>So What Not to do?</a:t>
                      </a:r>
                      <a:endParaRPr b="1">
                        <a:latin typeface="Barlow"/>
                        <a:ea typeface="Barlow"/>
                        <a:cs typeface="Barlow"/>
                        <a:sym typeface="Barlow"/>
                      </a:endParaRPr>
                    </a:p>
                  </a:txBody>
                  <a:tcPr marT="91425" marB="91425" marR="91425" marL="91425"/>
                </a:tc>
              </a:tr>
              <a:tr h="1631900">
                <a:tc>
                  <a:txBody>
                    <a:bodyPr/>
                    <a:lstStyle/>
                    <a:p>
                      <a:pPr indent="0" lvl="0" marL="0" rtl="0" algn="ctr">
                        <a:spcBef>
                          <a:spcPts val="0"/>
                        </a:spcBef>
                        <a:spcAft>
                          <a:spcPts val="0"/>
                        </a:spcAft>
                        <a:buNone/>
                      </a:pPr>
                      <a:r>
                        <a:rPr lang="en">
                          <a:latin typeface="Barlow"/>
                          <a:ea typeface="Barlow"/>
                          <a:cs typeface="Barlow"/>
                          <a:sym typeface="Barlow"/>
                        </a:rPr>
                        <a:t>Senior Care Patients &amp; Their Families</a:t>
                      </a:r>
                      <a:endParaRPr>
                        <a:latin typeface="Barlow"/>
                        <a:ea typeface="Barlow"/>
                        <a:cs typeface="Barlow"/>
                        <a:sym typeface="Barlow"/>
                      </a:endParaRPr>
                    </a:p>
                  </a:txBody>
                  <a:tcPr marT="91425" marB="91425" marR="91425" marL="91425">
                    <a:solidFill>
                      <a:srgbClr val="FFE599"/>
                    </a:solidFill>
                  </a:tcPr>
                </a:tc>
                <a:tc>
                  <a:txBody>
                    <a:bodyPr/>
                    <a:lstStyle/>
                    <a:p>
                      <a:pPr indent="0" lvl="0" marL="0" rtl="0" algn="ctr">
                        <a:spcBef>
                          <a:spcPts val="0"/>
                        </a:spcBef>
                        <a:spcAft>
                          <a:spcPts val="0"/>
                        </a:spcAft>
                        <a:buNone/>
                      </a:pPr>
                      <a:r>
                        <a:rPr lang="en">
                          <a:latin typeface="Barlow"/>
                          <a:ea typeface="Barlow"/>
                          <a:cs typeface="Barlow"/>
                          <a:sym typeface="Barlow"/>
                        </a:rPr>
                        <a:t>The Seniors really enjoy music and when the quartet comes to visit, their families could be potential donors.</a:t>
                      </a:r>
                      <a:endParaRPr>
                        <a:latin typeface="Barlow"/>
                        <a:ea typeface="Barlow"/>
                        <a:cs typeface="Barlow"/>
                        <a:sym typeface="Barlow"/>
                      </a:endParaRPr>
                    </a:p>
                  </a:txBody>
                  <a:tcPr marT="91425" marB="91425" marR="91425" marL="91425"/>
                </a:tc>
                <a:tc>
                  <a:txBody>
                    <a:bodyPr/>
                    <a:lstStyle/>
                    <a:p>
                      <a:pPr indent="0" lvl="0" marL="0" rtl="0" algn="ctr">
                        <a:spcBef>
                          <a:spcPts val="0"/>
                        </a:spcBef>
                        <a:spcAft>
                          <a:spcPts val="0"/>
                        </a:spcAft>
                        <a:buNone/>
                      </a:pPr>
                      <a:r>
                        <a:rPr lang="en">
                          <a:latin typeface="Barlow"/>
                          <a:ea typeface="Barlow"/>
                          <a:cs typeface="Barlow"/>
                          <a:sym typeface="Barlow"/>
                        </a:rPr>
                        <a:t>Seniors may not use social media, get their information from their caretakers families, their families could use quick updates and event locations.</a:t>
                      </a:r>
                      <a:endParaRPr>
                        <a:latin typeface="Barlow"/>
                        <a:ea typeface="Barlow"/>
                        <a:cs typeface="Barlow"/>
                        <a:sym typeface="Barlow"/>
                      </a:endParaRPr>
                    </a:p>
                  </a:txBody>
                  <a:tcPr marT="91425" marB="91425" marR="91425" marL="91425"/>
                </a:tc>
                <a:tc>
                  <a:txBody>
                    <a:bodyPr/>
                    <a:lstStyle/>
                    <a:p>
                      <a:pPr indent="0" lvl="0" marL="0" rtl="0" algn="ctr">
                        <a:spcBef>
                          <a:spcPts val="0"/>
                        </a:spcBef>
                        <a:spcAft>
                          <a:spcPts val="0"/>
                        </a:spcAft>
                        <a:buNone/>
                      </a:pPr>
                      <a:r>
                        <a:rPr lang="en">
                          <a:latin typeface="Barlow"/>
                          <a:ea typeface="Barlow"/>
                          <a:cs typeface="Barlow"/>
                          <a:sym typeface="Barlow"/>
                        </a:rPr>
                        <a:t>Use an online platform to quickly relay event/location information to families.</a:t>
                      </a:r>
                      <a:endParaRPr>
                        <a:latin typeface="Barlow"/>
                        <a:ea typeface="Barlow"/>
                        <a:cs typeface="Barlow"/>
                        <a:sym typeface="Barlow"/>
                      </a:endParaRPr>
                    </a:p>
                  </a:txBody>
                  <a:tcPr marT="91425" marB="91425" marR="91425" marL="91425"/>
                </a:tc>
                <a:tc>
                  <a:txBody>
                    <a:bodyPr/>
                    <a:lstStyle/>
                    <a:p>
                      <a:pPr indent="0" lvl="0" marL="0" rtl="0" algn="ctr">
                        <a:spcBef>
                          <a:spcPts val="0"/>
                        </a:spcBef>
                        <a:spcAft>
                          <a:spcPts val="0"/>
                        </a:spcAft>
                        <a:buNone/>
                      </a:pPr>
                      <a:r>
                        <a:rPr lang="en">
                          <a:latin typeface="Barlow"/>
                          <a:ea typeface="Barlow"/>
                          <a:cs typeface="Barlow"/>
                          <a:sym typeface="Barlow"/>
                        </a:rPr>
                        <a:t>Do not keep families of senior care patients out of the loop about quartet performances.</a:t>
                      </a:r>
                      <a:endParaRPr>
                        <a:latin typeface="Barlow"/>
                        <a:ea typeface="Barlow"/>
                        <a:cs typeface="Barlow"/>
                        <a:sym typeface="Barlow"/>
                      </a:endParaRPr>
                    </a:p>
                  </a:txBody>
                  <a:tcPr marT="91425" marB="91425" marR="91425" marL="91425"/>
                </a:tc>
              </a:tr>
              <a:tr h="1869875">
                <a:tc>
                  <a:txBody>
                    <a:bodyPr/>
                    <a:lstStyle/>
                    <a:p>
                      <a:pPr indent="0" lvl="0" marL="0" rtl="0" algn="ctr">
                        <a:spcBef>
                          <a:spcPts val="0"/>
                        </a:spcBef>
                        <a:spcAft>
                          <a:spcPts val="0"/>
                        </a:spcAft>
                        <a:buNone/>
                      </a:pPr>
                      <a:r>
                        <a:rPr lang="en">
                          <a:latin typeface="Barlow"/>
                          <a:ea typeface="Barlow"/>
                          <a:cs typeface="Barlow"/>
                          <a:sym typeface="Barlow"/>
                        </a:rPr>
                        <a:t>The Public</a:t>
                      </a:r>
                      <a:endParaRPr>
                        <a:latin typeface="Barlow"/>
                        <a:ea typeface="Barlow"/>
                        <a:cs typeface="Barlow"/>
                        <a:sym typeface="Barlow"/>
                      </a:endParaRPr>
                    </a:p>
                  </a:txBody>
                  <a:tcPr marT="91425" marB="91425" marR="91425" marL="91425">
                    <a:solidFill>
                      <a:srgbClr val="FFE599"/>
                    </a:solidFill>
                  </a:tcPr>
                </a:tc>
                <a:tc>
                  <a:txBody>
                    <a:bodyPr/>
                    <a:lstStyle/>
                    <a:p>
                      <a:pPr indent="0" lvl="0" marL="0" rtl="0" algn="ctr">
                        <a:spcBef>
                          <a:spcPts val="0"/>
                        </a:spcBef>
                        <a:spcAft>
                          <a:spcPts val="0"/>
                        </a:spcAft>
                        <a:buNone/>
                      </a:pPr>
                      <a:r>
                        <a:rPr lang="en">
                          <a:latin typeface="Barlow"/>
                          <a:ea typeface="Barlow"/>
                          <a:cs typeface="Barlow"/>
                          <a:sym typeface="Barlow"/>
                        </a:rPr>
                        <a:t>Located in northeast Wisconsin (Brown + Door County), located at many different venues, those who go to concerts enjoy this kind of music.</a:t>
                      </a:r>
                      <a:endParaRPr>
                        <a:latin typeface="Barlow"/>
                        <a:ea typeface="Barlow"/>
                        <a:cs typeface="Barlow"/>
                        <a:sym typeface="Barlow"/>
                      </a:endParaRPr>
                    </a:p>
                  </a:txBody>
                  <a:tcPr marT="91425" marB="91425" marR="91425" marL="91425"/>
                </a:tc>
                <a:tc>
                  <a:txBody>
                    <a:bodyPr/>
                    <a:lstStyle/>
                    <a:p>
                      <a:pPr indent="0" lvl="0" marL="0" rtl="0" algn="ctr">
                        <a:spcBef>
                          <a:spcPts val="0"/>
                        </a:spcBef>
                        <a:spcAft>
                          <a:spcPts val="0"/>
                        </a:spcAft>
                        <a:buNone/>
                      </a:pPr>
                      <a:r>
                        <a:rPr lang="en">
                          <a:latin typeface="Barlow"/>
                          <a:ea typeface="Barlow"/>
                          <a:cs typeface="Barlow"/>
                          <a:sym typeface="Barlow"/>
                        </a:rPr>
                        <a:t>Need event location updates on a widespread scale. Want venues located in their area. Those who are not as versed in the quartet may want to see and hear what they are like.</a:t>
                      </a:r>
                      <a:endParaRPr>
                        <a:latin typeface="Barlow"/>
                        <a:ea typeface="Barlow"/>
                        <a:cs typeface="Barlow"/>
                        <a:sym typeface="Barlow"/>
                      </a:endParaRPr>
                    </a:p>
                  </a:txBody>
                  <a:tcPr marT="91425" marB="91425" marR="91425" marL="91425"/>
                </a:tc>
                <a:tc>
                  <a:txBody>
                    <a:bodyPr/>
                    <a:lstStyle/>
                    <a:p>
                      <a:pPr indent="0" lvl="0" marL="0" rtl="0" algn="ctr">
                        <a:spcBef>
                          <a:spcPts val="0"/>
                        </a:spcBef>
                        <a:spcAft>
                          <a:spcPts val="0"/>
                        </a:spcAft>
                        <a:buNone/>
                      </a:pPr>
                      <a:r>
                        <a:rPr lang="en">
                          <a:latin typeface="Barlow"/>
                          <a:ea typeface="Barlow"/>
                          <a:cs typeface="Barlow"/>
                          <a:sym typeface="Barlow"/>
                        </a:rPr>
                        <a:t>Use an online platform with a large reach to give event/location information to the general public.</a:t>
                      </a:r>
                      <a:endParaRPr>
                        <a:latin typeface="Barlow"/>
                        <a:ea typeface="Barlow"/>
                        <a:cs typeface="Barlow"/>
                        <a:sym typeface="Barlow"/>
                      </a:endParaRPr>
                    </a:p>
                  </a:txBody>
                  <a:tcPr marT="91425" marB="91425" marR="91425" marL="91425"/>
                </a:tc>
                <a:tc>
                  <a:txBody>
                    <a:bodyPr/>
                    <a:lstStyle/>
                    <a:p>
                      <a:pPr indent="0" lvl="0" marL="0" rtl="0" algn="ctr">
                        <a:spcBef>
                          <a:spcPts val="0"/>
                        </a:spcBef>
                        <a:spcAft>
                          <a:spcPts val="0"/>
                        </a:spcAft>
                        <a:buNone/>
                      </a:pPr>
                      <a:r>
                        <a:rPr lang="en">
                          <a:latin typeface="Barlow"/>
                          <a:ea typeface="Barlow"/>
                          <a:cs typeface="Barlow"/>
                          <a:sym typeface="Barlow"/>
                        </a:rPr>
                        <a:t>Do not </a:t>
                      </a:r>
                      <a:r>
                        <a:rPr lang="en" u="sng">
                          <a:latin typeface="Barlow"/>
                          <a:ea typeface="Barlow"/>
                          <a:cs typeface="Barlow"/>
                          <a:sym typeface="Barlow"/>
                        </a:rPr>
                        <a:t>only</a:t>
                      </a:r>
                      <a:r>
                        <a:rPr lang="en">
                          <a:latin typeface="Barlow"/>
                          <a:ea typeface="Barlow"/>
                          <a:cs typeface="Barlow"/>
                          <a:sym typeface="Barlow"/>
                        </a:rPr>
                        <a:t> advertise performances using word of mouth or physical posters.</a:t>
                      </a:r>
                      <a:endParaRPr>
                        <a:latin typeface="Barlow"/>
                        <a:ea typeface="Barlow"/>
                        <a:cs typeface="Barlow"/>
                        <a:sym typeface="Barlow"/>
                      </a:endParaRPr>
                    </a:p>
                  </a:txBody>
                  <a:tcPr marT="91425" marB="91425" marR="91425" marL="91425"/>
                </a:tc>
              </a:tr>
            </a:tbl>
          </a:graphicData>
        </a:graphic>
      </p:graphicFrame>
      <p:sp>
        <p:nvSpPr>
          <p:cNvPr id="186" name="Google Shape;186;gfc805ec1af_1_0"/>
          <p:cNvSpPr/>
          <p:nvPr/>
        </p:nvSpPr>
        <p:spPr>
          <a:xfrm>
            <a:off x="7754990" y="139002"/>
            <a:ext cx="961178" cy="750740"/>
          </a:xfrm>
          <a:custGeom>
            <a:rect b="b" l="l" r="r" t="t"/>
            <a:pathLst>
              <a:path extrusionOk="0" h="2274971" w="2274977">
                <a:moveTo>
                  <a:pt x="2274977" y="1013036"/>
                </a:moveTo>
                <a:lnTo>
                  <a:pt x="2274977" y="1013036"/>
                </a:lnTo>
                <a:lnTo>
                  <a:pt x="2274977" y="0"/>
                </a:lnTo>
                <a:lnTo>
                  <a:pt x="2274977" y="0"/>
                </a:lnTo>
                <a:cubicBezTo>
                  <a:pt x="1018536" y="0"/>
                  <a:pt x="0" y="1018530"/>
                  <a:pt x="0" y="2274971"/>
                </a:cubicBezTo>
                <a:lnTo>
                  <a:pt x="1013047" y="2274971"/>
                </a:lnTo>
                <a:cubicBezTo>
                  <a:pt x="1013047" y="1578027"/>
                  <a:pt x="1578038" y="1013036"/>
                  <a:pt x="2274977" y="1013036"/>
                </a:cubicBezTo>
                <a:close/>
              </a:path>
            </a:pathLst>
          </a:custGeom>
          <a:solidFill>
            <a:schemeClr val="accent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187" name="Google Shape;187;gfc805ec1af_1_0"/>
          <p:cNvSpPr/>
          <p:nvPr/>
        </p:nvSpPr>
        <p:spPr>
          <a:xfrm>
            <a:off x="7182000" y="396262"/>
            <a:ext cx="934713" cy="182518"/>
          </a:xfrm>
          <a:custGeom>
            <a:rect b="b" l="l" r="r" t="t"/>
            <a:pathLst>
              <a:path extrusionOk="0" h="553085" w="2212339">
                <a:moveTo>
                  <a:pt x="276542" y="0"/>
                </a:moveTo>
                <a:cubicBezTo>
                  <a:pt x="123753" y="0"/>
                  <a:pt x="0" y="123753"/>
                  <a:pt x="0" y="276543"/>
                </a:cubicBezTo>
                <a:cubicBezTo>
                  <a:pt x="0" y="429332"/>
                  <a:pt x="123753" y="553085"/>
                  <a:pt x="276542" y="553085"/>
                </a:cubicBezTo>
                <a:cubicBezTo>
                  <a:pt x="429332" y="553085"/>
                  <a:pt x="553085" y="429332"/>
                  <a:pt x="553085" y="276543"/>
                </a:cubicBezTo>
                <a:cubicBezTo>
                  <a:pt x="553085" y="123753"/>
                  <a:pt x="429332" y="0"/>
                  <a:pt x="276542" y="0"/>
                </a:cubicBezTo>
                <a:close/>
                <a:moveTo>
                  <a:pt x="1935797" y="0"/>
                </a:moveTo>
                <a:cubicBezTo>
                  <a:pt x="1783007" y="0"/>
                  <a:pt x="1659254" y="123753"/>
                  <a:pt x="1659254" y="276543"/>
                </a:cubicBezTo>
                <a:cubicBezTo>
                  <a:pt x="1659254" y="429332"/>
                  <a:pt x="1783007" y="553085"/>
                  <a:pt x="1935797" y="553085"/>
                </a:cubicBezTo>
                <a:cubicBezTo>
                  <a:pt x="2088586" y="553085"/>
                  <a:pt x="2212339" y="429332"/>
                  <a:pt x="2212339" y="276543"/>
                </a:cubicBezTo>
                <a:cubicBezTo>
                  <a:pt x="2212339" y="123753"/>
                  <a:pt x="2088586" y="0"/>
                  <a:pt x="1935797" y="0"/>
                </a:cubicBezTo>
                <a:close/>
                <a:moveTo>
                  <a:pt x="1106170" y="0"/>
                </a:moveTo>
                <a:cubicBezTo>
                  <a:pt x="953380" y="0"/>
                  <a:pt x="829627" y="123753"/>
                  <a:pt x="829627" y="276543"/>
                </a:cubicBezTo>
                <a:cubicBezTo>
                  <a:pt x="829627" y="429332"/>
                  <a:pt x="953380" y="553085"/>
                  <a:pt x="1106170" y="553085"/>
                </a:cubicBezTo>
                <a:cubicBezTo>
                  <a:pt x="1258959" y="553085"/>
                  <a:pt x="1382712" y="429332"/>
                  <a:pt x="1382712" y="276543"/>
                </a:cubicBezTo>
                <a:cubicBezTo>
                  <a:pt x="1382712" y="123753"/>
                  <a:pt x="1258959" y="0"/>
                  <a:pt x="1106170" y="0"/>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188" name="Google Shape;188;gfc805ec1af_1_0"/>
          <p:cNvSpPr txBox="1"/>
          <p:nvPr>
            <p:ph type="title"/>
          </p:nvPr>
        </p:nvSpPr>
        <p:spPr>
          <a:xfrm>
            <a:off x="179025" y="237788"/>
            <a:ext cx="6480000" cy="7179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4100"/>
              <a:buNone/>
            </a:pPr>
            <a:r>
              <a:rPr lang="en" sz="3600"/>
              <a:t>KISS Chart: Audience Analysis</a:t>
            </a:r>
            <a:endParaRPr sz="36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usiness Geometric Template">
  <a:themeElements>
    <a:clrScheme name="Custom 347">
      <a:dk1>
        <a:srgbClr val="363739"/>
      </a:dk1>
      <a:lt1>
        <a:srgbClr val="FFFFFF"/>
      </a:lt1>
      <a:dk2>
        <a:srgbClr val="888888"/>
      </a:dk2>
      <a:lt2>
        <a:srgbClr val="F5F5EF"/>
      </a:lt2>
      <a:accent1>
        <a:srgbClr val="EFBC49"/>
      </a:accent1>
      <a:accent2>
        <a:srgbClr val="D8A530"/>
      </a:accent2>
      <a:accent3>
        <a:srgbClr val="AB8540"/>
      </a:accent3>
      <a:accent4>
        <a:srgbClr val="494F56"/>
      </a:accent4>
      <a:accent5>
        <a:srgbClr val="888888"/>
      </a:accent5>
      <a:accent6>
        <a:srgbClr val="B1B1B2"/>
      </a:accent6>
      <a:hlink>
        <a:srgbClr val="363739"/>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