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640"/>
    <a:srgbClr val="055B29"/>
    <a:srgbClr val="64A70B"/>
    <a:srgbClr val="50F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6709" y="1449147"/>
            <a:ext cx="9973777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709" y="5280847"/>
            <a:ext cx="9973777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0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710" y="4800600"/>
            <a:ext cx="997377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6710" y="5367338"/>
            <a:ext cx="997377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6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3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B556632E-F727-DC42-A4B1-EC6F6D94B967}"/>
              </a:ext>
            </a:extLst>
          </p:cNvPr>
          <p:cNvSpPr>
            <a:spLocks noChangeAspect="1"/>
          </p:cNvSpPr>
          <p:nvPr userDrawn="1"/>
        </p:nvSpPr>
        <p:spPr bwMode="auto">
          <a:xfrm flipH="1">
            <a:off x="-1" y="0"/>
            <a:ext cx="5727514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530920" y="2147688"/>
            <a:ext cx="4382521" cy="2007789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1997731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42547" y="6290986"/>
            <a:ext cx="35532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14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365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9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9562" y="447188"/>
            <a:ext cx="9990241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710" y="2222287"/>
            <a:ext cx="9973776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1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710" y="2951396"/>
            <a:ext cx="9973776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6710" y="5281201"/>
            <a:ext cx="9973776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5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6710" y="2222287"/>
            <a:ext cx="493776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2725" y="2222287"/>
            <a:ext cx="4937760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2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6709" y="2174875"/>
            <a:ext cx="493776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710" y="2751138"/>
            <a:ext cx="493776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2725" y="2174875"/>
            <a:ext cx="493776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2725" y="2751138"/>
            <a:ext cx="493776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9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3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6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766710" y="446087"/>
            <a:ext cx="3486194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710" y="446088"/>
            <a:ext cx="3486194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965" y="446088"/>
            <a:ext cx="6144521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6710" y="2260738"/>
            <a:ext cx="3486194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8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10784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24933" y="6278528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90070" y="6153054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7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7202" y="447188"/>
            <a:ext cx="997328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6710" y="2184401"/>
            <a:ext cx="996506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6710" y="6290986"/>
            <a:ext cx="732912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290986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6165512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8C788C-741C-0343-A94A-D4C147610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/>
          <a:srcRect l="-3757" r="-3150" b="16451"/>
          <a:stretch/>
        </p:blipFill>
        <p:spPr>
          <a:xfrm>
            <a:off x="80305" y="5462539"/>
            <a:ext cx="1606101" cy="132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28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D3D290-6966-44F9-A5C7-6FE6097FB74D}"/>
              </a:ext>
            </a:extLst>
          </p:cNvPr>
          <p:cNvSpPr txBox="1"/>
          <p:nvPr/>
        </p:nvSpPr>
        <p:spPr>
          <a:xfrm>
            <a:off x="1458561" y="1443841"/>
            <a:ext cx="92748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following slide contains a template you may use to recognize outstanding student employees.</a:t>
            </a:r>
          </a:p>
          <a:p>
            <a:endParaRPr lang="en-US" dirty="0"/>
          </a:p>
          <a:p>
            <a:r>
              <a:rPr lang="en-US" dirty="0"/>
              <a:t>At a minimum, you will need to include the student’s name, job title, employer, a short description of their contributions, and the nominator/s.  We’ve suggested some other info you may want to include as well (photo, hometown, major, fun fact).</a:t>
            </a:r>
          </a:p>
          <a:p>
            <a:endParaRPr lang="en-US" dirty="0"/>
          </a:p>
          <a:p>
            <a:r>
              <a:rPr lang="en-US" dirty="0"/>
              <a:t>Nominators must verify the student consents to the public release of any information on the form prior to submitting it to Student Employment (studentemployment@uwgb.edu).</a:t>
            </a:r>
          </a:p>
          <a:p>
            <a:endParaRPr lang="en-US" dirty="0"/>
          </a:p>
          <a:p>
            <a:r>
              <a:rPr lang="en-US" dirty="0"/>
              <a:t>The deadline for submissions is April 12, 2021.</a:t>
            </a:r>
          </a:p>
          <a:p>
            <a:endParaRPr lang="en-US" dirty="0"/>
          </a:p>
          <a:p>
            <a:r>
              <a:rPr lang="en-US" dirty="0"/>
              <a:t>We will feature submissions on the UWGB Student Employee Facebook page during National Student Employment Week (April 12-16, 2021). </a:t>
            </a:r>
          </a:p>
        </p:txBody>
      </p:sp>
    </p:spTree>
    <p:extLst>
      <p:ext uri="{BB962C8B-B14F-4D97-AF65-F5344CB8AC3E}">
        <p14:creationId xmlns:p14="http://schemas.microsoft.com/office/powerpoint/2010/main" val="195534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52C1-1F8E-42DF-AB15-512CA343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07" y="488221"/>
            <a:ext cx="4774857" cy="2007789"/>
          </a:xfrm>
        </p:spPr>
        <p:txBody>
          <a:bodyPr/>
          <a:lstStyle/>
          <a:p>
            <a:pPr algn="ctr"/>
            <a:r>
              <a:rPr lang="en-US" sz="4000" dirty="0">
                <a:latin typeface="Century Gothic" panose="020B0502020202020204" pitchFamily="34" charset="0"/>
              </a:rPr>
              <a:t>Student Employee Spotlight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B71E7-1C40-46AE-8284-853F1AB736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2193" y="1348248"/>
            <a:ext cx="4880300" cy="4636093"/>
          </a:xfrm>
        </p:spPr>
        <p:txBody>
          <a:bodyPr>
            <a:normAutofit/>
          </a:bodyPr>
          <a:lstStyle/>
          <a:p>
            <a:r>
              <a:rPr lang="en-US" i="1" dirty="0">
                <a:latin typeface="Century Gothic" panose="020B0502020202020204" pitchFamily="34" charset="0"/>
              </a:rPr>
              <a:t>&lt;&lt;Job Title&gt;&gt;, &lt;&lt;Employer&gt;&gt;</a:t>
            </a:r>
          </a:p>
          <a:p>
            <a:r>
              <a:rPr lang="en-US" b="1" dirty="0">
                <a:latin typeface="Century Gothic" panose="020B0502020202020204" pitchFamily="34" charset="0"/>
              </a:rPr>
              <a:t>Hometown:</a:t>
            </a:r>
          </a:p>
          <a:p>
            <a:r>
              <a:rPr lang="en-US" b="1" dirty="0">
                <a:latin typeface="Century Gothic" panose="020B0502020202020204" pitchFamily="34" charset="0"/>
              </a:rPr>
              <a:t>Major:</a:t>
            </a:r>
          </a:p>
          <a:p>
            <a:r>
              <a:rPr lang="en-US" dirty="0">
                <a:latin typeface="Century Gothic" panose="020B0502020202020204" pitchFamily="34" charset="0"/>
              </a:rPr>
              <a:t>&lt;&lt;Optional: Interesting fact/s (could be student’s favorite restaurant, how employment has impacted their UWGB experience, etc.)&gt;&gt;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&lt;&lt;Short narrative about the impact and importance of the student’s work and why they are a great employee.&gt;&gt;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F1553D-9F45-46F6-A7E0-BDB3EB3E7C6F}"/>
              </a:ext>
            </a:extLst>
          </p:cNvPr>
          <p:cNvSpPr txBox="1"/>
          <p:nvPr/>
        </p:nvSpPr>
        <p:spPr>
          <a:xfrm>
            <a:off x="5982192" y="488221"/>
            <a:ext cx="6971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entury Gothic" panose="020B0502020202020204" pitchFamily="34" charset="0"/>
              </a:rPr>
              <a:t>Student Name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C64C2-09FC-4305-AE26-9B7DA75A9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9" y="2207408"/>
            <a:ext cx="4194412" cy="41944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D182B0-B85E-4773-874F-3DF0BE118E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5591">
                        <a14:foregroundMark x1="44176" y1="42094" x2="44176" y2="42094"/>
                        <a14:foregroundMark x1="42097" y1="39783" x2="52579" y2="48087"/>
                        <a14:foregroundMark x1="36106" y1="35596" x2="44509" y2="32202"/>
                        <a14:foregroundMark x1="43927" y1="32419" x2="57737" y2="38700"/>
                        <a14:foregroundMark x1="56822" y1="41588" x2="54992" y2="54368"/>
                        <a14:foregroundMark x1="33028" y1="41877" x2="49917" y2="56751"/>
                        <a14:foregroundMark x1="65807" y1="30614" x2="65225" y2="37906"/>
                        <a14:foregroundMark x1="71215" y1="40505" x2="76040" y2="29603"/>
                        <a14:foregroundMark x1="88353" y1="5054" x2="87770" y2="16245"/>
                        <a14:foregroundMark x1="20715" y1="54657" x2="20715" y2="68736"/>
                        <a14:foregroundMark x1="4493" y1="57762" x2="5990" y2="65560"/>
                        <a14:foregroundMark x1="18303" y1="75235" x2="16805" y2="88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26"/>
          <a:stretch/>
        </p:blipFill>
        <p:spPr>
          <a:xfrm>
            <a:off x="10323182" y="4716443"/>
            <a:ext cx="1716858" cy="206554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CA8BE0-9C81-4CB7-9ABF-87EC07301423}"/>
              </a:ext>
            </a:extLst>
          </p:cNvPr>
          <p:cNvSpPr txBox="1"/>
          <p:nvPr/>
        </p:nvSpPr>
        <p:spPr>
          <a:xfrm>
            <a:off x="5982192" y="6091439"/>
            <a:ext cx="35794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Century Gothic" panose="020B0502020202020204" pitchFamily="34" charset="0"/>
              </a:rPr>
              <a:t>This #</a:t>
            </a:r>
            <a:r>
              <a:rPr lang="en-US" sz="1500" dirty="0" err="1">
                <a:latin typeface="Century Gothic" panose="020B0502020202020204" pitchFamily="34" charset="0"/>
              </a:rPr>
              <a:t>UWGBrockstar</a:t>
            </a:r>
            <a:r>
              <a:rPr lang="en-US" sz="1500" dirty="0">
                <a:latin typeface="Century Gothic" panose="020B0502020202020204" pitchFamily="34" charset="0"/>
              </a:rPr>
              <a:t> was nominated by: (Nominator/Supervisor)</a:t>
            </a:r>
          </a:p>
        </p:txBody>
      </p:sp>
    </p:spTree>
    <p:extLst>
      <p:ext uri="{BB962C8B-B14F-4D97-AF65-F5344CB8AC3E}">
        <p14:creationId xmlns:p14="http://schemas.microsoft.com/office/powerpoint/2010/main" val="3010926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UWGB Green">
      <a:dk1>
        <a:srgbClr val="000000"/>
      </a:dk1>
      <a:lt1>
        <a:srgbClr val="FFFFFF"/>
      </a:lt1>
      <a:dk2>
        <a:srgbClr val="0F5640"/>
      </a:dk2>
      <a:lt2>
        <a:srgbClr val="DDDDDD"/>
      </a:lt2>
      <a:accent1>
        <a:srgbClr val="549E39"/>
      </a:accent1>
      <a:accent2>
        <a:srgbClr val="8AB833"/>
      </a:accent2>
      <a:accent3>
        <a:srgbClr val="C0CF3A"/>
      </a:accent3>
      <a:accent4>
        <a:srgbClr val="4D9979"/>
      </a:accent4>
      <a:accent5>
        <a:srgbClr val="67C3A8"/>
      </a:accent5>
      <a:accent6>
        <a:srgbClr val="0A8560"/>
      </a:accent6>
      <a:hlink>
        <a:srgbClr val="6B9F25"/>
      </a:hlink>
      <a:folHlink>
        <a:srgbClr val="0F56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theme-four-UWGB" id="{0E4617E0-1738-AF4A-9943-B26BE020ABD8}" vid="{03B22FF9-7E29-794D-ABAF-AD7CBDEADE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2</vt:lpstr>
      <vt:lpstr>Quotable</vt:lpstr>
      <vt:lpstr>PowerPoint Presentation</vt:lpstr>
      <vt:lpstr>Student Employee Spotlight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Voelker, Allen</dc:creator>
  <cp:lastModifiedBy>Voelker, Allen</cp:lastModifiedBy>
  <cp:revision>12</cp:revision>
  <dcterms:created xsi:type="dcterms:W3CDTF">2021-03-04T16:06:18Z</dcterms:created>
  <dcterms:modified xsi:type="dcterms:W3CDTF">2021-03-10T16:25:55Z</dcterms:modified>
</cp:coreProperties>
</file>