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9" r:id="rId4"/>
  </p:sldMasterIdLst>
  <p:notesMasterIdLst>
    <p:notesMasterId r:id="rId21"/>
  </p:notesMasterIdLst>
  <p:sldIdLst>
    <p:sldId id="269" r:id="rId5"/>
    <p:sldId id="309" r:id="rId6"/>
    <p:sldId id="343" r:id="rId7"/>
    <p:sldId id="382" r:id="rId8"/>
    <p:sldId id="470" r:id="rId9"/>
    <p:sldId id="452" r:id="rId10"/>
    <p:sldId id="399" r:id="rId11"/>
    <p:sldId id="315" r:id="rId12"/>
    <p:sldId id="401" r:id="rId13"/>
    <p:sldId id="462" r:id="rId14"/>
    <p:sldId id="463" r:id="rId15"/>
    <p:sldId id="471" r:id="rId16"/>
    <p:sldId id="344" r:id="rId17"/>
    <p:sldId id="349" r:id="rId18"/>
    <p:sldId id="469" r:id="rId19"/>
    <p:sldId id="311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Raleway Light" pitchFamily="2" charset="0"/>
      <p:regular r:id="rId34"/>
      <p:italic r:id="rId35"/>
    </p:embeddedFont>
    <p:embeddedFont>
      <p:font typeface="Raleway SemiBold" pitchFamily="2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A6AFBA"/>
    <a:srgbClr val="37465E"/>
    <a:srgbClr val="EF8A45"/>
    <a:srgbClr val="546980"/>
    <a:srgbClr val="70C2D4"/>
    <a:srgbClr val="D9C973"/>
    <a:srgbClr val="D4CCA8"/>
    <a:srgbClr val="F2F2F2"/>
    <a:srgbClr val="BDE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0424" autoAdjust="0"/>
  </p:normalViewPr>
  <p:slideViewPr>
    <p:cSldViewPr snapToGrid="0">
      <p:cViewPr varScale="1">
        <p:scale>
          <a:sx n="86" d="100"/>
          <a:sy n="86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4FCD13-C387-4FE6-9BB3-DDB4FEB6926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1EFAF2-BF63-4D50-8AC4-8BC00C2B4586}">
      <dgm:prSet/>
      <dgm:spPr/>
      <dgm:t>
        <a:bodyPr/>
        <a:lstStyle/>
        <a:p>
          <a:r>
            <a:rPr lang="en-US"/>
            <a:t>On a scale of 1 (low) to 10 (high), rank your confidence level </a:t>
          </a:r>
        </a:p>
      </dgm:t>
    </dgm:pt>
    <dgm:pt modelId="{98476EA5-58BD-4133-8E81-180477CE6DAB}" type="parTrans" cxnId="{ABB0E810-0DF5-443D-9293-9641D4959415}">
      <dgm:prSet/>
      <dgm:spPr/>
      <dgm:t>
        <a:bodyPr/>
        <a:lstStyle/>
        <a:p>
          <a:endParaRPr lang="en-US"/>
        </a:p>
      </dgm:t>
    </dgm:pt>
    <dgm:pt modelId="{8B4ED48E-7DCF-4DDE-882E-625F8A943600}" type="sibTrans" cxnId="{ABB0E810-0DF5-443D-9293-9641D4959415}">
      <dgm:prSet/>
      <dgm:spPr/>
      <dgm:t>
        <a:bodyPr/>
        <a:lstStyle/>
        <a:p>
          <a:endParaRPr lang="en-US"/>
        </a:p>
      </dgm:t>
    </dgm:pt>
    <dgm:pt modelId="{83107801-4DA0-4C98-A638-49F88BE640A2}">
      <dgm:prSet/>
      <dgm:spPr/>
      <dgm:t>
        <a:bodyPr/>
        <a:lstStyle/>
        <a:p>
          <a:r>
            <a:rPr lang="en-US"/>
            <a:t>What are your weaknesses?</a:t>
          </a:r>
        </a:p>
      </dgm:t>
    </dgm:pt>
    <dgm:pt modelId="{EC358660-172E-488E-AA1F-EE8C2630B569}" type="parTrans" cxnId="{21044893-7098-4DE3-913F-640CA4055690}">
      <dgm:prSet/>
      <dgm:spPr/>
      <dgm:t>
        <a:bodyPr/>
        <a:lstStyle/>
        <a:p>
          <a:endParaRPr lang="en-US"/>
        </a:p>
      </dgm:t>
    </dgm:pt>
    <dgm:pt modelId="{B8E352EE-15F2-447B-AAE4-0619E2C9D269}" type="sibTrans" cxnId="{21044893-7098-4DE3-913F-640CA4055690}">
      <dgm:prSet/>
      <dgm:spPr/>
      <dgm:t>
        <a:bodyPr/>
        <a:lstStyle/>
        <a:p>
          <a:endParaRPr lang="en-US"/>
        </a:p>
      </dgm:t>
    </dgm:pt>
    <dgm:pt modelId="{F7DC368E-5637-43C9-990A-8745184125AC}">
      <dgm:prSet/>
      <dgm:spPr/>
      <dgm:t>
        <a:bodyPr/>
        <a:lstStyle/>
        <a:p>
          <a:r>
            <a:rPr lang="en-US"/>
            <a:t>How do your words and actions affect others most often?</a:t>
          </a:r>
        </a:p>
      </dgm:t>
    </dgm:pt>
    <dgm:pt modelId="{42FA8182-AA9E-4E92-A98F-DD23235D367A}" type="parTrans" cxnId="{2D56FA44-234A-4FD5-A45E-21CDA67A0D8A}">
      <dgm:prSet/>
      <dgm:spPr/>
      <dgm:t>
        <a:bodyPr/>
        <a:lstStyle/>
        <a:p>
          <a:endParaRPr lang="en-US"/>
        </a:p>
      </dgm:t>
    </dgm:pt>
    <dgm:pt modelId="{AB50DE6B-DC98-481B-AA21-F65310814FB3}" type="sibTrans" cxnId="{2D56FA44-234A-4FD5-A45E-21CDA67A0D8A}">
      <dgm:prSet/>
      <dgm:spPr/>
      <dgm:t>
        <a:bodyPr/>
        <a:lstStyle/>
        <a:p>
          <a:endParaRPr lang="en-US"/>
        </a:p>
      </dgm:t>
    </dgm:pt>
    <dgm:pt modelId="{9B3A11DC-608F-4F04-86A8-6EA1DB9E2F15}">
      <dgm:prSet/>
      <dgm:spPr/>
      <dgm:t>
        <a:bodyPr/>
        <a:lstStyle/>
        <a:p>
          <a:r>
            <a:rPr lang="en-US" dirty="0"/>
            <a:t>Do you make situations better: most of the time, sometimes, or rarely? </a:t>
          </a:r>
        </a:p>
        <a:p>
          <a:r>
            <a:rPr lang="en-US" dirty="0"/>
            <a:t>Would others say the same about you?</a:t>
          </a:r>
        </a:p>
      </dgm:t>
    </dgm:pt>
    <dgm:pt modelId="{9534D551-B739-42AF-A4CF-7C54D6FDF8DC}" type="parTrans" cxnId="{6A472587-FF9C-4037-B221-3ED668CDF9CE}">
      <dgm:prSet/>
      <dgm:spPr/>
      <dgm:t>
        <a:bodyPr/>
        <a:lstStyle/>
        <a:p>
          <a:endParaRPr lang="en-US"/>
        </a:p>
      </dgm:t>
    </dgm:pt>
    <dgm:pt modelId="{B365FA2A-F6F6-4B8A-BF75-772D951F6F4D}" type="sibTrans" cxnId="{6A472587-FF9C-4037-B221-3ED668CDF9CE}">
      <dgm:prSet/>
      <dgm:spPr/>
      <dgm:t>
        <a:bodyPr/>
        <a:lstStyle/>
        <a:p>
          <a:endParaRPr lang="en-US"/>
        </a:p>
      </dgm:t>
    </dgm:pt>
    <dgm:pt modelId="{4CBBC8C9-72EB-4AAF-846A-A61366758B16}" type="pres">
      <dgm:prSet presAssocID="{514FCD13-C387-4FE6-9BB3-DDB4FEB6926C}" presName="vert0" presStyleCnt="0">
        <dgm:presLayoutVars>
          <dgm:dir/>
          <dgm:animOne val="branch"/>
          <dgm:animLvl val="lvl"/>
        </dgm:presLayoutVars>
      </dgm:prSet>
      <dgm:spPr/>
    </dgm:pt>
    <dgm:pt modelId="{21B8B8D9-76EE-4B80-835F-EF36F1C3D7B3}" type="pres">
      <dgm:prSet presAssocID="{A61EFAF2-BF63-4D50-8AC4-8BC00C2B4586}" presName="thickLine" presStyleLbl="alignNode1" presStyleIdx="0" presStyleCnt="4"/>
      <dgm:spPr/>
    </dgm:pt>
    <dgm:pt modelId="{1DB6D495-5228-4A63-A9B7-414B67A21821}" type="pres">
      <dgm:prSet presAssocID="{A61EFAF2-BF63-4D50-8AC4-8BC00C2B4586}" presName="horz1" presStyleCnt="0"/>
      <dgm:spPr/>
    </dgm:pt>
    <dgm:pt modelId="{E9C8844F-B47A-41C5-A5E0-AA1392475FA6}" type="pres">
      <dgm:prSet presAssocID="{A61EFAF2-BF63-4D50-8AC4-8BC00C2B4586}" presName="tx1" presStyleLbl="revTx" presStyleIdx="0" presStyleCnt="4"/>
      <dgm:spPr/>
    </dgm:pt>
    <dgm:pt modelId="{0FB37183-281D-4B07-97FE-B7D5FC908EB1}" type="pres">
      <dgm:prSet presAssocID="{A61EFAF2-BF63-4D50-8AC4-8BC00C2B4586}" presName="vert1" presStyleCnt="0"/>
      <dgm:spPr/>
    </dgm:pt>
    <dgm:pt modelId="{E8E9CF14-03A6-4850-BB15-26C7B3165E11}" type="pres">
      <dgm:prSet presAssocID="{83107801-4DA0-4C98-A638-49F88BE640A2}" presName="thickLine" presStyleLbl="alignNode1" presStyleIdx="1" presStyleCnt="4"/>
      <dgm:spPr/>
    </dgm:pt>
    <dgm:pt modelId="{F7EB70E8-2BC0-4AFF-B179-539BFBF1F4C0}" type="pres">
      <dgm:prSet presAssocID="{83107801-4DA0-4C98-A638-49F88BE640A2}" presName="horz1" presStyleCnt="0"/>
      <dgm:spPr/>
    </dgm:pt>
    <dgm:pt modelId="{98DB50FE-0FE1-4A9A-824A-60FD48FE7EC7}" type="pres">
      <dgm:prSet presAssocID="{83107801-4DA0-4C98-A638-49F88BE640A2}" presName="tx1" presStyleLbl="revTx" presStyleIdx="1" presStyleCnt="4"/>
      <dgm:spPr/>
    </dgm:pt>
    <dgm:pt modelId="{63070F20-5941-403D-A3F1-B1C954A9026D}" type="pres">
      <dgm:prSet presAssocID="{83107801-4DA0-4C98-A638-49F88BE640A2}" presName="vert1" presStyleCnt="0"/>
      <dgm:spPr/>
    </dgm:pt>
    <dgm:pt modelId="{EC54626E-1E7D-4D8F-8785-CD3B4BCFDF90}" type="pres">
      <dgm:prSet presAssocID="{F7DC368E-5637-43C9-990A-8745184125AC}" presName="thickLine" presStyleLbl="alignNode1" presStyleIdx="2" presStyleCnt="4"/>
      <dgm:spPr/>
    </dgm:pt>
    <dgm:pt modelId="{D8E5D7CD-D4A7-44BB-B692-0589A295812F}" type="pres">
      <dgm:prSet presAssocID="{F7DC368E-5637-43C9-990A-8745184125AC}" presName="horz1" presStyleCnt="0"/>
      <dgm:spPr/>
    </dgm:pt>
    <dgm:pt modelId="{225A8B53-1331-490D-B3F8-CD475DFE788F}" type="pres">
      <dgm:prSet presAssocID="{F7DC368E-5637-43C9-990A-8745184125AC}" presName="tx1" presStyleLbl="revTx" presStyleIdx="2" presStyleCnt="4"/>
      <dgm:spPr/>
    </dgm:pt>
    <dgm:pt modelId="{40C677A3-052E-43A6-96D0-FEF81393C3CF}" type="pres">
      <dgm:prSet presAssocID="{F7DC368E-5637-43C9-990A-8745184125AC}" presName="vert1" presStyleCnt="0"/>
      <dgm:spPr/>
    </dgm:pt>
    <dgm:pt modelId="{F49B2CEB-6082-4ED5-B2C3-FD88185F909B}" type="pres">
      <dgm:prSet presAssocID="{9B3A11DC-608F-4F04-86A8-6EA1DB9E2F15}" presName="thickLine" presStyleLbl="alignNode1" presStyleIdx="3" presStyleCnt="4"/>
      <dgm:spPr/>
    </dgm:pt>
    <dgm:pt modelId="{96F47BAE-94EB-4F1F-B927-A46D2CB2CEFA}" type="pres">
      <dgm:prSet presAssocID="{9B3A11DC-608F-4F04-86A8-6EA1DB9E2F15}" presName="horz1" presStyleCnt="0"/>
      <dgm:spPr/>
    </dgm:pt>
    <dgm:pt modelId="{41561015-E997-44FB-9067-620D63F4C08F}" type="pres">
      <dgm:prSet presAssocID="{9B3A11DC-608F-4F04-86A8-6EA1DB9E2F15}" presName="tx1" presStyleLbl="revTx" presStyleIdx="3" presStyleCnt="4"/>
      <dgm:spPr/>
    </dgm:pt>
    <dgm:pt modelId="{134298E5-5342-4DA7-AA83-3058DFDFEFD9}" type="pres">
      <dgm:prSet presAssocID="{9B3A11DC-608F-4F04-86A8-6EA1DB9E2F15}" presName="vert1" presStyleCnt="0"/>
      <dgm:spPr/>
    </dgm:pt>
  </dgm:ptLst>
  <dgm:cxnLst>
    <dgm:cxn modelId="{ABB0E810-0DF5-443D-9293-9641D4959415}" srcId="{514FCD13-C387-4FE6-9BB3-DDB4FEB6926C}" destId="{A61EFAF2-BF63-4D50-8AC4-8BC00C2B4586}" srcOrd="0" destOrd="0" parTransId="{98476EA5-58BD-4133-8E81-180477CE6DAB}" sibTransId="{8B4ED48E-7DCF-4DDE-882E-625F8A943600}"/>
    <dgm:cxn modelId="{2D56FA44-234A-4FD5-A45E-21CDA67A0D8A}" srcId="{514FCD13-C387-4FE6-9BB3-DDB4FEB6926C}" destId="{F7DC368E-5637-43C9-990A-8745184125AC}" srcOrd="2" destOrd="0" parTransId="{42FA8182-AA9E-4E92-A98F-DD23235D367A}" sibTransId="{AB50DE6B-DC98-481B-AA21-F65310814FB3}"/>
    <dgm:cxn modelId="{BCE49F65-F58D-4149-BD54-D6F1DBF9D6A9}" type="presOf" srcId="{9B3A11DC-608F-4F04-86A8-6EA1DB9E2F15}" destId="{41561015-E997-44FB-9067-620D63F4C08F}" srcOrd="0" destOrd="0" presId="urn:microsoft.com/office/officeart/2008/layout/LinedList"/>
    <dgm:cxn modelId="{FD194178-2C93-48EA-8F4A-F6474C8040D1}" type="presOf" srcId="{F7DC368E-5637-43C9-990A-8745184125AC}" destId="{225A8B53-1331-490D-B3F8-CD475DFE788F}" srcOrd="0" destOrd="0" presId="urn:microsoft.com/office/officeart/2008/layout/LinedList"/>
    <dgm:cxn modelId="{02CD6958-0FF3-4A7B-8D26-61FFB48BEC54}" type="presOf" srcId="{514FCD13-C387-4FE6-9BB3-DDB4FEB6926C}" destId="{4CBBC8C9-72EB-4AAF-846A-A61366758B16}" srcOrd="0" destOrd="0" presId="urn:microsoft.com/office/officeart/2008/layout/LinedList"/>
    <dgm:cxn modelId="{6A472587-FF9C-4037-B221-3ED668CDF9CE}" srcId="{514FCD13-C387-4FE6-9BB3-DDB4FEB6926C}" destId="{9B3A11DC-608F-4F04-86A8-6EA1DB9E2F15}" srcOrd="3" destOrd="0" parTransId="{9534D551-B739-42AF-A4CF-7C54D6FDF8DC}" sibTransId="{B365FA2A-F6F6-4B8A-BF75-772D951F6F4D}"/>
    <dgm:cxn modelId="{21044893-7098-4DE3-913F-640CA4055690}" srcId="{514FCD13-C387-4FE6-9BB3-DDB4FEB6926C}" destId="{83107801-4DA0-4C98-A638-49F88BE640A2}" srcOrd="1" destOrd="0" parTransId="{EC358660-172E-488E-AA1F-EE8C2630B569}" sibTransId="{B8E352EE-15F2-447B-AAE4-0619E2C9D269}"/>
    <dgm:cxn modelId="{D44E93DA-D33F-4AAE-A8D6-0223841E03E0}" type="presOf" srcId="{83107801-4DA0-4C98-A638-49F88BE640A2}" destId="{98DB50FE-0FE1-4A9A-824A-60FD48FE7EC7}" srcOrd="0" destOrd="0" presId="urn:microsoft.com/office/officeart/2008/layout/LinedList"/>
    <dgm:cxn modelId="{966D2CF7-9F4D-4BF1-88A2-24C66D03272B}" type="presOf" srcId="{A61EFAF2-BF63-4D50-8AC4-8BC00C2B4586}" destId="{E9C8844F-B47A-41C5-A5E0-AA1392475FA6}" srcOrd="0" destOrd="0" presId="urn:microsoft.com/office/officeart/2008/layout/LinedList"/>
    <dgm:cxn modelId="{0065D4A3-E000-4FA3-9279-2E96DC76FE2E}" type="presParOf" srcId="{4CBBC8C9-72EB-4AAF-846A-A61366758B16}" destId="{21B8B8D9-76EE-4B80-835F-EF36F1C3D7B3}" srcOrd="0" destOrd="0" presId="urn:microsoft.com/office/officeart/2008/layout/LinedList"/>
    <dgm:cxn modelId="{47DEBCFC-B74E-4E69-BB19-289A1BBE25C8}" type="presParOf" srcId="{4CBBC8C9-72EB-4AAF-846A-A61366758B16}" destId="{1DB6D495-5228-4A63-A9B7-414B67A21821}" srcOrd="1" destOrd="0" presId="urn:microsoft.com/office/officeart/2008/layout/LinedList"/>
    <dgm:cxn modelId="{25811322-86D5-49DC-87EC-EFF1E5A96D99}" type="presParOf" srcId="{1DB6D495-5228-4A63-A9B7-414B67A21821}" destId="{E9C8844F-B47A-41C5-A5E0-AA1392475FA6}" srcOrd="0" destOrd="0" presId="urn:microsoft.com/office/officeart/2008/layout/LinedList"/>
    <dgm:cxn modelId="{F857C030-A989-489A-8C53-88F2FFCA1B58}" type="presParOf" srcId="{1DB6D495-5228-4A63-A9B7-414B67A21821}" destId="{0FB37183-281D-4B07-97FE-B7D5FC908EB1}" srcOrd="1" destOrd="0" presId="urn:microsoft.com/office/officeart/2008/layout/LinedList"/>
    <dgm:cxn modelId="{60A7F26F-C636-4C53-A97B-9ED2C73E5C73}" type="presParOf" srcId="{4CBBC8C9-72EB-4AAF-846A-A61366758B16}" destId="{E8E9CF14-03A6-4850-BB15-26C7B3165E11}" srcOrd="2" destOrd="0" presId="urn:microsoft.com/office/officeart/2008/layout/LinedList"/>
    <dgm:cxn modelId="{8D0A765D-2113-4DCE-B95F-07246660CB5D}" type="presParOf" srcId="{4CBBC8C9-72EB-4AAF-846A-A61366758B16}" destId="{F7EB70E8-2BC0-4AFF-B179-539BFBF1F4C0}" srcOrd="3" destOrd="0" presId="urn:microsoft.com/office/officeart/2008/layout/LinedList"/>
    <dgm:cxn modelId="{8187D09E-FCF4-4581-BEAF-45A24820DBBB}" type="presParOf" srcId="{F7EB70E8-2BC0-4AFF-B179-539BFBF1F4C0}" destId="{98DB50FE-0FE1-4A9A-824A-60FD48FE7EC7}" srcOrd="0" destOrd="0" presId="urn:microsoft.com/office/officeart/2008/layout/LinedList"/>
    <dgm:cxn modelId="{39619BFD-0601-4C19-971D-C18F880F16F1}" type="presParOf" srcId="{F7EB70E8-2BC0-4AFF-B179-539BFBF1F4C0}" destId="{63070F20-5941-403D-A3F1-B1C954A9026D}" srcOrd="1" destOrd="0" presId="urn:microsoft.com/office/officeart/2008/layout/LinedList"/>
    <dgm:cxn modelId="{CB811DDB-38BB-431D-914B-A1FF838823C1}" type="presParOf" srcId="{4CBBC8C9-72EB-4AAF-846A-A61366758B16}" destId="{EC54626E-1E7D-4D8F-8785-CD3B4BCFDF90}" srcOrd="4" destOrd="0" presId="urn:microsoft.com/office/officeart/2008/layout/LinedList"/>
    <dgm:cxn modelId="{BF9A5865-B41C-4A4C-8FB8-39B4B73FDE73}" type="presParOf" srcId="{4CBBC8C9-72EB-4AAF-846A-A61366758B16}" destId="{D8E5D7CD-D4A7-44BB-B692-0589A295812F}" srcOrd="5" destOrd="0" presId="urn:microsoft.com/office/officeart/2008/layout/LinedList"/>
    <dgm:cxn modelId="{224CC0C0-FA67-496D-8038-252305AF0E4B}" type="presParOf" srcId="{D8E5D7CD-D4A7-44BB-B692-0589A295812F}" destId="{225A8B53-1331-490D-B3F8-CD475DFE788F}" srcOrd="0" destOrd="0" presId="urn:microsoft.com/office/officeart/2008/layout/LinedList"/>
    <dgm:cxn modelId="{88503A45-6B7E-4568-83B0-C63CCBAB7B11}" type="presParOf" srcId="{D8E5D7CD-D4A7-44BB-B692-0589A295812F}" destId="{40C677A3-052E-43A6-96D0-FEF81393C3CF}" srcOrd="1" destOrd="0" presId="urn:microsoft.com/office/officeart/2008/layout/LinedList"/>
    <dgm:cxn modelId="{DD2D1675-6C62-4763-942B-AD056797B1AB}" type="presParOf" srcId="{4CBBC8C9-72EB-4AAF-846A-A61366758B16}" destId="{F49B2CEB-6082-4ED5-B2C3-FD88185F909B}" srcOrd="6" destOrd="0" presId="urn:microsoft.com/office/officeart/2008/layout/LinedList"/>
    <dgm:cxn modelId="{02EC4266-21AD-4424-855C-AC3220E4E2D8}" type="presParOf" srcId="{4CBBC8C9-72EB-4AAF-846A-A61366758B16}" destId="{96F47BAE-94EB-4F1F-B927-A46D2CB2CEFA}" srcOrd="7" destOrd="0" presId="urn:microsoft.com/office/officeart/2008/layout/LinedList"/>
    <dgm:cxn modelId="{ED225719-214F-4E11-8DA1-CB92CEAA033F}" type="presParOf" srcId="{96F47BAE-94EB-4F1F-B927-A46D2CB2CEFA}" destId="{41561015-E997-44FB-9067-620D63F4C08F}" srcOrd="0" destOrd="0" presId="urn:microsoft.com/office/officeart/2008/layout/LinedList"/>
    <dgm:cxn modelId="{29A41B7F-AA18-4227-886E-91E7BD20A9FE}" type="presParOf" srcId="{96F47BAE-94EB-4F1F-B927-A46D2CB2CEFA}" destId="{134298E5-5342-4DA7-AA83-3058DFDFEF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8B8D9-76EE-4B80-835F-EF36F1C3D7B3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8844F-B47A-41C5-A5E0-AA1392475FA6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On a scale of 1 (low) to 10 (high), rank your confidence level </a:t>
          </a:r>
        </a:p>
      </dsp:txBody>
      <dsp:txXfrm>
        <a:off x="0" y="0"/>
        <a:ext cx="6492875" cy="1276350"/>
      </dsp:txXfrm>
    </dsp:sp>
    <dsp:sp modelId="{E8E9CF14-03A6-4850-BB15-26C7B3165E11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572669"/>
            <a:satOff val="1757"/>
            <a:lumOff val="-4314"/>
            <a:alphaOff val="0"/>
          </a:schemeClr>
        </a:solidFill>
        <a:ln w="12700" cap="flat" cmpd="sng" algn="ctr">
          <a:solidFill>
            <a:schemeClr val="accent2">
              <a:hueOff val="572669"/>
              <a:satOff val="1757"/>
              <a:lumOff val="-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B50FE-0FE1-4A9A-824A-60FD48FE7EC7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What are your weaknesses?</a:t>
          </a:r>
        </a:p>
      </dsp:txBody>
      <dsp:txXfrm>
        <a:off x="0" y="1276350"/>
        <a:ext cx="6492875" cy="1276350"/>
      </dsp:txXfrm>
    </dsp:sp>
    <dsp:sp modelId="{EC54626E-1E7D-4D8F-8785-CD3B4BCFDF90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1145338"/>
            <a:satOff val="3515"/>
            <a:lumOff val="-8628"/>
            <a:alphaOff val="0"/>
          </a:schemeClr>
        </a:solidFill>
        <a:ln w="12700" cap="flat" cmpd="sng" algn="ctr">
          <a:solidFill>
            <a:schemeClr val="accent2">
              <a:hueOff val="1145338"/>
              <a:satOff val="3515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A8B53-1331-490D-B3F8-CD475DFE788F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How do your words and actions affect others most often?</a:t>
          </a:r>
        </a:p>
      </dsp:txBody>
      <dsp:txXfrm>
        <a:off x="0" y="2552700"/>
        <a:ext cx="6492875" cy="1276350"/>
      </dsp:txXfrm>
    </dsp:sp>
    <dsp:sp modelId="{F49B2CEB-6082-4ED5-B2C3-FD88185F909B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1718006"/>
            <a:satOff val="5272"/>
            <a:lumOff val="-12942"/>
            <a:alphaOff val="0"/>
          </a:schemeClr>
        </a:solidFill>
        <a:ln w="12700" cap="flat" cmpd="sng" algn="ctr">
          <a:solidFill>
            <a:schemeClr val="accent2">
              <a:hueOff val="1718006"/>
              <a:satOff val="5272"/>
              <a:lumOff val="-1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61015-E997-44FB-9067-620D63F4C08F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Do you make situations better: most of the time, sometimes, or rarely?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Would others say the same about you?</a:t>
          </a:r>
        </a:p>
      </dsp:txBody>
      <dsp:txXfrm>
        <a:off x="0" y="3829050"/>
        <a:ext cx="6492875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B3CC-822A-448C-A494-11F5A0573AD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BA10-C5CF-4769-BB45-19E5C126B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ring.org.uk/2021/06/how-many-emotions-are-there.php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bc.com/news/uk-scotland-glasgow-west-26019586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Ralph Rothacker</a:t>
            </a:r>
          </a:p>
          <a:p>
            <a:r>
              <a:rPr lang="en-US" dirty="0"/>
              <a:t>Beth Bechtel</a:t>
            </a:r>
          </a:p>
          <a:p>
            <a:r>
              <a:rPr lang="en-US" dirty="0"/>
              <a:t>Stevens PTA</a:t>
            </a:r>
          </a:p>
          <a:p>
            <a:r>
              <a:rPr lang="en-US" dirty="0"/>
              <a:t>Christine Goss</a:t>
            </a:r>
          </a:p>
          <a:p>
            <a:endParaRPr lang="en-US" dirty="0"/>
          </a:p>
          <a:p>
            <a:r>
              <a:rPr lang="en-US" dirty="0"/>
              <a:t>Elementary years are Best time to learn about Bullying</a:t>
            </a:r>
          </a:p>
          <a:p>
            <a:r>
              <a:rPr lang="en-US" dirty="0"/>
              <a:t>Studies show it is worst in the middle school years 6-8</a:t>
            </a:r>
          </a:p>
          <a:p>
            <a:endParaRPr lang="en-US" dirty="0"/>
          </a:p>
          <a:p>
            <a:endParaRPr lang="en-US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7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4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https://www.psychologytoday.com/blog/what-mentally-strong-people-dont-do/201510/7-surprising-ways-your-emotions-can-get-the-best-you</a:t>
            </a:r>
          </a:p>
          <a:p>
            <a:endParaRPr lang="en-US" dirty="0"/>
          </a:p>
          <a:p>
            <a:endParaRPr lang="en-US" dirty="0"/>
          </a:p>
          <a:p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4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73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br>
              <a:rPr lang="en-US" dirty="0">
                <a:cs typeface="+mn-lt"/>
              </a:rPr>
            </a:br>
            <a:r>
              <a:rPr lang="en-US" dirty="0">
                <a:hlinkClick r:id="rId3"/>
              </a:rPr>
              <a:t>https://www.spring.org.uk/2021/06/how-many-emotions-are-there.php</a:t>
            </a:r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https://www.bbc.com/news/uk-scotland-glasgow-west-26019586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Discuss facial expression associated with the primary emotions 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en-PH" dirty="0"/>
          </a:p>
          <a:p>
            <a:pPr eaLnBrk="1" hangingPunct="1">
              <a:spcBef>
                <a:spcPct val="0"/>
              </a:spcBef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24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6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Ex: when my dad dies if I could get from despondent to sad I would be happy</a:t>
            </a:r>
          </a:p>
          <a:p>
            <a:endParaRPr lang="en-US" dirty="0"/>
          </a:p>
          <a:p>
            <a:endParaRPr lang="en-US" dirty="0"/>
          </a:p>
          <a:p>
            <a:endParaRPr lang="en-PH" dirty="0"/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BA10-C5CF-4769-BB45-19E5C126B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80D5C-F6B9-46E6-A8BE-B9BF160559CC}"/>
              </a:ext>
            </a:extLst>
          </p:cNvPr>
          <p:cNvCxnSpPr/>
          <p:nvPr userDrawn="1"/>
        </p:nvCxnSpPr>
        <p:spPr>
          <a:xfrm>
            <a:off x="9855200" y="6035040"/>
            <a:ext cx="233680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7C795F-5433-4A60-99E9-11D600468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825" y="1808666"/>
            <a:ext cx="3127920" cy="8530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C5DE60-93B0-4498-BD52-9D8AC7046359}"/>
              </a:ext>
            </a:extLst>
          </p:cNvPr>
          <p:cNvCxnSpPr/>
          <p:nvPr userDrawn="1"/>
        </p:nvCxnSpPr>
        <p:spPr>
          <a:xfrm>
            <a:off x="0" y="3098800"/>
            <a:ext cx="4490720" cy="0"/>
          </a:xfrm>
          <a:prstGeom prst="line">
            <a:avLst/>
          </a:prstGeom>
          <a:ln w="25400">
            <a:solidFill>
              <a:srgbClr val="D9C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2654DA9-A0B0-45D3-B7B8-375262ACB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3149405"/>
            <a:ext cx="9144000" cy="9773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0" cap="all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404EE8-B2A5-450E-9A81-6228F56DC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9" y="4369290"/>
            <a:ext cx="9144000" cy="376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Raleway SemiBold" panose="020B07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Sub-Headline Title of Presentation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FB084F5-4CD1-40D9-A5B0-5B547857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8293" y="623142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A1A9B5"/>
                </a:solidFill>
                <a:latin typeface="Raleway Light" panose="020B04030301010600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4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ay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FC7A03-B771-44F7-A957-5F46DBDDD00E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D01145E-B053-480A-AC30-80B6EAFDD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81336" y="866751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3C700EB-6948-4B3D-94F6-E8134ACFAF44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81335" y="1390812"/>
            <a:ext cx="3234365" cy="86517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DD9F2ED-217E-4B67-9033-DE643842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216769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B0C9AD-E92F-4AE1-86D9-6F8EBB8C676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88839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56179F8-BAF4-48F4-9FFE-965E3014F93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76300" y="3168629"/>
            <a:ext cx="4391025" cy="300356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0D4EEA6-826F-4CAA-939B-33482E00159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081336" y="2734378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D5A9EB1-F0A1-4437-9B7B-2F28D46647C7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81335" y="3258438"/>
            <a:ext cx="3234365" cy="865181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520CDE-5603-4BA4-AC0E-C1BF28DEA28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336" y="4602006"/>
            <a:ext cx="3234364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B7C59E7-1631-4BB3-BF24-86857618381B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8081335" y="5126067"/>
            <a:ext cx="3234365" cy="865182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6CFEF9-7750-468A-A493-276ABB692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" y="6265618"/>
            <a:ext cx="1179717" cy="59129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FE83558-0D23-4184-A4C6-5A304A0846B6}"/>
              </a:ext>
            </a:extLst>
          </p:cNvPr>
          <p:cNvSpPr/>
          <p:nvPr userDrawn="1"/>
        </p:nvSpPr>
        <p:spPr>
          <a:xfrm>
            <a:off x="6628496" y="866751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102BCF-7E6C-40DB-B6CA-637C150CF8F9}"/>
              </a:ext>
            </a:extLst>
          </p:cNvPr>
          <p:cNvSpPr/>
          <p:nvPr userDrawn="1"/>
        </p:nvSpPr>
        <p:spPr>
          <a:xfrm>
            <a:off x="6628496" y="2734378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ADD7EDF-1C8B-4D47-B7E0-C3576BB34DFE}"/>
              </a:ext>
            </a:extLst>
          </p:cNvPr>
          <p:cNvSpPr/>
          <p:nvPr userDrawn="1"/>
        </p:nvSpPr>
        <p:spPr>
          <a:xfrm>
            <a:off x="6642156" y="4602005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>
          <p15:clr>
            <a:srgbClr val="FBAE40"/>
          </p15:clr>
        </p15:guide>
        <p15:guide id="2" pos="45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is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1D1F3E-5E4A-414A-B060-4CF7A1ACDB05}"/>
              </a:ext>
            </a:extLst>
          </p:cNvPr>
          <p:cNvSpPr/>
          <p:nvPr userDrawn="1"/>
        </p:nvSpPr>
        <p:spPr>
          <a:xfrm flipH="1">
            <a:off x="336576" y="345059"/>
            <a:ext cx="3605842" cy="522760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BD234D-2B48-4443-8C12-93E45BAD69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2211" y="1666928"/>
            <a:ext cx="4827127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DE4420-773B-42D0-889B-793AE42B5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3161" y="651666"/>
            <a:ext cx="4860963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4A409F-165C-43DD-A5AE-01FBB79C252C}"/>
              </a:ext>
            </a:extLst>
          </p:cNvPr>
          <p:cNvCxnSpPr>
            <a:cxnSpLocks/>
          </p:cNvCxnSpPr>
          <p:nvPr userDrawn="1"/>
        </p:nvCxnSpPr>
        <p:spPr>
          <a:xfrm>
            <a:off x="4533161" y="1372368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C22C373-1DA0-49A0-A079-15F7E85D83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3605842" cy="52276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2E44BBB-6E99-4CD0-A483-B31C175A806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498347" y="1039921"/>
            <a:ext cx="1693654" cy="50999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9B74C93-8338-43A7-B64A-221A251384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533067" y="3331050"/>
            <a:ext cx="4861057" cy="280885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455F69-0656-48F7-B739-71CB5C0DC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0C531072-8A2C-4786-9F85-EC800E67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8B2AC3B-3D12-4247-A461-E16432FC0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11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EE0A959-8D73-4BFE-A565-839AA1FC7F61}"/>
              </a:ext>
            </a:extLst>
          </p:cNvPr>
          <p:cNvSpPr/>
          <p:nvPr userDrawn="1"/>
        </p:nvSpPr>
        <p:spPr>
          <a:xfrm flipH="1">
            <a:off x="436896" y="3706356"/>
            <a:ext cx="9949132" cy="260517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196AACB-BEA1-40C0-9521-79B2387478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70" y="3305934"/>
            <a:ext cx="9949132" cy="26051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3D95C46-4D84-452D-8F4E-99CEBC61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246" y="65002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B26E6-60E4-46D5-A290-F5BA5D7DC899}"/>
              </a:ext>
            </a:extLst>
          </p:cNvPr>
          <p:cNvCxnSpPr>
            <a:cxnSpLocks/>
          </p:cNvCxnSpPr>
          <p:nvPr userDrawn="1"/>
        </p:nvCxnSpPr>
        <p:spPr>
          <a:xfrm>
            <a:off x="876300" y="137072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D5D2C6-00F1-4598-8498-B6C21AE17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E81C031-6C0C-4CEE-8B45-2FB33E0C655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76301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8ADA81-69C1-47F6-BC08-5D78A3BC5AD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206620" y="1650959"/>
            <a:ext cx="4179408" cy="14473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34DC60-58A1-4D58-BD60-3ACBBF0D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63F24B9-1AC7-4031-9986-A553F3DB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5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0" userDrawn="1">
          <p15:clr>
            <a:srgbClr val="FBAE40"/>
          </p15:clr>
        </p15:guide>
        <p15:guide id="2" pos="5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8A191A2-1815-4213-BFB6-302359B75777}"/>
              </a:ext>
            </a:extLst>
          </p:cNvPr>
          <p:cNvSpPr/>
          <p:nvPr userDrawn="1"/>
        </p:nvSpPr>
        <p:spPr>
          <a:xfrm>
            <a:off x="9022080" y="1"/>
            <a:ext cx="316992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114BBCFE-9B60-49F8-B6C5-1ECD65FD8A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5824" y="2775578"/>
            <a:ext cx="6506853" cy="3530119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54B7E7-3BDE-44E1-A0B7-C71D2B74F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6FC17F8-0335-4251-930B-CF3A5F99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12C0771-4AD6-4196-B5B7-4C9EE53A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pro Team V1">
    <p:bg>
      <p:bgPr>
        <a:solidFill>
          <a:srgbClr val="374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249D24-D2C1-4F5C-B073-29A8F13CCEBF}"/>
              </a:ext>
            </a:extLst>
          </p:cNvPr>
          <p:cNvCxnSpPr>
            <a:cxnSpLocks/>
          </p:cNvCxnSpPr>
          <p:nvPr userDrawn="1"/>
        </p:nvCxnSpPr>
        <p:spPr>
          <a:xfrm>
            <a:off x="3431232" y="6099550"/>
            <a:ext cx="3395639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988D58-1BCE-4995-8384-ED8D03C47E95}"/>
              </a:ext>
            </a:extLst>
          </p:cNvPr>
          <p:cNvCxnSpPr>
            <a:cxnSpLocks/>
          </p:cNvCxnSpPr>
          <p:nvPr userDrawn="1"/>
        </p:nvCxnSpPr>
        <p:spPr>
          <a:xfrm>
            <a:off x="5342453" y="3406966"/>
            <a:ext cx="31293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0ED802-D27C-4ACD-A1E8-92AD5D37FD3C}"/>
              </a:ext>
            </a:extLst>
          </p:cNvPr>
          <p:cNvCxnSpPr>
            <a:cxnSpLocks/>
          </p:cNvCxnSpPr>
          <p:nvPr userDrawn="1"/>
        </p:nvCxnSpPr>
        <p:spPr>
          <a:xfrm>
            <a:off x="4664020" y="4303206"/>
            <a:ext cx="3312160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F350FF-2607-4AB9-97A8-4723F5BB59D4}"/>
              </a:ext>
            </a:extLst>
          </p:cNvPr>
          <p:cNvCxnSpPr>
            <a:cxnSpLocks/>
          </p:cNvCxnSpPr>
          <p:nvPr userDrawn="1"/>
        </p:nvCxnSpPr>
        <p:spPr>
          <a:xfrm>
            <a:off x="4055093" y="5200786"/>
            <a:ext cx="3175612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CF9AC7-6B73-471D-8FF6-205C78455449}"/>
              </a:ext>
            </a:extLst>
          </p:cNvPr>
          <p:cNvCxnSpPr>
            <a:cxnSpLocks/>
          </p:cNvCxnSpPr>
          <p:nvPr userDrawn="1"/>
        </p:nvCxnSpPr>
        <p:spPr>
          <a:xfrm>
            <a:off x="5938674" y="2509170"/>
            <a:ext cx="3142915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3012383"/>
            <a:ext cx="4088989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66775" y="3733085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35C5C5-0E78-4829-9195-C2747EE6F52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938674" y="1793099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5A16E2A-6533-4F41-8133-E1BD9B46241A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938674" y="2062650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BCAE461-EA65-4EE4-B2D2-1C23D2B5721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342453" y="2697602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31E995-4E4C-4DDF-86EA-7751B2B01DE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5342453" y="2967153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E86445-706B-4ADF-A168-6B29B4F4344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64020" y="359302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803BED7-65A5-4957-8B17-A7580E47CB5A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664020" y="386257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D226ADA-068E-42CB-B751-FF433D83A4C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055093" y="4491061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3BCDEC3-C76A-4F11-8C02-2EF28C05B84C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055093" y="4760612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BADDDC-E9EA-4A72-8BA1-8B543BF5D6B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431232" y="5388640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42F86A7-75F9-4C68-99AD-7417A258165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431232" y="5658191"/>
            <a:ext cx="2771778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8FD6EE49-2998-43A6-9F2F-B6E247BD4AB9}"/>
              </a:ext>
            </a:extLst>
          </p:cNvPr>
          <p:cNvSpPr/>
          <p:nvPr userDrawn="1"/>
        </p:nvSpPr>
        <p:spPr>
          <a:xfrm flipH="1">
            <a:off x="5717446" y="-74425"/>
            <a:ext cx="6645349" cy="7038753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  <a:gd name="connsiteX4" fmla="*/ 0 w 4114800"/>
              <a:gd name="connsiteY4" fmla="*/ 0 h 6858000"/>
              <a:gd name="connsiteX0" fmla="*/ 0 w 4114800"/>
              <a:gd name="connsiteY0" fmla="*/ 31898 h 6889898"/>
              <a:gd name="connsiteX1" fmla="*/ 2668772 w 4114800"/>
              <a:gd name="connsiteY1" fmla="*/ 0 h 6889898"/>
              <a:gd name="connsiteX2" fmla="*/ 4114800 w 4114800"/>
              <a:gd name="connsiteY2" fmla="*/ 6889898 h 6889898"/>
              <a:gd name="connsiteX3" fmla="*/ 0 w 4114800"/>
              <a:gd name="connsiteY3" fmla="*/ 6889898 h 6889898"/>
              <a:gd name="connsiteX4" fmla="*/ 0 w 4114800"/>
              <a:gd name="connsiteY4" fmla="*/ 31898 h 6889898"/>
              <a:gd name="connsiteX0" fmla="*/ 0 w 4114800"/>
              <a:gd name="connsiteY0" fmla="*/ 21265 h 6879265"/>
              <a:gd name="connsiteX1" fmla="*/ 2604977 w 4114800"/>
              <a:gd name="connsiteY1" fmla="*/ 0 h 6879265"/>
              <a:gd name="connsiteX2" fmla="*/ 4114800 w 4114800"/>
              <a:gd name="connsiteY2" fmla="*/ 6879265 h 6879265"/>
              <a:gd name="connsiteX3" fmla="*/ 0 w 4114800"/>
              <a:gd name="connsiteY3" fmla="*/ 6879265 h 6879265"/>
              <a:gd name="connsiteX4" fmla="*/ 0 w 4114800"/>
              <a:gd name="connsiteY4" fmla="*/ 21265 h 6879265"/>
              <a:gd name="connsiteX0" fmla="*/ 0 w 6826102"/>
              <a:gd name="connsiteY0" fmla="*/ 31898 h 6879265"/>
              <a:gd name="connsiteX1" fmla="*/ 5316279 w 6826102"/>
              <a:gd name="connsiteY1" fmla="*/ 0 h 6879265"/>
              <a:gd name="connsiteX2" fmla="*/ 6826102 w 6826102"/>
              <a:gd name="connsiteY2" fmla="*/ 6879265 h 6879265"/>
              <a:gd name="connsiteX3" fmla="*/ 2711302 w 6826102"/>
              <a:gd name="connsiteY3" fmla="*/ 6879265 h 6879265"/>
              <a:gd name="connsiteX4" fmla="*/ 0 w 6826102"/>
              <a:gd name="connsiteY4" fmla="*/ 31898 h 6879265"/>
              <a:gd name="connsiteX0" fmla="*/ 0 w 6826102"/>
              <a:gd name="connsiteY0" fmla="*/ 21266 h 6868633"/>
              <a:gd name="connsiteX1" fmla="*/ 3880883 w 6826102"/>
              <a:gd name="connsiteY1" fmla="*/ 0 h 6868633"/>
              <a:gd name="connsiteX2" fmla="*/ 6826102 w 6826102"/>
              <a:gd name="connsiteY2" fmla="*/ 6868633 h 6868633"/>
              <a:gd name="connsiteX3" fmla="*/ 2711302 w 6826102"/>
              <a:gd name="connsiteY3" fmla="*/ 6868633 h 6868633"/>
              <a:gd name="connsiteX4" fmla="*/ 0 w 6826102"/>
              <a:gd name="connsiteY4" fmla="*/ 21266 h 6868633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711302 w 7187609"/>
              <a:gd name="connsiteY3" fmla="*/ 6868633 h 6889898"/>
              <a:gd name="connsiteX4" fmla="*/ 0 w 7187609"/>
              <a:gd name="connsiteY4" fmla="*/ 21266 h 6889898"/>
              <a:gd name="connsiteX0" fmla="*/ 0 w 7187609"/>
              <a:gd name="connsiteY0" fmla="*/ 21266 h 6889898"/>
              <a:gd name="connsiteX1" fmla="*/ 3880883 w 7187609"/>
              <a:gd name="connsiteY1" fmla="*/ 0 h 6889898"/>
              <a:gd name="connsiteX2" fmla="*/ 7187609 w 7187609"/>
              <a:gd name="connsiteY2" fmla="*/ 6889898 h 6889898"/>
              <a:gd name="connsiteX3" fmla="*/ 2583712 w 7187609"/>
              <a:gd name="connsiteY3" fmla="*/ 6889898 h 6889898"/>
              <a:gd name="connsiteX4" fmla="*/ 0 w 7187609"/>
              <a:gd name="connsiteY4" fmla="*/ 21266 h 6889898"/>
              <a:gd name="connsiteX0" fmla="*/ 0 w 8729330"/>
              <a:gd name="connsiteY0" fmla="*/ 1 h 6889898"/>
              <a:gd name="connsiteX1" fmla="*/ 5422604 w 8729330"/>
              <a:gd name="connsiteY1" fmla="*/ 0 h 6889898"/>
              <a:gd name="connsiteX2" fmla="*/ 8729330 w 8729330"/>
              <a:gd name="connsiteY2" fmla="*/ 6889898 h 6889898"/>
              <a:gd name="connsiteX3" fmla="*/ 4125433 w 8729330"/>
              <a:gd name="connsiteY3" fmla="*/ 6889898 h 6889898"/>
              <a:gd name="connsiteX4" fmla="*/ 0 w 8729330"/>
              <a:gd name="connsiteY4" fmla="*/ 1 h 6889898"/>
              <a:gd name="connsiteX0" fmla="*/ 0 w 8729330"/>
              <a:gd name="connsiteY0" fmla="*/ 0 h 6889897"/>
              <a:gd name="connsiteX1" fmla="*/ 4274288 w 8729330"/>
              <a:gd name="connsiteY1" fmla="*/ 42530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4125433 w 8729330"/>
              <a:gd name="connsiteY3" fmla="*/ 6889897 h 6889897"/>
              <a:gd name="connsiteX4" fmla="*/ 0 w 8729330"/>
              <a:gd name="connsiteY4" fmla="*/ 0 h 6889897"/>
              <a:gd name="connsiteX0" fmla="*/ 0 w 8729330"/>
              <a:gd name="connsiteY0" fmla="*/ 0 h 6889897"/>
              <a:gd name="connsiteX1" fmla="*/ 4625162 w 8729330"/>
              <a:gd name="connsiteY1" fmla="*/ 10632 h 6889897"/>
              <a:gd name="connsiteX2" fmla="*/ 8729330 w 8729330"/>
              <a:gd name="connsiteY2" fmla="*/ 6889897 h 6889897"/>
              <a:gd name="connsiteX3" fmla="*/ 1988289 w 8729330"/>
              <a:gd name="connsiteY3" fmla="*/ 6879265 h 6889897"/>
              <a:gd name="connsiteX4" fmla="*/ 0 w 8729330"/>
              <a:gd name="connsiteY4" fmla="*/ 0 h 6889897"/>
              <a:gd name="connsiteX0" fmla="*/ 0 w 8771861"/>
              <a:gd name="connsiteY0" fmla="*/ 0 h 6943060"/>
              <a:gd name="connsiteX1" fmla="*/ 4625162 w 8771861"/>
              <a:gd name="connsiteY1" fmla="*/ 10632 h 6943060"/>
              <a:gd name="connsiteX2" fmla="*/ 8771861 w 8771861"/>
              <a:gd name="connsiteY2" fmla="*/ 6943060 h 6943060"/>
              <a:gd name="connsiteX3" fmla="*/ 1988289 w 8771861"/>
              <a:gd name="connsiteY3" fmla="*/ 6879265 h 6943060"/>
              <a:gd name="connsiteX4" fmla="*/ 0 w 8771861"/>
              <a:gd name="connsiteY4" fmla="*/ 0 h 6943060"/>
              <a:gd name="connsiteX0" fmla="*/ 0 w 8771861"/>
              <a:gd name="connsiteY0" fmla="*/ 0 h 6974958"/>
              <a:gd name="connsiteX1" fmla="*/ 4625162 w 8771861"/>
              <a:gd name="connsiteY1" fmla="*/ 10632 h 6974958"/>
              <a:gd name="connsiteX2" fmla="*/ 8771861 w 8771861"/>
              <a:gd name="connsiteY2" fmla="*/ 6943060 h 6974958"/>
              <a:gd name="connsiteX3" fmla="*/ 1945759 w 8771861"/>
              <a:gd name="connsiteY3" fmla="*/ 6974958 h 6974958"/>
              <a:gd name="connsiteX4" fmla="*/ 0 w 8771861"/>
              <a:gd name="connsiteY4" fmla="*/ 0 h 6974958"/>
              <a:gd name="connsiteX0" fmla="*/ 0 w 8771861"/>
              <a:gd name="connsiteY0" fmla="*/ 63795 h 7038753"/>
              <a:gd name="connsiteX1" fmla="*/ 4582631 w 8771861"/>
              <a:gd name="connsiteY1" fmla="*/ 0 h 7038753"/>
              <a:gd name="connsiteX2" fmla="*/ 8771861 w 8771861"/>
              <a:gd name="connsiteY2" fmla="*/ 7006855 h 7038753"/>
              <a:gd name="connsiteX3" fmla="*/ 1945759 w 8771861"/>
              <a:gd name="connsiteY3" fmla="*/ 7038753 h 7038753"/>
              <a:gd name="connsiteX4" fmla="*/ 0 w 8771861"/>
              <a:gd name="connsiteY4" fmla="*/ 63795 h 7038753"/>
              <a:gd name="connsiteX0" fmla="*/ 0 w 8771861"/>
              <a:gd name="connsiteY0" fmla="*/ 0 h 7060019"/>
              <a:gd name="connsiteX1" fmla="*/ 4582631 w 8771861"/>
              <a:gd name="connsiteY1" fmla="*/ 21266 h 7060019"/>
              <a:gd name="connsiteX2" fmla="*/ 8771861 w 8771861"/>
              <a:gd name="connsiteY2" fmla="*/ 7028121 h 7060019"/>
              <a:gd name="connsiteX3" fmla="*/ 1945759 w 8771861"/>
              <a:gd name="connsiteY3" fmla="*/ 7060019 h 7060019"/>
              <a:gd name="connsiteX4" fmla="*/ 0 w 8771861"/>
              <a:gd name="connsiteY4" fmla="*/ 0 h 7060019"/>
              <a:gd name="connsiteX0" fmla="*/ 233916 w 6826102"/>
              <a:gd name="connsiteY0" fmla="*/ 0 h 7038754"/>
              <a:gd name="connsiteX1" fmla="*/ 2636872 w 6826102"/>
              <a:gd name="connsiteY1" fmla="*/ 1 h 7038754"/>
              <a:gd name="connsiteX2" fmla="*/ 6826102 w 6826102"/>
              <a:gd name="connsiteY2" fmla="*/ 7006856 h 7038754"/>
              <a:gd name="connsiteX3" fmla="*/ 0 w 6826102"/>
              <a:gd name="connsiteY3" fmla="*/ 7038754 h 7038754"/>
              <a:gd name="connsiteX4" fmla="*/ 233916 w 6826102"/>
              <a:gd name="connsiteY4" fmla="*/ 0 h 7038754"/>
              <a:gd name="connsiteX0" fmla="*/ 1073888 w 6826102"/>
              <a:gd name="connsiteY0" fmla="*/ 21264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073888 w 6826102"/>
              <a:gd name="connsiteY4" fmla="*/ 21264 h 7038753"/>
              <a:gd name="connsiteX0" fmla="*/ 180753 w 6826102"/>
              <a:gd name="connsiteY0" fmla="*/ 10632 h 7038753"/>
              <a:gd name="connsiteX1" fmla="*/ 2636872 w 6826102"/>
              <a:gd name="connsiteY1" fmla="*/ 0 h 7038753"/>
              <a:gd name="connsiteX2" fmla="*/ 6826102 w 6826102"/>
              <a:gd name="connsiteY2" fmla="*/ 7006855 h 7038753"/>
              <a:gd name="connsiteX3" fmla="*/ 0 w 6826102"/>
              <a:gd name="connsiteY3" fmla="*/ 7038753 h 7038753"/>
              <a:gd name="connsiteX4" fmla="*/ 180753 w 6826102"/>
              <a:gd name="connsiteY4" fmla="*/ 10632 h 7038753"/>
              <a:gd name="connsiteX0" fmla="*/ 0 w 6645349"/>
              <a:gd name="connsiteY0" fmla="*/ 10632 h 7060018"/>
              <a:gd name="connsiteX1" fmla="*/ 2456119 w 6645349"/>
              <a:gd name="connsiteY1" fmla="*/ 0 h 7060018"/>
              <a:gd name="connsiteX2" fmla="*/ 6645349 w 6645349"/>
              <a:gd name="connsiteY2" fmla="*/ 7006855 h 7060018"/>
              <a:gd name="connsiteX3" fmla="*/ 393405 w 6645349"/>
              <a:gd name="connsiteY3" fmla="*/ 7060018 h 7060018"/>
              <a:gd name="connsiteX4" fmla="*/ 0 w 6645349"/>
              <a:gd name="connsiteY4" fmla="*/ 10632 h 7060018"/>
              <a:gd name="connsiteX0" fmla="*/ 0 w 6645349"/>
              <a:gd name="connsiteY0" fmla="*/ 10632 h 7038753"/>
              <a:gd name="connsiteX1" fmla="*/ 2456119 w 6645349"/>
              <a:gd name="connsiteY1" fmla="*/ 0 h 7038753"/>
              <a:gd name="connsiteX2" fmla="*/ 6645349 w 6645349"/>
              <a:gd name="connsiteY2" fmla="*/ 7006855 h 7038753"/>
              <a:gd name="connsiteX3" fmla="*/ 74428 w 6645349"/>
              <a:gd name="connsiteY3" fmla="*/ 7038753 h 7038753"/>
              <a:gd name="connsiteX4" fmla="*/ 0 w 6645349"/>
              <a:gd name="connsiteY4" fmla="*/ 10632 h 703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349" h="7038753">
                <a:moveTo>
                  <a:pt x="0" y="10632"/>
                </a:moveTo>
                <a:lnTo>
                  <a:pt x="2456119" y="0"/>
                </a:lnTo>
                <a:lnTo>
                  <a:pt x="6645349" y="7006855"/>
                </a:lnTo>
                <a:lnTo>
                  <a:pt x="74428" y="7038753"/>
                </a:lnTo>
                <a:lnTo>
                  <a:pt x="0" y="10632"/>
                </a:lnTo>
                <a:close/>
              </a:path>
            </a:pathLst>
          </a:cu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A9376B5C-1C45-433B-85A3-21AC9A10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771BCB29-DF25-491E-87D7-84E44E89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B1938D-CC75-491B-83D3-AD5D55AB7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" y="6265618"/>
            <a:ext cx="1179717" cy="591292"/>
          </a:xfrm>
          <a:prstGeom prst="rect">
            <a:avLst/>
          </a:prstGeom>
        </p:spPr>
      </p:pic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C27DFE6A-AAAA-4ADE-8F98-E7A256AB5D2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654600" y="0"/>
            <a:ext cx="8891257" cy="7004054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68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0CE9F18-C711-41E7-975D-9A875091B4A5}"/>
              </a:ext>
            </a:extLst>
          </p:cNvPr>
          <p:cNvSpPr/>
          <p:nvPr userDrawn="1"/>
        </p:nvSpPr>
        <p:spPr>
          <a:xfrm>
            <a:off x="0" y="0"/>
            <a:ext cx="6449438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3099439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3820141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17A8ED2-12C5-4DB3-8299-1E3163B8DDD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7440021" y="168851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5CB2342-FAF8-47E0-BF90-63DCF0FE22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40021" y="74695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FED95E6-2935-49B2-9ED0-38FE345F34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440021" y="113311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E883BC0-4964-4672-AFEC-5AE371F2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6FFF2320-D5EF-4FEA-96DA-3BD55675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A755-AF97-466F-AD70-7B17BEA9522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37378" y="746954"/>
            <a:ext cx="1678179" cy="1674145"/>
          </a:xfrm>
        </p:spPr>
        <p:txBody>
          <a:bodyPr/>
          <a:lstStyle/>
          <a:p>
            <a:endParaRPr lang="en-US"/>
          </a:p>
        </p:txBody>
      </p:sp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EFF20F-21B0-4351-B8AB-DBAAFFDED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" y="6265618"/>
            <a:ext cx="1179717" cy="59129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F2750E9-4989-4FE8-8BBC-7EA55EAC5F9B}"/>
              </a:ext>
            </a:extLst>
          </p:cNvPr>
          <p:cNvCxnSpPr>
            <a:cxnSpLocks/>
          </p:cNvCxnSpPr>
          <p:nvPr userDrawn="1"/>
        </p:nvCxnSpPr>
        <p:spPr>
          <a:xfrm>
            <a:off x="7437189" y="162017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0029F01-4230-4651-8307-A31BFC44E463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440021" y="3602867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75BE64B-7B9A-44C4-B70C-60D54C36506F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440021" y="2661304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E3FD2A7-4684-4E96-AEDB-CC4308E58BAF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440021" y="3047465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24A6929F-E916-45F6-90FF-DBDB8ECCE81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537378" y="2661304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91969E0-A69E-4A97-A34E-1290D02D2E5C}"/>
              </a:ext>
            </a:extLst>
          </p:cNvPr>
          <p:cNvCxnSpPr>
            <a:cxnSpLocks/>
          </p:cNvCxnSpPr>
          <p:nvPr userDrawn="1"/>
        </p:nvCxnSpPr>
        <p:spPr>
          <a:xfrm>
            <a:off x="7437189" y="3534527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51AA2991-DC43-4023-AF54-536E5CD61486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7440021" y="5517528"/>
            <a:ext cx="3795426" cy="73441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21CACAE-B253-4D26-826E-5C6921075C3E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7440021" y="4575965"/>
            <a:ext cx="2771778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21C99F4-BEC5-4B58-A822-86879E4151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7440021" y="4962126"/>
            <a:ext cx="2771778" cy="476821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A6AFB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Line 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Title Line 2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6692CE41-7AEE-4A67-BAF4-D1112087039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37378" y="4575965"/>
            <a:ext cx="1678179" cy="1674145"/>
          </a:xfrm>
        </p:spPr>
        <p:txBody>
          <a:bodyPr/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2EBFAA-78CE-476D-A112-6276B469DC53}"/>
              </a:ext>
            </a:extLst>
          </p:cNvPr>
          <p:cNvCxnSpPr>
            <a:cxnSpLocks/>
          </p:cNvCxnSpPr>
          <p:nvPr userDrawn="1"/>
        </p:nvCxnSpPr>
        <p:spPr>
          <a:xfrm>
            <a:off x="7437189" y="5449188"/>
            <a:ext cx="441788" cy="0"/>
          </a:xfrm>
          <a:prstGeom prst="line">
            <a:avLst/>
          </a:prstGeom>
          <a:ln w="28575">
            <a:solidFill>
              <a:srgbClr val="70C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23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pro Team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54167A7-3F99-4F63-9F2F-42BDB3784404}"/>
              </a:ext>
            </a:extLst>
          </p:cNvPr>
          <p:cNvSpPr/>
          <p:nvPr userDrawn="1"/>
        </p:nvSpPr>
        <p:spPr>
          <a:xfrm>
            <a:off x="866775" y="1866848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F15677E-9EFB-42CF-A1E7-C65E8818009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181665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104481-FD6F-4F40-A716-07D0DE2B7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662852F-5EB3-471F-9ACF-DB231A68540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42474" y="1946882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7C6D42F-54F9-4E8D-96C2-C34758BEB3C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42474" y="2175719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51606306-14F1-4A26-9D4D-BCCCE1FC0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697798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29C062B-AB26-4D67-AAE2-1C6702C651B0}"/>
              </a:ext>
            </a:extLst>
          </p:cNvPr>
          <p:cNvCxnSpPr>
            <a:cxnSpLocks/>
          </p:cNvCxnSpPr>
          <p:nvPr userDrawn="1"/>
        </p:nvCxnSpPr>
        <p:spPr>
          <a:xfrm>
            <a:off x="866775" y="1418500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59764744-0574-4FA2-8B4F-B7F2DE306DC6}"/>
              </a:ext>
            </a:extLst>
          </p:cNvPr>
          <p:cNvSpPr/>
          <p:nvPr userDrawn="1"/>
        </p:nvSpPr>
        <p:spPr>
          <a:xfrm>
            <a:off x="866775" y="272633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165AAAA-5895-4C86-BB9B-868DC239CDD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267614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823A013-910F-4F13-ABA9-267D95B03151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242474" y="280636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D2886801-E5FE-406A-883A-D8400818E821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42474" y="303520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C8D3194-7269-471A-95BF-5AE5984EA47A}"/>
              </a:ext>
            </a:extLst>
          </p:cNvPr>
          <p:cNvSpPr/>
          <p:nvPr userDrawn="1"/>
        </p:nvSpPr>
        <p:spPr>
          <a:xfrm>
            <a:off x="866775" y="3583304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967DF27-3441-4B6A-B76D-2C3DA64026B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3533114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A211AB86-807B-4403-A5BA-D47B152D8441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242474" y="3663338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F6D71084-ACBC-4F57-A0D8-A8A105477E2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1242474" y="3892175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26BDF39-21DB-435C-A269-A9B1D96C0843}"/>
              </a:ext>
            </a:extLst>
          </p:cNvPr>
          <p:cNvSpPr/>
          <p:nvPr userDrawn="1"/>
        </p:nvSpPr>
        <p:spPr>
          <a:xfrm>
            <a:off x="866775" y="4453986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7FEE65A-D356-4A0C-AFFA-EBBA05405385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4403796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A29D6B79-5167-469D-A55E-4CC73CACC188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242474" y="4534020"/>
            <a:ext cx="3948650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E94076F6-BF24-414D-AC2A-211E24B7A988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1242474" y="4762857"/>
            <a:ext cx="3948650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5524A6D-BE8A-42F5-A9E2-6E760D2BA567}"/>
              </a:ext>
            </a:extLst>
          </p:cNvPr>
          <p:cNvSpPr/>
          <p:nvPr userDrawn="1"/>
        </p:nvSpPr>
        <p:spPr>
          <a:xfrm>
            <a:off x="866775" y="5308719"/>
            <a:ext cx="4701510" cy="651414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C520F7E-6CFD-4FE1-8D69-7CA768078F0D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775" y="5267238"/>
            <a:ext cx="4701510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C6583F1F-EDFA-4DA8-A08E-56A86DCD10F0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1242473" y="5397462"/>
            <a:ext cx="3948651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A6A58FFF-152D-4E6F-93E4-3105429001DB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242473" y="5626299"/>
            <a:ext cx="3948651" cy="25113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rgbClr val="F2F2F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CFCE145-4778-4F1E-AD4F-FC1F155BDFC5}"/>
              </a:ext>
            </a:extLst>
          </p:cNvPr>
          <p:cNvSpPr/>
          <p:nvPr userDrawn="1"/>
        </p:nvSpPr>
        <p:spPr>
          <a:xfrm flipH="1">
            <a:off x="8077200" y="0"/>
            <a:ext cx="4114800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Picture Placeholder 1">
            <a:extLst>
              <a:ext uri="{FF2B5EF4-FFF2-40B4-BE49-F238E27FC236}">
                <a16:creationId xmlns:a16="http://schemas.microsoft.com/office/drawing/2014/main" id="{5D6DB454-9F7B-4E55-9BB8-A1ADD4FB37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61693" y="697798"/>
            <a:ext cx="4314422" cy="5462403"/>
          </a:xfrm>
        </p:spPr>
      </p:sp>
      <p:sp>
        <p:nvSpPr>
          <p:cNvPr id="117" name="Slide Number Placeholder 5">
            <a:extLst>
              <a:ext uri="{FF2B5EF4-FFF2-40B4-BE49-F238E27FC236}">
                <a16:creationId xmlns:a16="http://schemas.microsoft.com/office/drawing/2014/main" id="{13319D04-E894-4DF8-9C76-9861D50F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18" name="Footer Placeholder 4">
            <a:extLst>
              <a:ext uri="{FF2B5EF4-FFF2-40B4-BE49-F238E27FC236}">
                <a16:creationId xmlns:a16="http://schemas.microsoft.com/office/drawing/2014/main" id="{2F549E84-3CF2-4B19-9193-EFAD3A70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9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97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DB020D4-B9E0-4B56-9915-99C4912B22DD}"/>
              </a:ext>
            </a:extLst>
          </p:cNvPr>
          <p:cNvSpPr/>
          <p:nvPr userDrawn="1"/>
        </p:nvSpPr>
        <p:spPr>
          <a:xfrm>
            <a:off x="0" y="1584959"/>
            <a:ext cx="4072988" cy="4720735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AA0BA5-8D8D-4F26-81D4-5F1F5F571ACC}"/>
              </a:ext>
            </a:extLst>
          </p:cNvPr>
          <p:cNvSpPr/>
          <p:nvPr userDrawn="1"/>
        </p:nvSpPr>
        <p:spPr>
          <a:xfrm>
            <a:off x="4072987" y="1584953"/>
            <a:ext cx="4059506" cy="4720736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0154B5-91CA-4D40-B2C8-274719D9004D}"/>
              </a:ext>
            </a:extLst>
          </p:cNvPr>
          <p:cNvSpPr/>
          <p:nvPr userDrawn="1"/>
        </p:nvSpPr>
        <p:spPr>
          <a:xfrm>
            <a:off x="8132494" y="1584942"/>
            <a:ext cx="4059506" cy="4720736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45244" y="366237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 algn="ctr"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4852765" y="1086939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AAC8EBB-713E-4854-8065-BBE3A031CB8C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202134" y="3318815"/>
            <a:ext cx="1654278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C190AF0-8B77-4D50-ADF4-6955365DC96A}"/>
              </a:ext>
            </a:extLst>
          </p:cNvPr>
          <p:cNvSpPr>
            <a:spLocks noGrp="1"/>
          </p:cNvSpPr>
          <p:nvPr userDrawn="1">
            <p:ph type="body" sz="half" idx="20" hasCustomPrompt="1"/>
          </p:nvPr>
        </p:nvSpPr>
        <p:spPr>
          <a:xfrm>
            <a:off x="189793" y="4185210"/>
            <a:ext cx="3678962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89D7F11-550C-45B0-9A23-3426F2B224AB}"/>
              </a:ext>
            </a:extLst>
          </p:cNvPr>
          <p:cNvCxnSpPr>
            <a:cxnSpLocks/>
          </p:cNvCxnSpPr>
          <p:nvPr userDrawn="1"/>
        </p:nvCxnSpPr>
        <p:spPr>
          <a:xfrm flipH="1">
            <a:off x="-87086" y="1584942"/>
            <a:ext cx="4160074" cy="0"/>
          </a:xfrm>
          <a:prstGeom prst="line">
            <a:avLst/>
          </a:prstGeom>
          <a:ln w="9842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D16C46F-8C34-467C-A486-08610D321D5F}"/>
              </a:ext>
            </a:extLst>
          </p:cNvPr>
          <p:cNvSpPr>
            <a:spLocks noGrp="1"/>
          </p:cNvSpPr>
          <p:nvPr userDrawn="1">
            <p:ph type="body" idx="21" hasCustomPrompt="1"/>
          </p:nvPr>
        </p:nvSpPr>
        <p:spPr>
          <a:xfrm>
            <a:off x="5286766" y="3318719"/>
            <a:ext cx="1629152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AF5DF698-3519-493E-A397-9C623AF8C5EE}"/>
              </a:ext>
            </a:extLst>
          </p:cNvPr>
          <p:cNvSpPr>
            <a:spLocks noGrp="1"/>
          </p:cNvSpPr>
          <p:nvPr userDrawn="1">
            <p:ph type="body" sz="half" idx="22" hasCustomPrompt="1"/>
          </p:nvPr>
        </p:nvSpPr>
        <p:spPr>
          <a:xfrm>
            <a:off x="4277220" y="4185210"/>
            <a:ext cx="363756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71056F-F6E0-46D8-B17F-EE0B76F2B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4072989" y="1584942"/>
            <a:ext cx="4059504" cy="0"/>
          </a:xfrm>
          <a:prstGeom prst="line">
            <a:avLst/>
          </a:prstGeom>
          <a:ln w="9842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8BE2765-570C-4D2C-9816-A5F2432D8CE8}"/>
              </a:ext>
            </a:extLst>
          </p:cNvPr>
          <p:cNvSpPr>
            <a:spLocks noGrp="1"/>
          </p:cNvSpPr>
          <p:nvPr userDrawn="1">
            <p:ph type="body" idx="23" hasCustomPrompt="1"/>
          </p:nvPr>
        </p:nvSpPr>
        <p:spPr>
          <a:xfrm>
            <a:off x="8814457" y="3318815"/>
            <a:ext cx="2695575" cy="307579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1D0D556-D1A7-407F-8771-90DAA129969C}"/>
              </a:ext>
            </a:extLst>
          </p:cNvPr>
          <p:cNvSpPr>
            <a:spLocks noGrp="1"/>
          </p:cNvSpPr>
          <p:nvPr userDrawn="1">
            <p:ph type="body" sz="half" idx="24" hasCustomPrompt="1"/>
          </p:nvPr>
        </p:nvSpPr>
        <p:spPr>
          <a:xfrm>
            <a:off x="8350206" y="4185210"/>
            <a:ext cx="3624080" cy="146798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Morbi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a mi maximus </a:t>
            </a:r>
            <a:r>
              <a:rPr lang="en-US" dirty="0" err="1"/>
              <a:t>aliquam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Curabitur</a:t>
            </a:r>
            <a:r>
              <a:rPr lang="en-US" dirty="0"/>
              <a:t> id ex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in,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49F00E-0AFC-4F21-9F6B-E504E9188D26}"/>
              </a:ext>
            </a:extLst>
          </p:cNvPr>
          <p:cNvCxnSpPr>
            <a:cxnSpLocks/>
          </p:cNvCxnSpPr>
          <p:nvPr userDrawn="1"/>
        </p:nvCxnSpPr>
        <p:spPr>
          <a:xfrm flipH="1">
            <a:off x="8132493" y="1584942"/>
            <a:ext cx="4059508" cy="0"/>
          </a:xfrm>
          <a:prstGeom prst="line">
            <a:avLst/>
          </a:prstGeom>
          <a:ln w="9842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104481-FD6F-4F40-A716-07D0DE2B7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13DCE2-9520-4777-B2E5-2C0FF4E81775}"/>
              </a:ext>
            </a:extLst>
          </p:cNvPr>
          <p:cNvCxnSpPr>
            <a:cxnSpLocks/>
          </p:cNvCxnSpPr>
          <p:nvPr userDrawn="1"/>
        </p:nvCxnSpPr>
        <p:spPr>
          <a:xfrm>
            <a:off x="5189522" y="3958128"/>
            <a:ext cx="1812955" cy="0"/>
          </a:xfrm>
          <a:prstGeom prst="line">
            <a:avLst/>
          </a:prstGeom>
          <a:ln w="28575">
            <a:solidFill>
              <a:srgbClr val="5469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3DDAD6-BF7A-4881-9D6C-E08EB575D86A}"/>
              </a:ext>
            </a:extLst>
          </p:cNvPr>
          <p:cNvCxnSpPr>
            <a:cxnSpLocks/>
          </p:cNvCxnSpPr>
          <p:nvPr userDrawn="1"/>
        </p:nvCxnSpPr>
        <p:spPr>
          <a:xfrm>
            <a:off x="1160897" y="3958128"/>
            <a:ext cx="1812955" cy="0"/>
          </a:xfrm>
          <a:prstGeom prst="line">
            <a:avLst/>
          </a:prstGeom>
          <a:ln w="28575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6CE91-7363-4D07-91B5-DB3CB01291C6}"/>
              </a:ext>
            </a:extLst>
          </p:cNvPr>
          <p:cNvCxnSpPr>
            <a:cxnSpLocks/>
          </p:cNvCxnSpPr>
          <p:nvPr userDrawn="1"/>
        </p:nvCxnSpPr>
        <p:spPr>
          <a:xfrm>
            <a:off x="9274819" y="3958128"/>
            <a:ext cx="1812955" cy="0"/>
          </a:xfrm>
          <a:prstGeom prst="line">
            <a:avLst/>
          </a:prstGeom>
          <a:ln w="28575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5467906F-2E50-4596-A9B9-E8F2B67377E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54AB913A-6D79-4CA9-BFC6-0E021B58198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3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0BE6CFDC-24D8-4D20-B6E7-4AA09B4979CA}"/>
              </a:ext>
            </a:extLst>
          </p:cNvPr>
          <p:cNvSpPr/>
          <p:nvPr userDrawn="1"/>
        </p:nvSpPr>
        <p:spPr>
          <a:xfrm>
            <a:off x="9639299" y="3772605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D29E683-4719-48F8-87E8-5C2561E62183}"/>
              </a:ext>
            </a:extLst>
          </p:cNvPr>
          <p:cNvSpPr/>
          <p:nvPr userDrawn="1"/>
        </p:nvSpPr>
        <p:spPr>
          <a:xfrm>
            <a:off x="9639299" y="1893629"/>
            <a:ext cx="2552699" cy="312300"/>
          </a:xfrm>
          <a:prstGeom prst="rect">
            <a:avLst/>
          </a:prstGeom>
          <a:solidFill>
            <a:srgbClr val="D4C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6775" y="593321"/>
            <a:ext cx="11020425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66775" y="1314023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1CDE9D4F-03C1-4E38-83AE-DEDBDF7E3F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15054" y="1893629"/>
            <a:ext cx="236098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Legend</a:t>
            </a:r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CD401167-7CDB-4E85-A239-8CF7E26CABE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0251330" y="232879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E897A509-FDC8-4934-91B3-08AD742868CE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251330" y="2700654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0875FB61-4446-459A-B3F1-188187E4458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0251330" y="3067496"/>
            <a:ext cx="1824711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D307578B-6DB6-4929-ACF8-7DEBEFFEDC1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715053" y="3771707"/>
            <a:ext cx="2360989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Services</a:t>
            </a: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6BF0E3D2-5096-4EA1-ABDE-47AF470E189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0251330" y="420687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180E0CB5-8BE7-44E1-9283-FD4860EF9139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0251330" y="4578732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A78532F-B469-49D7-BDBB-CFE12C2D71E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0251330" y="4945574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C2D58BA1-A8C7-4012-8B74-EAE98FB8E96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0251330" y="5319827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D2C467C2-96B5-4426-929B-A075F0F429A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251330" y="5686668"/>
            <a:ext cx="1824713" cy="2717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05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Item 5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FEA16B-AFA9-49CB-B755-7989F6DD8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288829D-8FF5-4F17-B3ED-49C92FF95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F6D42A6-5D53-42CB-BC88-DCCAC243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8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 userDrawn="1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ECB76D88-49A0-4154-B911-5E67F28F581E}"/>
              </a:ext>
            </a:extLst>
          </p:cNvPr>
          <p:cNvSpPr/>
          <p:nvPr userDrawn="1"/>
        </p:nvSpPr>
        <p:spPr>
          <a:xfrm>
            <a:off x="-1" y="0"/>
            <a:ext cx="8998086" cy="6858000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A0C692D-DDDF-41D5-8472-39C1EBAB5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9517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D3A7C3-250E-4A7B-91DD-87207A62D2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1331471"/>
            <a:ext cx="6450623" cy="3742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45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Conclusion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D7CAF6-C0A6-4509-97C7-74753EC2DD6A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90367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C706521-C2DD-46C1-8D7A-8FC57F2009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500" y="4176905"/>
            <a:ext cx="2771778" cy="307579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DC4B6C-6A83-4875-A992-BF8522D4B7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329882" y="4646683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D5182A-75AE-49CC-84E5-F1ACBB4E4E6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52500" y="2369090"/>
            <a:ext cx="4855447" cy="1005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232FE9-8DB1-43B4-BA97-77035FEEAA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" y="6265618"/>
            <a:ext cx="1179717" cy="59129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D4D4B04-5E59-4A26-BD3B-6B5B0EC96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427923"/>
            <a:ext cx="268810" cy="2688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9D5765-8133-4DBD-A907-093CDA9A2A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037156"/>
            <a:ext cx="268810" cy="26881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92EB73D-8187-4FD0-93CC-4EAF08128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641054"/>
            <a:ext cx="268810" cy="268810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DC26D55-2FF1-4A51-A84E-89EED6F73BD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329882" y="5047935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09FEC57-6488-4623-89D4-20F0C58A384B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329882" y="5444777"/>
            <a:ext cx="2771778" cy="235102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2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Line 3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1A50989-8109-4601-B814-FB899D7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9D2860-D7AE-40D9-BDBB-2560FFB69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7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Divi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3B0C05-CEDC-4626-B9B8-0213C1D0E68F}"/>
              </a:ext>
            </a:extLst>
          </p:cNvPr>
          <p:cNvCxnSpPr>
            <a:cxnSpLocks/>
          </p:cNvCxnSpPr>
          <p:nvPr userDrawn="1"/>
        </p:nvCxnSpPr>
        <p:spPr>
          <a:xfrm>
            <a:off x="3673288" y="359318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830295"/>
            <a:ext cx="10515600" cy="59870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 kern="1200" cap="all" spc="-15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861014"/>
            <a:ext cx="9144000" cy="1027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800" b="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7FEBC8-A5B6-49F7-9145-4E58ECEC0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4" y="263661"/>
            <a:ext cx="2381250" cy="119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0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104481-FD6F-4F40-A716-07D0DE2B7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E3B39F-E016-446B-9DDB-5E4D2B9C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34654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AFA596-9110-4DB0-BEDF-C35A24B5F476}"/>
              </a:ext>
            </a:extLst>
          </p:cNvPr>
          <p:cNvCxnSpPr>
            <a:cxnSpLocks/>
          </p:cNvCxnSpPr>
          <p:nvPr userDrawn="1"/>
        </p:nvCxnSpPr>
        <p:spPr>
          <a:xfrm>
            <a:off x="885825" y="1355356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E0B329-63AF-4A65-A7B1-04B1ED3952B3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85824" y="1639966"/>
            <a:ext cx="6506847" cy="7897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25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92">
          <p15:clr>
            <a:srgbClr val="FBAE40"/>
          </p15:clr>
        </p15:guide>
        <p15:guide id="2" pos="4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Divi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901D6E-F372-43F2-AA25-C3077B6D1948}"/>
              </a:ext>
            </a:extLst>
          </p:cNvPr>
          <p:cNvSpPr/>
          <p:nvPr userDrawn="1"/>
        </p:nvSpPr>
        <p:spPr>
          <a:xfrm>
            <a:off x="-1" y="785898"/>
            <a:ext cx="10125075" cy="2924175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F98708-218A-4031-AF8A-7085A6F67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035278"/>
            <a:ext cx="4143376" cy="598705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3600" b="0" kern="1200" cap="all" spc="-15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PART NUMBER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2632A13-8B42-46CE-913B-A6B5F32587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5067251"/>
            <a:ext cx="9144000" cy="102711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None/>
              <a:defRPr sz="5800" b="0" baseline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E0A2BA-DEBC-41F9-BE9D-CC84A1932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299" y="479968"/>
            <a:ext cx="11696701" cy="2747720"/>
          </a:xfrm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53A38-682D-49CD-ACF2-B3BDAD548874}"/>
              </a:ext>
            </a:extLst>
          </p:cNvPr>
          <p:cNvCxnSpPr>
            <a:cxnSpLocks/>
          </p:cNvCxnSpPr>
          <p:nvPr userDrawn="1"/>
        </p:nvCxnSpPr>
        <p:spPr>
          <a:xfrm>
            <a:off x="838199" y="4799419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5960BD-58F5-41F2-B4FB-CBCCA139C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3295291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41399" y="1803367"/>
            <a:ext cx="5416550" cy="4401315"/>
          </a:xfrm>
        </p:spPr>
        <p:txBody>
          <a:bodyPr lIns="0">
            <a:noAutofit/>
          </a:bodyPr>
          <a:lstStyle>
            <a:lvl1pPr marL="342900" indent="-342900"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13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2" y="653314"/>
            <a:ext cx="3645660" cy="5551371"/>
          </a:xfrm>
        </p:spPr>
        <p:txBody>
          <a:bodyPr/>
          <a:lstStyle/>
          <a:p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47413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6FBD4F-ADF4-419E-9B0A-E82E4A9DAB85}"/>
              </a:ext>
            </a:extLst>
          </p:cNvPr>
          <p:cNvCxnSpPr>
            <a:cxnSpLocks/>
          </p:cNvCxnSpPr>
          <p:nvPr userDrawn="1"/>
        </p:nvCxnSpPr>
        <p:spPr>
          <a:xfrm>
            <a:off x="66908" y="0"/>
            <a:ext cx="0" cy="6898656"/>
          </a:xfrm>
          <a:prstGeom prst="line">
            <a:avLst/>
          </a:prstGeom>
          <a:ln w="50800">
            <a:solidFill>
              <a:srgbClr val="BDE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473120-E706-403E-ADF7-BBAA2F561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" y="6272618"/>
            <a:ext cx="1239827" cy="62104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D391D4-1540-4937-8F00-D50E23AF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50E586-923B-4BD8-B60B-50E2871F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3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9721138" y="1"/>
            <a:ext cx="2470862" cy="6858000"/>
          </a:xfrm>
          <a:prstGeom prst="rect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A2A50C7-CAD8-4ED7-BE02-BAC9BAE64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1803367"/>
            <a:ext cx="5416550" cy="4420861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33767"/>
            <a:ext cx="5615188" cy="374287"/>
          </a:xfrm>
        </p:spPr>
        <p:txBody>
          <a:bodyPr lIns="0">
            <a:noAutofit/>
          </a:bodyPr>
          <a:lstStyle>
            <a:lvl1pPr>
              <a:defRPr sz="4500"/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3C33B14-90E7-41CC-B5D2-A0362C61EDD6}"/>
              </a:ext>
            </a:extLst>
          </p:cNvPr>
          <p:cNvCxnSpPr>
            <a:cxnSpLocks/>
          </p:cNvCxnSpPr>
          <p:nvPr userDrawn="1"/>
        </p:nvCxnSpPr>
        <p:spPr>
          <a:xfrm>
            <a:off x="838199" y="1275932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B3945B56-A2C9-4A45-82AD-3391B82AB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1492" y="0"/>
            <a:ext cx="8705850" cy="6858000"/>
          </a:xfrm>
          <a:custGeom>
            <a:avLst/>
            <a:gdLst>
              <a:gd name="connsiteX0" fmla="*/ 4114800 w 8705850"/>
              <a:gd name="connsiteY0" fmla="*/ 0 h 6858000"/>
              <a:gd name="connsiteX1" fmla="*/ 8705850 w 8705850"/>
              <a:gd name="connsiteY1" fmla="*/ 0 h 6858000"/>
              <a:gd name="connsiteX2" fmla="*/ 4591050 w 8705850"/>
              <a:gd name="connsiteY2" fmla="*/ 6858000 h 6858000"/>
              <a:gd name="connsiteX3" fmla="*/ 0 w 8705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5850" h="6858000">
                <a:moveTo>
                  <a:pt x="4114800" y="0"/>
                </a:moveTo>
                <a:lnTo>
                  <a:pt x="8705850" y="0"/>
                </a:lnTo>
                <a:lnTo>
                  <a:pt x="45910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388667-828C-4100-8BD1-8A0778D0EF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ED086C-E2E7-47BD-A57F-27B58D94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7447BBB-A96F-4BB7-8B2C-4D31C5F2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0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1577DF-3F2B-45FB-B7EC-3FEB0B6A84C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117F20-7793-4845-8B00-EB194EDF2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167" y="3970170"/>
            <a:ext cx="6569664" cy="374287"/>
          </a:xfrm>
        </p:spPr>
        <p:txBody>
          <a:bodyPr>
            <a:no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 &amp; Answer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C0B6C9-8C06-4E46-9AB9-02A21B4C24B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692104" y="5086184"/>
            <a:ext cx="4807790" cy="6851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900" b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57E570-0572-4FC3-A5AF-8C10423412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6942" y="459"/>
            <a:ext cx="10978113" cy="3217191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566A92-7FF3-47AD-80A8-70018A916B98}"/>
              </a:ext>
            </a:extLst>
          </p:cNvPr>
          <p:cNvCxnSpPr>
            <a:cxnSpLocks/>
          </p:cNvCxnSpPr>
          <p:nvPr userDrawn="1"/>
        </p:nvCxnSpPr>
        <p:spPr>
          <a:xfrm>
            <a:off x="3673288" y="4614824"/>
            <a:ext cx="4845423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A6B905-E7BB-4CB9-B5A3-83877F7D4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" y="6265618"/>
            <a:ext cx="1179717" cy="59129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4559626-B2C3-4005-97DD-B6BF09E2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49AC53F-E669-4137-8AAD-354618CD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4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is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0C297AB-4C0F-40F1-A571-6D13E121DE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641719" y="1653012"/>
            <a:ext cx="4807790" cy="68516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900" b="0">
                <a:solidFill>
                  <a:srgbClr val="37465E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for the slide Subtitle for the slide Subtitle for the slide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61D59D-111F-49EB-9193-6EED45C39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94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83FA55-A787-4F8F-954A-A50171EEFFD4}"/>
              </a:ext>
            </a:extLst>
          </p:cNvPr>
          <p:cNvSpPr/>
          <p:nvPr userDrawn="1"/>
        </p:nvSpPr>
        <p:spPr>
          <a:xfrm>
            <a:off x="0" y="1"/>
            <a:ext cx="2715528" cy="4724399"/>
          </a:xfrm>
          <a:prstGeom prst="rect">
            <a:avLst/>
          </a:pr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54DC1B-F71F-4CDC-9B76-3DD189F6428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3041" y="647700"/>
            <a:ext cx="4366112" cy="5105400"/>
          </a:xfrm>
        </p:spPr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AD22C-A047-4621-838B-ADB5BF87778F}"/>
              </a:ext>
            </a:extLst>
          </p:cNvPr>
          <p:cNvCxnSpPr>
            <a:cxnSpLocks/>
          </p:cNvCxnSpPr>
          <p:nvPr userDrawn="1"/>
        </p:nvCxnSpPr>
        <p:spPr>
          <a:xfrm>
            <a:off x="5641719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2C8DDE6-B6CA-4DF3-8D91-0A56923EC3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651243" y="4484487"/>
            <a:ext cx="4861057" cy="126861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63C6A73-2D39-484B-87A1-3A715E113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51244" y="2820538"/>
            <a:ext cx="4861056" cy="1470924"/>
          </a:xfrm>
        </p:spPr>
        <p:txBody>
          <a:bodyPr lIns="0">
            <a:noAutofit/>
          </a:bodyPr>
          <a:lstStyle>
            <a:lvl1pPr>
              <a:buClr>
                <a:srgbClr val="EF8A44"/>
              </a:buClr>
              <a:defRPr sz="1800">
                <a:solidFill>
                  <a:schemeClr val="tx1"/>
                </a:solidFill>
                <a:latin typeface="Raleway SemiBold" panose="020B0703030101060003" pitchFamily="34" charset="0"/>
              </a:defRPr>
            </a:lvl1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D0B87C-9988-4435-98E8-9838CE24B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70F3CCE-26B4-488D-8F4C-6C4012B8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7387E14-1D04-4516-BDB1-A33B4275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8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F6E501-62D7-4B00-8BD1-7DEF5DC27ECF}"/>
              </a:ext>
            </a:extLst>
          </p:cNvPr>
          <p:cNvSpPr/>
          <p:nvPr userDrawn="1"/>
        </p:nvSpPr>
        <p:spPr>
          <a:xfrm flipH="1">
            <a:off x="7496171" y="0"/>
            <a:ext cx="4254755" cy="7619999"/>
          </a:xfrm>
          <a:custGeom>
            <a:avLst/>
            <a:gdLst>
              <a:gd name="connsiteX0" fmla="*/ 0 w 4254755"/>
              <a:gd name="connsiteY0" fmla="*/ 0 h 6857999"/>
              <a:gd name="connsiteX1" fmla="*/ 4254755 w 4254755"/>
              <a:gd name="connsiteY1" fmla="*/ 0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6857999"/>
              <a:gd name="connsiteX1" fmla="*/ 4254755 w 4254755"/>
              <a:gd name="connsiteY1" fmla="*/ 1838325 h 6857999"/>
              <a:gd name="connsiteX2" fmla="*/ 4254755 w 4254755"/>
              <a:gd name="connsiteY2" fmla="*/ 6857999 h 6857999"/>
              <a:gd name="connsiteX3" fmla="*/ 0 w 4254755"/>
              <a:gd name="connsiteY3" fmla="*/ 6857999 h 6857999"/>
              <a:gd name="connsiteX4" fmla="*/ 0 w 4254755"/>
              <a:gd name="connsiteY4" fmla="*/ 0 h 6857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0 w 4254755"/>
              <a:gd name="connsiteY3" fmla="*/ 6857999 h 7619999"/>
              <a:gd name="connsiteX4" fmla="*/ 0 w 4254755"/>
              <a:gd name="connsiteY4" fmla="*/ 0 h 7619999"/>
              <a:gd name="connsiteX0" fmla="*/ 0 w 4254755"/>
              <a:gd name="connsiteY0" fmla="*/ 0 h 7619999"/>
              <a:gd name="connsiteX1" fmla="*/ 4254755 w 4254755"/>
              <a:gd name="connsiteY1" fmla="*/ 1838325 h 7619999"/>
              <a:gd name="connsiteX2" fmla="*/ 4254755 w 4254755"/>
              <a:gd name="connsiteY2" fmla="*/ 7619999 h 7619999"/>
              <a:gd name="connsiteX3" fmla="*/ 9525 w 4254755"/>
              <a:gd name="connsiteY3" fmla="*/ 5781674 h 7619999"/>
              <a:gd name="connsiteX4" fmla="*/ 0 w 4254755"/>
              <a:gd name="connsiteY4" fmla="*/ 0 h 761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755" h="7619999">
                <a:moveTo>
                  <a:pt x="0" y="0"/>
                </a:moveTo>
                <a:lnTo>
                  <a:pt x="4254755" y="1838325"/>
                </a:lnTo>
                <a:lnTo>
                  <a:pt x="4254755" y="7619999"/>
                </a:lnTo>
                <a:lnTo>
                  <a:pt x="9525" y="5781674"/>
                </a:lnTo>
                <a:lnTo>
                  <a:pt x="0" y="0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CB56CD5-FAD5-4B44-BE73-09AE9D59A4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4350" y="-417611"/>
            <a:ext cx="4057650" cy="4373245"/>
          </a:xfrm>
          <a:custGeom>
            <a:avLst/>
            <a:gdLst>
              <a:gd name="connsiteX0" fmla="*/ 4057650 w 4057650"/>
              <a:gd name="connsiteY0" fmla="*/ 0 h 4373245"/>
              <a:gd name="connsiteX1" fmla="*/ 4057650 w 4057650"/>
              <a:gd name="connsiteY1" fmla="*/ 2637463 h 4373245"/>
              <a:gd name="connsiteX2" fmla="*/ 0 w 4057650"/>
              <a:gd name="connsiteY2" fmla="*/ 4373245 h 4373245"/>
              <a:gd name="connsiteX3" fmla="*/ 0 w 4057650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0" h="4373245">
                <a:moveTo>
                  <a:pt x="4057650" y="0"/>
                </a:moveTo>
                <a:lnTo>
                  <a:pt x="4057650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A996243-9BF0-44A6-BBBB-6B27593E79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93956" y="3133081"/>
            <a:ext cx="4057651" cy="4373245"/>
          </a:xfrm>
          <a:custGeom>
            <a:avLst/>
            <a:gdLst>
              <a:gd name="connsiteX0" fmla="*/ 4057651 w 4057651"/>
              <a:gd name="connsiteY0" fmla="*/ 0 h 4373245"/>
              <a:gd name="connsiteX1" fmla="*/ 4057651 w 4057651"/>
              <a:gd name="connsiteY1" fmla="*/ 2637463 h 4373245"/>
              <a:gd name="connsiteX2" fmla="*/ 0 w 4057651"/>
              <a:gd name="connsiteY2" fmla="*/ 4373245 h 4373245"/>
              <a:gd name="connsiteX3" fmla="*/ 0 w 4057651"/>
              <a:gd name="connsiteY3" fmla="*/ 1735782 h 437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51" h="4373245">
                <a:moveTo>
                  <a:pt x="4057651" y="0"/>
                </a:moveTo>
                <a:lnTo>
                  <a:pt x="4057651" y="2637463"/>
                </a:lnTo>
                <a:lnTo>
                  <a:pt x="0" y="4373245"/>
                </a:lnTo>
                <a:lnTo>
                  <a:pt x="0" y="1735782"/>
                </a:lnTo>
                <a:close/>
              </a:path>
            </a:pathLst>
          </a:custGeom>
        </p:spPr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583A3D0-A334-4DA9-84C1-10F93112F9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6301" y="1747125"/>
            <a:ext cx="4701510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0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76300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AB8CF2E9-4144-4C86-A021-1F680F67244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76300" y="2271185"/>
            <a:ext cx="4701510" cy="4034509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7E91AE-D586-4628-9DEF-8C2FCD738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latin typeface="Open Sans" charset="0"/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388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ayout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1">
            <a:extLst>
              <a:ext uri="{FF2B5EF4-FFF2-40B4-BE49-F238E27FC236}">
                <a16:creationId xmlns:a16="http://schemas.microsoft.com/office/drawing/2014/main" id="{BD044CD3-29C8-4492-B967-89B6A9D1F926}"/>
              </a:ext>
            </a:extLst>
          </p:cNvPr>
          <p:cNvSpPr/>
          <p:nvPr userDrawn="1"/>
        </p:nvSpPr>
        <p:spPr>
          <a:xfrm>
            <a:off x="882830" y="2725954"/>
            <a:ext cx="11309169" cy="3579743"/>
          </a:xfrm>
          <a:custGeom>
            <a:avLst/>
            <a:gdLst>
              <a:gd name="connsiteX0" fmla="*/ 0 w 667657"/>
              <a:gd name="connsiteY0" fmla="*/ 0 h 667657"/>
              <a:gd name="connsiteX1" fmla="*/ 667657 w 667657"/>
              <a:gd name="connsiteY1" fmla="*/ 0 h 667657"/>
              <a:gd name="connsiteX2" fmla="*/ 667657 w 667657"/>
              <a:gd name="connsiteY2" fmla="*/ 667657 h 667657"/>
              <a:gd name="connsiteX3" fmla="*/ 0 w 667657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657" h="667657">
                <a:moveTo>
                  <a:pt x="0" y="0"/>
                </a:moveTo>
                <a:lnTo>
                  <a:pt x="667657" y="0"/>
                </a:lnTo>
                <a:lnTo>
                  <a:pt x="667657" y="667657"/>
                </a:lnTo>
                <a:lnTo>
                  <a:pt x="0" y="667657"/>
                </a:lnTo>
                <a:close/>
              </a:path>
            </a:pathLst>
          </a:custGeom>
          <a:solidFill>
            <a:srgbClr val="37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64FF97-11CC-4B51-8582-912F053A1D6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82831" y="647700"/>
            <a:ext cx="4701511" cy="43609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3600" b="1">
                <a:solidFill>
                  <a:srgbClr val="37465E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Content Headline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57A3E-1EA9-46D3-8F87-A774906A0175}"/>
              </a:ext>
            </a:extLst>
          </p:cNvPr>
          <p:cNvCxnSpPr>
            <a:cxnSpLocks/>
          </p:cNvCxnSpPr>
          <p:nvPr userDrawn="1"/>
        </p:nvCxnSpPr>
        <p:spPr>
          <a:xfrm>
            <a:off x="882831" y="1368402"/>
            <a:ext cx="2486470" cy="0"/>
          </a:xfrm>
          <a:prstGeom prst="line">
            <a:avLst/>
          </a:prstGeom>
          <a:ln w="28575">
            <a:solidFill>
              <a:srgbClr val="D9CA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385215-AACE-4DA0-9698-189E365FF3C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407782" y="6435805"/>
            <a:ext cx="784217" cy="294668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>
                <a:ea typeface="Open Sans" charset="0"/>
                <a:cs typeface="Open Sans" charset="0"/>
              </a:rPr>
              <a:t>Page </a:t>
            </a:r>
            <a:fld id="{C6C8BDDB-1AA9-4CDC-80A0-B0BF343FFE1A}" type="slidenum">
              <a:rPr lang="en-US" smtClean="0">
                <a:ea typeface="Open Sans" charset="0"/>
                <a:cs typeface="Open Sans" charset="0"/>
              </a:rPr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2850599-A501-4F99-B409-2F8E62EFBF2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7617126" y="6435805"/>
            <a:ext cx="3790658" cy="294668"/>
          </a:xfrm>
          <a:prstGeom prst="rect">
            <a:avLst/>
          </a:prstGeom>
        </p:spPr>
        <p:txBody>
          <a:bodyPr lIns="0" anchor="ctr"/>
          <a:lstStyle>
            <a:lvl1pPr algn="r">
              <a:defRPr sz="105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Diversity In the Workplace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E2863FE-DFA3-4E32-8E5B-854C13D7AD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36762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9222502C-E8B8-4EF8-9411-5E39DF39C4B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236762" y="4163444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0B65E1E5-071D-4D50-9559-B33D9B2B98D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404516" y="3639383"/>
            <a:ext cx="1861026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93040BD-9F04-4FCF-99A9-7754469B2863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404516" y="4163443"/>
            <a:ext cx="1861026" cy="1490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1481BA2-98C9-4C46-9D71-A8CC50886BAA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5572270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0156F3D-F207-4499-8BBA-D5CAA7CE60B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72270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pic>
        <p:nvPicPr>
          <p:cNvPr id="65" name="Picture 6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41B394-45CE-4318-AA3F-D94DD364A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" y="6305698"/>
            <a:ext cx="1107078" cy="554882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04122DA-9C3B-463D-B734-5BF170A125F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740023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E7E0BBA-6339-44ED-ACF2-6CC93DE0ED32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740023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EE81D11-2C3F-4BBA-BE6E-6CF77F1D619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907775" y="3639382"/>
            <a:ext cx="1876637" cy="307579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F6065FA-8228-4F27-8988-62AD6FB9AB3E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9907775" y="4163442"/>
            <a:ext cx="1861026" cy="1490383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 sz="1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8A44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CC664C-165A-47A4-B07C-9FE447327625}"/>
              </a:ext>
            </a:extLst>
          </p:cNvPr>
          <p:cNvSpPr/>
          <p:nvPr userDrawn="1"/>
        </p:nvSpPr>
        <p:spPr>
          <a:xfrm>
            <a:off x="123676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2E342E-F3A5-48D2-A866-24FB434AD771}"/>
              </a:ext>
            </a:extLst>
          </p:cNvPr>
          <p:cNvSpPr/>
          <p:nvPr userDrawn="1"/>
        </p:nvSpPr>
        <p:spPr>
          <a:xfrm>
            <a:off x="340393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AF3E3A-59F7-47CF-B514-4F7C444F93EC}"/>
              </a:ext>
            </a:extLst>
          </p:cNvPr>
          <p:cNvSpPr/>
          <p:nvPr userDrawn="1"/>
        </p:nvSpPr>
        <p:spPr>
          <a:xfrm>
            <a:off x="557110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107861-9025-4C62-9E7C-DA7B18EE106D}"/>
              </a:ext>
            </a:extLst>
          </p:cNvPr>
          <p:cNvSpPr/>
          <p:nvPr userDrawn="1"/>
        </p:nvSpPr>
        <p:spPr>
          <a:xfrm>
            <a:off x="773827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E8E061A-B1EF-4F73-935D-8C2A0947B4D1}"/>
              </a:ext>
            </a:extLst>
          </p:cNvPr>
          <p:cNvSpPr/>
          <p:nvPr userDrawn="1"/>
        </p:nvSpPr>
        <p:spPr>
          <a:xfrm>
            <a:off x="9905442" y="2122162"/>
            <a:ext cx="1221008" cy="1221008"/>
          </a:xfrm>
          <a:prstGeom prst="ellipse">
            <a:avLst/>
          </a:prstGeom>
          <a:solidFill>
            <a:srgbClr val="70C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1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C448F-6422-4483-9505-A2ADF324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4BA96-2D21-45E8-AEFA-E1127D46D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1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23" r:id="rId3"/>
    <p:sldLayoutId id="2147483735" r:id="rId4"/>
    <p:sldLayoutId id="2147483736" r:id="rId5"/>
    <p:sldLayoutId id="2147483721" r:id="rId6"/>
    <p:sldLayoutId id="2147483725" r:id="rId7"/>
    <p:sldLayoutId id="2147483738" r:id="rId8"/>
    <p:sldLayoutId id="2147483764" r:id="rId9"/>
    <p:sldLayoutId id="2147483765" r:id="rId10"/>
    <p:sldLayoutId id="2147483728" r:id="rId11"/>
    <p:sldLayoutId id="2147483729" r:id="rId12"/>
    <p:sldLayoutId id="2147483737" r:id="rId13"/>
    <p:sldLayoutId id="2147483740" r:id="rId14"/>
    <p:sldLayoutId id="2147483739" r:id="rId15"/>
    <p:sldLayoutId id="2147483759" r:id="rId16"/>
    <p:sldLayoutId id="2147483741" r:id="rId17"/>
    <p:sldLayoutId id="2147483742" r:id="rId18"/>
    <p:sldLayoutId id="2147483734" r:id="rId19"/>
    <p:sldLayoutId id="214748377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37465E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EF8A44"/>
        </a:buClr>
        <a:buFont typeface="+mj-lt"/>
        <a:buAutoNum type="arabicPeriod"/>
        <a:defRPr sz="16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8A44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Raleway SemiBold" panose="020B07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0ACC-15AE-4F76-9365-B0D45135E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677" y="3436379"/>
            <a:ext cx="8621025" cy="1725562"/>
          </a:xfrm>
        </p:spPr>
        <p:txBody>
          <a:bodyPr>
            <a:noAutofit/>
          </a:bodyPr>
          <a:lstStyle/>
          <a:p>
            <a:r>
              <a:rPr lang="en-US" sz="5600" dirty="0"/>
              <a:t>EQ: Making It Work For You</a:t>
            </a:r>
            <a:endParaRPr lang="en-US" sz="5600" dirty="0">
              <a:latin typeface="+mj-lt"/>
              <a:cs typeface="Arial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AE0AE4-4C1C-4740-AD78-35AABB6CFD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147175" y="4858312"/>
            <a:ext cx="3044825" cy="10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4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34654"/>
            <a:ext cx="10199738" cy="436093"/>
          </a:xfrm>
        </p:spPr>
        <p:txBody>
          <a:bodyPr/>
          <a:lstStyle/>
          <a:p>
            <a:r>
              <a:rPr lang="en-US" dirty="0"/>
              <a:t>Today…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885823" y="1639966"/>
            <a:ext cx="10190215" cy="4375072"/>
          </a:xfrm>
        </p:spPr>
        <p:txBody>
          <a:bodyPr/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Wake up in the morning 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You create the mood: happy, serene, joyful, calm...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What will get you there?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Choice of clothes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Choice of food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Your commute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Prioritizing your work</a:t>
            </a:r>
          </a:p>
        </p:txBody>
      </p:sp>
    </p:spTree>
    <p:extLst>
      <p:ext uri="{BB962C8B-B14F-4D97-AF65-F5344CB8AC3E}">
        <p14:creationId xmlns:p14="http://schemas.microsoft.com/office/powerpoint/2010/main" val="288380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34654"/>
            <a:ext cx="10199738" cy="436093"/>
          </a:xfrm>
        </p:spPr>
        <p:txBody>
          <a:bodyPr/>
          <a:lstStyle/>
          <a:p>
            <a:r>
              <a:rPr lang="en-US" dirty="0"/>
              <a:t>Leveraging…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885823" y="1639966"/>
            <a:ext cx="10190215" cy="4375072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Making your emotions work for you: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Lucky rabbit’s foot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Favorite colors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Favorite theme songs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Painting your room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Food choices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Accomplishments </a:t>
            </a:r>
          </a:p>
        </p:txBody>
      </p:sp>
    </p:spTree>
    <p:extLst>
      <p:ext uri="{BB962C8B-B14F-4D97-AF65-F5344CB8AC3E}">
        <p14:creationId xmlns:p14="http://schemas.microsoft.com/office/powerpoint/2010/main" val="146646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4CBDBB-4FBD-4B9E-BD01-054A81D4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A6F03-171F-40B2-8B2C-A061B892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C4834C-B602-4125-8264-BD0D55A58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172EE5-132F-4DD4-8855-4DBBD9C34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C3600-34B9-85E0-0CE6-99878EDF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875" y="1302871"/>
            <a:ext cx="8188026" cy="2044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THOUGHTS = FEELINGS = ACTIONS</a:t>
            </a:r>
            <a:b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0CB3-55E0-002E-7EDA-32683C1B2D12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1993641" y="3519236"/>
            <a:ext cx="8192843" cy="2057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endParaRPr lang="en-US" sz="1800">
              <a:latin typeface="+mn-lt"/>
              <a:ea typeface="+mn-ea"/>
              <a:cs typeface="+mn-cs"/>
            </a:endParaRP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Formula to Managing Emotions</a:t>
            </a:r>
          </a:p>
        </p:txBody>
      </p:sp>
    </p:spTree>
    <p:extLst>
      <p:ext uri="{BB962C8B-B14F-4D97-AF65-F5344CB8AC3E}">
        <p14:creationId xmlns:p14="http://schemas.microsoft.com/office/powerpoint/2010/main" val="1802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7376D8-191A-4E21-8710-74C8BC7B44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52211" y="1666928"/>
            <a:ext cx="6855571" cy="4033786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Knowing others: not judging others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Consider past baggage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Meet a lot of people who are different from you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Walk a mile in their shoes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It’s just as important to know when to leave the party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7D1820-EE45-4D15-88F3-9B0D9659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161" y="651666"/>
            <a:ext cx="6855571" cy="43609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It’s All About the Party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7413080-15B8-4989-8D1B-0C655550C8F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2" r="27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139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5A25-625C-4C02-81BF-61919C40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+mj-lt"/>
              </a:rPr>
              <a:t>Your Kepro EAP</a:t>
            </a:r>
            <a:r>
              <a:rPr lang="en-US" sz="4400" dirty="0">
                <a:solidFill>
                  <a:srgbClr val="FFFFFF"/>
                </a:solidFill>
                <a:latin typeface="+mj-lt"/>
              </a:rPr>
              <a:t>ur Kepro EAP 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761A-EFA2-45DF-97F5-97C93389D07C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EAP Services available to employees, any household members and dependents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Confidential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EAP Counselors available 24/7/365 via 833-539-7285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Up to 6 in person counseling sessions, per issue, per year, per household member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Management Consultations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Financial/Legal Consultation and Referral Service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Work/Life &amp; Convenience Services</a:t>
            </a:r>
          </a:p>
          <a:p>
            <a:pPr marL="285750" indent="-2286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Raleway SemiBold" panose="020B0604020202020204" charset="0"/>
              </a:rPr>
              <a:t>https://sowi.mylifeexpert.com </a:t>
            </a:r>
            <a:r>
              <a:rPr lang="en-US" sz="1600" dirty="0">
                <a:solidFill>
                  <a:schemeClr val="tx2"/>
                </a:solidFill>
                <a:latin typeface="Raleway SemiBold" panose="020B0604020202020204" charset="0"/>
              </a:rPr>
              <a:t>Company code:  SOWI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600" dirty="0">
              <a:latin typeface="Raleway SemiBold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36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5A25-625C-4C02-81BF-61919C40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3" y="1153572"/>
            <a:ext cx="4519347" cy="4559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+mj-lt"/>
              </a:rPr>
              <a:t>Please complete a training evaluation.</a:t>
            </a:r>
            <a:br>
              <a:rPr lang="en-US" sz="3000" dirty="0">
                <a:solidFill>
                  <a:schemeClr val="tx2"/>
                </a:solidFill>
                <a:latin typeface="+mj-lt"/>
              </a:rPr>
            </a:br>
            <a:br>
              <a:rPr lang="en-US" sz="3000" dirty="0">
                <a:solidFill>
                  <a:schemeClr val="tx2"/>
                </a:solidFill>
                <a:latin typeface="+mj-lt"/>
              </a:rPr>
            </a:br>
            <a:r>
              <a:rPr lang="en-US" sz="3000" dirty="0">
                <a:solidFill>
                  <a:schemeClr val="tx2"/>
                </a:solidFill>
                <a:latin typeface="+mj-lt"/>
              </a:rPr>
              <a:t>Thank you!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91290-C3D8-455C-90E8-094FD49B2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9090"/>
            <a:ext cx="5058696" cy="455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4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B02D-E8B3-4813-93FD-50125E15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&amp; Answer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5416B-4B43-4D30-A1AB-3D4E6ADB65E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174065" y="5096977"/>
            <a:ext cx="5843865" cy="374287"/>
          </a:xfrm>
        </p:spPr>
        <p:txBody>
          <a:bodyPr/>
          <a:lstStyle/>
          <a:p>
            <a:r>
              <a:rPr lang="en-US" sz="2000" dirty="0"/>
              <a:t>Embracing Happiness</a:t>
            </a:r>
            <a:endParaRPr lang="en-US" dirty="0">
              <a:latin typeface="+mj-lt"/>
            </a:endParaRPr>
          </a:p>
        </p:txBody>
      </p:sp>
      <p:pic>
        <p:nvPicPr>
          <p:cNvPr id="10" name="Picture Placeholder 9" descr="A picture containing person, grass, man, looking&#10;&#10;Description automatically generated">
            <a:extLst>
              <a:ext uri="{FF2B5EF4-FFF2-40B4-BE49-F238E27FC236}">
                <a16:creationId xmlns:a16="http://schemas.microsoft.com/office/drawing/2014/main" id="{6455AFEE-6AC6-4FCF-A2A0-7DE44CC5480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2" b="14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5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DDF019-C59C-4DB6-8967-C3CD28D240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41399" y="1803367"/>
            <a:ext cx="5416550" cy="440131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They aren’t good or bad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They can control you, or you can control them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They give you data to make good or bad choices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They can certainly change your path, if you let them!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US" sz="1600" dirty="0">
                <a:solidFill>
                  <a:schemeClr val="tx2"/>
                </a:solidFill>
              </a:rPr>
              <a:t>For instance: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Anger can lead to regret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Anxiety can lead to worrying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Frustration or fear can lead to giving up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Excitement can lead to underestimating risk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B7E6AE-D013-4E35-958C-DB7E9028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99" y="633767"/>
            <a:ext cx="6086258" cy="374287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Emotions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0CEA1BF-548F-4AD9-ACBA-C9EEA84BFE4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r="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550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34654"/>
            <a:ext cx="7825248" cy="436093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Questions to Ask Yourself 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885823" y="1639966"/>
            <a:ext cx="10219711" cy="4375072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What makes a good leader?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What makes a bad leader?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US" sz="1500" dirty="0">
              <a:solidFill>
                <a:schemeClr val="tx2"/>
              </a:solidFill>
              <a:latin typeface="Raleway SemiBold" panose="020B060402020202020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Most likely, your answers will bring out your feelings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US" sz="1500" dirty="0">
              <a:solidFill>
                <a:schemeClr val="tx2"/>
              </a:solidFill>
              <a:latin typeface="Raleway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1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You Know Yourself?</a:t>
            </a:r>
            <a:endParaRPr lang="en-US" sz="40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30C7C9D6-3F07-C268-82F2-A9C6D5530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56570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7418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988BB-93A5-54F8-950F-C344F89B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Ultimate Question: </a:t>
            </a:r>
          </a:p>
        </p:txBody>
      </p:sp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Angry Face with Solid Fill">
            <a:extLst>
              <a:ext uri="{FF2B5EF4-FFF2-40B4-BE49-F238E27FC236}">
                <a16:creationId xmlns:a16="http://schemas.microsoft.com/office/drawing/2014/main" id="{45782CAA-C6A2-3C9D-8397-1AC19658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DCA36-0B56-0F36-2208-465AEB2E1700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+mn-ea"/>
                <a:cs typeface="+mn-cs"/>
              </a:rPr>
              <a:t>What is YOUR contribution to a conflict?</a:t>
            </a:r>
          </a:p>
          <a:p>
            <a:pPr marL="28575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200">
              <a:latin typeface="+mn-lt"/>
              <a:ea typeface="+mn-ea"/>
              <a:cs typeface="+mn-cs"/>
            </a:endParaRPr>
          </a:p>
          <a:p>
            <a:pPr marL="742950" lvl="1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Over personalizing? </a:t>
            </a:r>
          </a:p>
          <a:p>
            <a:pPr marL="742950" lvl="1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Unrealistic expectations? </a:t>
            </a:r>
          </a:p>
          <a:p>
            <a:pPr marL="742950" lvl="1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Lack of trust? </a:t>
            </a:r>
          </a:p>
          <a:p>
            <a:pPr marL="742950" lvl="1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Over reacting? </a:t>
            </a:r>
          </a:p>
          <a:p>
            <a:pPr marL="742950" lvl="1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Unhappy with the difference in styles?</a:t>
            </a:r>
          </a:p>
          <a:p>
            <a:pPr marL="742950" lvl="1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200">
              <a:latin typeface="+mn-lt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299" y="634654"/>
            <a:ext cx="8887133" cy="436093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The Journey Begins</a:t>
            </a:r>
            <a:endParaRPr lang="en-US" sz="3600" b="1" kern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885823" y="1639966"/>
            <a:ext cx="10190215" cy="437507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500" b="1" u="sng" dirty="0">
                <a:solidFill>
                  <a:schemeClr val="tx2"/>
                </a:solidFill>
                <a:latin typeface="Raleway SemiBold" panose="020B0604020202020204" charset="0"/>
              </a:rPr>
              <a:t>Four Primary Emotions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Happiness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Sadness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Fear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Anger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US" sz="1500" dirty="0">
              <a:solidFill>
                <a:schemeClr val="tx2"/>
              </a:solidFill>
              <a:latin typeface="Raleway SemiBold" panose="020B060402020202020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Look for facial cues in yourself and others: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Eye rolling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Smirking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Furrowed brow</a:t>
            </a:r>
          </a:p>
        </p:txBody>
      </p:sp>
    </p:spTree>
    <p:extLst>
      <p:ext uri="{BB962C8B-B14F-4D97-AF65-F5344CB8AC3E}">
        <p14:creationId xmlns:p14="http://schemas.microsoft.com/office/powerpoint/2010/main" val="17018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F52A4E6C-5CBA-4A85-8A03-D5F544CCB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9506"/>
            <a:ext cx="9144000" cy="1290484"/>
          </a:xfrm>
        </p:spPr>
        <p:txBody>
          <a:bodyPr/>
          <a:lstStyle/>
          <a:p>
            <a:r>
              <a:rPr lang="en-US" sz="2000" dirty="0"/>
              <a:t>“Anyone can become angry – that is easy. But to be angry with the right person, to the right degree, at the right time, for the right purpose, and in the right way – that is not easy.”</a:t>
            </a:r>
            <a:endParaRPr lang="en-PH" sz="2000" dirty="0"/>
          </a:p>
          <a:p>
            <a:r>
              <a:rPr lang="en-PH" sz="2000" dirty="0"/>
              <a:t>- Aristotle</a:t>
            </a:r>
          </a:p>
        </p:txBody>
      </p:sp>
    </p:spTree>
    <p:extLst>
      <p:ext uri="{BB962C8B-B14F-4D97-AF65-F5344CB8AC3E}">
        <p14:creationId xmlns:p14="http://schemas.microsoft.com/office/powerpoint/2010/main" val="297026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3C175-1DA3-45D6-845B-171E29618E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03367"/>
            <a:ext cx="5416550" cy="397041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Pick a person who challenges you emotionally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How do you feel about this person?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How do you manage those feelings?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How do you leverage those feelings?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What choices can you make to improve the relationship?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How can you view this person from a new perspective to feel better?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270489-39D6-4D1A-AA24-B7DB6321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3767"/>
            <a:ext cx="6276976" cy="374287"/>
          </a:xfrm>
        </p:spPr>
        <p:txBody>
          <a:bodyPr/>
          <a:lstStyle/>
          <a:p>
            <a:r>
              <a:rPr lang="en-US" sz="3200" dirty="0"/>
              <a:t>Exercise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1B7DA14-F047-4CD0-96AC-B913442976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r="3183"/>
          <a:stretch/>
        </p:blipFill>
        <p:spPr>
          <a:xfrm>
            <a:off x="5361492" y="0"/>
            <a:ext cx="8705850" cy="6858000"/>
          </a:xfrm>
        </p:spPr>
      </p:pic>
    </p:spTree>
    <p:extLst>
      <p:ext uri="{BB962C8B-B14F-4D97-AF65-F5344CB8AC3E}">
        <p14:creationId xmlns:p14="http://schemas.microsoft.com/office/powerpoint/2010/main" val="329844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634654"/>
            <a:ext cx="10199738" cy="436093"/>
          </a:xfrm>
        </p:spPr>
        <p:txBody>
          <a:bodyPr/>
          <a:lstStyle/>
          <a:p>
            <a:r>
              <a:rPr lang="en-US" sz="3200" dirty="0"/>
              <a:t>Best Practices </a:t>
            </a:r>
            <a:endParaRPr lang="en-US" sz="32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2"/>
          </p:nvPr>
        </p:nvSpPr>
        <p:spPr>
          <a:xfrm>
            <a:off x="885823" y="1639966"/>
            <a:ext cx="10190215" cy="4375072"/>
          </a:xfrm>
        </p:spPr>
        <p:txBody>
          <a:bodyPr/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Mindfulness: paying “ultimate” attention 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Breathing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Visualization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Guided Imagery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Raleway SemiBold" panose="020B0604020202020204" charset="0"/>
              </a:rPr>
              <a:t>Centering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2"/>
              </a:solidFill>
              <a:latin typeface="Raleway SemiBold" panose="020B060402020202020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500" i="1" dirty="0">
                <a:solidFill>
                  <a:schemeClr val="tx2"/>
                </a:solidFill>
                <a:latin typeface="Raleway SemiBold" panose="020B0604020202020204" charset="0"/>
              </a:rPr>
              <a:t>What works for you?</a:t>
            </a:r>
          </a:p>
        </p:txBody>
      </p:sp>
    </p:spTree>
    <p:extLst>
      <p:ext uri="{BB962C8B-B14F-4D97-AF65-F5344CB8AC3E}">
        <p14:creationId xmlns:p14="http://schemas.microsoft.com/office/powerpoint/2010/main" val="1244395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Custom Design">
  <a:themeElements>
    <a:clrScheme name="Kepro Colors">
      <a:dk1>
        <a:srgbClr val="000000"/>
      </a:dk1>
      <a:lt1>
        <a:srgbClr val="FFFFFF"/>
      </a:lt1>
      <a:dk2>
        <a:srgbClr val="37465E"/>
      </a:dk2>
      <a:lt2>
        <a:srgbClr val="FFFFFF"/>
      </a:lt2>
      <a:accent1>
        <a:srgbClr val="70C2D4"/>
      </a:accent1>
      <a:accent2>
        <a:srgbClr val="546980"/>
      </a:accent2>
      <a:accent3>
        <a:srgbClr val="36365C"/>
      </a:accent3>
      <a:accent4>
        <a:srgbClr val="D4CCA8"/>
      </a:accent4>
      <a:accent5>
        <a:srgbClr val="EF8A45"/>
      </a:accent5>
      <a:accent6>
        <a:srgbClr val="D9C973"/>
      </a:accent6>
      <a:hlink>
        <a:srgbClr val="BDE3E8"/>
      </a:hlink>
      <a:folHlink>
        <a:srgbClr val="545454"/>
      </a:folHlink>
    </a:clrScheme>
    <a:fontScheme name="Kepro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2D5FAC1B0F474EA0A4CE63B594478E" ma:contentTypeVersion="12" ma:contentTypeDescription="Create a new document." ma:contentTypeScope="" ma:versionID="9991dc0766c806b55f2cb81627205128">
  <xsd:schema xmlns:xsd="http://www.w3.org/2001/XMLSchema" xmlns:xs="http://www.w3.org/2001/XMLSchema" xmlns:p="http://schemas.microsoft.com/office/2006/metadata/properties" xmlns:ns2="09a30ee2-1caf-47ed-b0bd-3ae54742cbde" xmlns:ns3="8249b341-fd8d-4f11-a3f4-f93b81cf4a24" targetNamespace="http://schemas.microsoft.com/office/2006/metadata/properties" ma:root="true" ma:fieldsID="43703ec363eed5bf96ac60e59857f4c5" ns2:_="" ns3:_="">
    <xsd:import namespace="09a30ee2-1caf-47ed-b0bd-3ae54742cbde"/>
    <xsd:import namespace="8249b341-fd8d-4f11-a3f4-f93b81cf4a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30ee2-1caf-47ed-b0bd-3ae54742cb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9b341-fd8d-4f11-a3f4-f93b81cf4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302847-182A-48BF-8368-051EFD7218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B610F8-E288-4FE4-9030-6CABADB0D4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30ee2-1caf-47ed-b0bd-3ae54742cbde"/>
    <ds:schemaRef ds:uri="8249b341-fd8d-4f11-a3f4-f93b81cf4a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46E3ED-FFB0-4141-9647-02E3979050BE}">
  <ds:schemaRefs>
    <ds:schemaRef ds:uri="http://schemas.microsoft.com/office/2006/documentManagement/types"/>
    <ds:schemaRef ds:uri="09a30ee2-1caf-47ed-b0bd-3ae54742cbde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249b341-fd8d-4f11-a3f4-f93b81cf4a2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3348</TotalTime>
  <Words>637</Words>
  <Application>Microsoft Office PowerPoint</Application>
  <PresentationFormat>Widescreen</PresentationFormat>
  <Paragraphs>127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Courier New</vt:lpstr>
      <vt:lpstr>Raleway SemiBold</vt:lpstr>
      <vt:lpstr>Raleway Light</vt:lpstr>
      <vt:lpstr>Raleway</vt:lpstr>
      <vt:lpstr>Arial</vt:lpstr>
      <vt:lpstr>Open Sans</vt:lpstr>
      <vt:lpstr>Custom Design</vt:lpstr>
      <vt:lpstr>EQ: Making It Work For You</vt:lpstr>
      <vt:lpstr>Emotions</vt:lpstr>
      <vt:lpstr>Questions to Ask Yourself </vt:lpstr>
      <vt:lpstr>Do You Know Yourself?</vt:lpstr>
      <vt:lpstr>Ultimate Question: </vt:lpstr>
      <vt:lpstr>The Journey Begins</vt:lpstr>
      <vt:lpstr>PowerPoint Presentation</vt:lpstr>
      <vt:lpstr>Exercise</vt:lpstr>
      <vt:lpstr>Best Practices </vt:lpstr>
      <vt:lpstr>Today…</vt:lpstr>
      <vt:lpstr>Leveraging…</vt:lpstr>
      <vt:lpstr>THOUGHTS = FEELINGS = ACTIONS </vt:lpstr>
      <vt:lpstr>It’s All About the Party</vt:lpstr>
      <vt:lpstr>Your Kepro EAPur Kepro EAP </vt:lpstr>
      <vt:lpstr>Please complete a training evaluation.  Thank you!</vt:lpstr>
      <vt:lpstr>Questions &amp;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Linh Le</dc:creator>
  <cp:lastModifiedBy>dena moscola</cp:lastModifiedBy>
  <cp:revision>834</cp:revision>
  <dcterms:created xsi:type="dcterms:W3CDTF">2020-03-20T15:14:34Z</dcterms:created>
  <dcterms:modified xsi:type="dcterms:W3CDTF">2022-05-17T19:28:42Z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0x010100BB2D5FAC1B0F474EA0A4CE63B594478E</vt:lpwstr>
  </property>
</Properties>
</file>