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8"/>
  </p:notesMasterIdLst>
  <p:sldIdLst>
    <p:sldId id="256" r:id="rId6"/>
    <p:sldId id="286" r:id="rId7"/>
    <p:sldId id="259" r:id="rId8"/>
    <p:sldId id="260" r:id="rId9"/>
    <p:sldId id="284" r:id="rId10"/>
    <p:sldId id="263" r:id="rId11"/>
    <p:sldId id="280" r:id="rId12"/>
    <p:sldId id="281" r:id="rId13"/>
    <p:sldId id="282" r:id="rId14"/>
    <p:sldId id="283" r:id="rId15"/>
    <p:sldId id="278" r:id="rId16"/>
    <p:sldId id="277" r:id="rId17"/>
    <p:sldId id="287" r:id="rId18"/>
    <p:sldId id="276" r:id="rId19"/>
    <p:sldId id="279" r:id="rId20"/>
    <p:sldId id="288" r:id="rId21"/>
    <p:sldId id="289" r:id="rId22"/>
    <p:sldId id="262" r:id="rId23"/>
    <p:sldId id="261" r:id="rId24"/>
    <p:sldId id="291" r:id="rId25"/>
    <p:sldId id="264" r:id="rId26"/>
    <p:sldId id="265" r:id="rId27"/>
    <p:sldId id="266" r:id="rId28"/>
    <p:sldId id="267" r:id="rId29"/>
    <p:sldId id="268" r:id="rId30"/>
    <p:sldId id="269" r:id="rId31"/>
    <p:sldId id="270" r:id="rId32"/>
    <p:sldId id="271" r:id="rId33"/>
    <p:sldId id="273" r:id="rId34"/>
    <p:sldId id="272" r:id="rId35"/>
    <p:sldId id="274"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5348E-468A-3891-DEF4-43F61FAFD0A2}" v="6" dt="2023-08-15T19:39:26.830"/>
    <p1510:client id="{1242833A-C57E-404B-A0CA-0FEAE1930C93}" v="29" dt="2023-08-04T15:13:01.986"/>
    <p1510:client id="{24DD0981-AF1B-4BF3-9FF9-585ED1DCE1D2}" v="1" dt="2023-08-10T14:10:15.394"/>
    <p1510:client id="{3BE83A1C-F02B-D454-73CA-A665C598462A}" v="137" dt="2023-08-11T15:03:12.331"/>
    <p1510:client id="{3D148FF5-076D-4E6B-A03D-39631BD22A19}" v="48" dt="2023-08-08T20:20:17.134"/>
    <p1510:client id="{44337D31-7168-3BDC-338C-347B0A892230}" v="162" dt="2023-08-10T15:10:46.336"/>
    <p1510:client id="{4AB92B6E-4971-40B0-9D69-8D8C89BBD60C}" v="60" dt="2023-08-15T20:57:02.800"/>
    <p1510:client id="{4E661959-BC07-4B25-9310-A92AEDDF1B94}" v="4" dt="2023-08-10T13:30:31.415"/>
    <p1510:client id="{51C26FAC-4DB2-40A7-853D-EF55BEC2EED7}" v="65" dt="2023-08-11T15:13:22.581"/>
    <p1510:client id="{5C0B0EBE-E1C5-420C-B696-E518358A4096}" v="120" dt="2023-08-10T14:40:08.949"/>
    <p1510:client id="{67BBC5A7-0F70-4BFE-B1FA-3172099FA73D}" v="55" dt="2023-08-04T16:07:55.734"/>
    <p1510:client id="{6AC5C85D-C45E-439B-A39B-3A58FA9321B6}" v="30" dt="2023-08-10T13:52:37.284"/>
    <p1510:client id="{814D3C1F-92DB-46B6-A1B9-21EBCAB0E327}" v="305" dt="2023-08-09T16:04:16.444"/>
    <p1510:client id="{8CF28050-247A-4F2B-B077-2EEF342DA1D4}" v="13" dt="2023-08-10T14:44:12.852"/>
    <p1510:client id="{8E000586-CB6B-4D0D-8E33-055960123202}" v="124" dt="2023-08-09T21:32:57.597"/>
    <p1510:client id="{913D04B8-343E-4C92-B9BA-32FDEC0FA033}" v="4" dt="2023-08-15T14:10:41.727"/>
    <p1510:client id="{A9366C7D-E4BF-4604-A148-DF424D5DC226}" v="182" dt="2023-08-09T19:08:28.360"/>
    <p1510:client id="{A98FA62E-BD6C-4B88-8D0C-C7948F7067C7}" v="21" dt="2023-08-09T14:59:41.296"/>
    <p1510:client id="{BF388E38-86F5-D9BF-6A3D-46E25496B9A0}" v="85" dt="2023-08-11T20:23:15.547"/>
    <p1510:client id="{C0D7362F-F5F6-4479-B757-6068934A5F0C}" v="328" dt="2023-08-10T13:46:54.194"/>
    <p1510:client id="{C67F4A15-7CEF-4A8B-94D0-27B261D2058E}" v="4" dt="2023-08-10T16:30:42.158"/>
    <p1510:client id="{D31E1E3F-A962-4E82-856A-7534B6185DB1}" v="32" dt="2023-08-10T20:49:21.738"/>
    <p1510:client id="{DE1A7908-8671-4A00-A8B4-0632B3551246}" v="317" dt="2023-08-10T13:11:19.807"/>
    <p1510:client id="{E14C9C21-EDAB-4579-939E-A93235D2BCFF}" v="88" dt="2023-08-04T15:59:26.898"/>
    <p1510:client id="{EA62EDCE-E323-41D9-B2CC-668E545803E5}" v="255" dt="2023-08-16T16:17:45.320"/>
    <p1510:client id="{EBD8E597-F336-4AFF-A6B2-55357B81AC63}" v="1658" dt="2023-08-16T13:15:07.009"/>
    <p1510:client id="{EEA36527-DAE7-4110-93C8-0DE84F305AFA}" v="164" dt="2023-08-04T15:31:32.998"/>
    <p1510:client id="{FEA0232E-267B-418F-A45F-4C7FED614331}" v="11" dt="2023-08-15T15:48:32.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ce, Beverly" userId="S::penceb@uwgb.edu::43cc2de1-d3df-49c1-9d83-610972b625e9" providerId="AD" clId="Web-{3278E29A-3EE1-418A-8B5C-862014B3C9B0}"/>
    <pc:docChg chg="modSld">
      <pc:chgData name="Pence, Beverly" userId="S::penceb@uwgb.edu::43cc2de1-d3df-49c1-9d83-610972b625e9" providerId="AD" clId="Web-{3278E29A-3EE1-418A-8B5C-862014B3C9B0}" dt="2023-08-09T14:37:39.580" v="2"/>
      <pc:docMkLst>
        <pc:docMk/>
      </pc:docMkLst>
      <pc:sldChg chg="modNotes">
        <pc:chgData name="Pence, Beverly" userId="S::penceb@uwgb.edu::43cc2de1-d3df-49c1-9d83-610972b625e9" providerId="AD" clId="Web-{3278E29A-3EE1-418A-8B5C-862014B3C9B0}" dt="2023-08-09T14:37:39.580" v="2"/>
        <pc:sldMkLst>
          <pc:docMk/>
          <pc:sldMk cId="824914179" sldId="262"/>
        </pc:sldMkLst>
      </pc:sldChg>
    </pc:docChg>
  </pc:docChgLst>
  <pc:docChgLst>
    <pc:chgData name="Stanelle, Julie" userId="S::stanellj@uwgb.edu::f42f6cee-d5e8-4bff-aaa4-9b54892a4d83" providerId="AD" clId="Web-{1242833A-C57E-404B-A0CA-0FEAE1930C93}"/>
    <pc:docChg chg="modSld">
      <pc:chgData name="Stanelle, Julie" userId="S::stanellj@uwgb.edu::f42f6cee-d5e8-4bff-aaa4-9b54892a4d83" providerId="AD" clId="Web-{1242833A-C57E-404B-A0CA-0FEAE1930C93}" dt="2023-08-04T15:13:01.986" v="28" actId="20577"/>
      <pc:docMkLst>
        <pc:docMk/>
      </pc:docMkLst>
      <pc:sldChg chg="modSp">
        <pc:chgData name="Stanelle, Julie" userId="S::stanellj@uwgb.edu::f42f6cee-d5e8-4bff-aaa4-9b54892a4d83" providerId="AD" clId="Web-{1242833A-C57E-404B-A0CA-0FEAE1930C93}" dt="2023-08-04T15:13:01.986" v="28" actId="20577"/>
        <pc:sldMkLst>
          <pc:docMk/>
          <pc:sldMk cId="316957264" sldId="261"/>
        </pc:sldMkLst>
        <pc:spChg chg="mod">
          <ac:chgData name="Stanelle, Julie" userId="S::stanellj@uwgb.edu::f42f6cee-d5e8-4bff-aaa4-9b54892a4d83" providerId="AD" clId="Web-{1242833A-C57E-404B-A0CA-0FEAE1930C93}" dt="2023-08-04T15:13:01.986" v="28" actId="20577"/>
          <ac:spMkLst>
            <pc:docMk/>
            <pc:sldMk cId="316957264" sldId="261"/>
            <ac:spMk id="3" creationId="{81DE5706-982C-B011-26F6-610CF97A46E3}"/>
          </ac:spMkLst>
        </pc:spChg>
      </pc:sldChg>
    </pc:docChg>
  </pc:docChgLst>
  <pc:docChgLst>
    <pc:chgData name="Voelker, Allen" userId="S::voelkera@uwgb.edu::2d81a4f5-a5db-408b-82db-b8a2a6673100" providerId="AD" clId="Web-{A9366C7D-E4BF-4604-A148-DF424D5DC226}"/>
    <pc:docChg chg="addSld modSld sldOrd">
      <pc:chgData name="Voelker, Allen" userId="S::voelkera@uwgb.edu::2d81a4f5-a5db-408b-82db-b8a2a6673100" providerId="AD" clId="Web-{A9366C7D-E4BF-4604-A148-DF424D5DC226}" dt="2023-08-09T19:08:28.360" v="178" actId="20577"/>
      <pc:docMkLst>
        <pc:docMk/>
      </pc:docMkLst>
      <pc:sldChg chg="add ord">
        <pc:chgData name="Voelker, Allen" userId="S::voelkera@uwgb.edu::2d81a4f5-a5db-408b-82db-b8a2a6673100" providerId="AD" clId="Web-{A9366C7D-E4BF-4604-A148-DF424D5DC226}" dt="2023-08-09T19:04:52.167" v="5"/>
        <pc:sldMkLst>
          <pc:docMk/>
          <pc:sldMk cId="2139368408" sldId="275"/>
        </pc:sldMkLst>
      </pc:sldChg>
      <pc:sldChg chg="delSp modSp add">
        <pc:chgData name="Voelker, Allen" userId="S::voelkera@uwgb.edu::2d81a4f5-a5db-408b-82db-b8a2a6673100" providerId="AD" clId="Web-{A9366C7D-E4BF-4604-A148-DF424D5DC226}" dt="2023-08-09T19:08:28.360" v="178" actId="20577"/>
        <pc:sldMkLst>
          <pc:docMk/>
          <pc:sldMk cId="530123365" sldId="276"/>
        </pc:sldMkLst>
        <pc:spChg chg="mod">
          <ac:chgData name="Voelker, Allen" userId="S::voelkera@uwgb.edu::2d81a4f5-a5db-408b-82db-b8a2a6673100" providerId="AD" clId="Web-{A9366C7D-E4BF-4604-A148-DF424D5DC226}" dt="2023-08-09T19:04:45.011" v="4" actId="20577"/>
          <ac:spMkLst>
            <pc:docMk/>
            <pc:sldMk cId="530123365" sldId="276"/>
            <ac:spMk id="2" creationId="{783578B2-D119-5742-31A1-DF914B39755A}"/>
          </ac:spMkLst>
        </pc:spChg>
        <pc:spChg chg="mod">
          <ac:chgData name="Voelker, Allen" userId="S::voelkera@uwgb.edu::2d81a4f5-a5db-408b-82db-b8a2a6673100" providerId="AD" clId="Web-{A9366C7D-E4BF-4604-A148-DF424D5DC226}" dt="2023-08-09T19:08:28.360" v="178" actId="20577"/>
          <ac:spMkLst>
            <pc:docMk/>
            <pc:sldMk cId="530123365" sldId="276"/>
            <ac:spMk id="3" creationId="{3EF72E9C-67F5-9EB2-F365-33E2AD5D6B9E}"/>
          </ac:spMkLst>
        </pc:spChg>
        <pc:graphicFrameChg chg="del">
          <ac:chgData name="Voelker, Allen" userId="S::voelkera@uwgb.edu::2d81a4f5-a5db-408b-82db-b8a2a6673100" providerId="AD" clId="Web-{A9366C7D-E4BF-4604-A148-DF424D5DC226}" dt="2023-08-09T19:05:50.653" v="7"/>
          <ac:graphicFrameMkLst>
            <pc:docMk/>
            <pc:sldMk cId="530123365" sldId="276"/>
            <ac:graphicFrameMk id="5" creationId="{A43E0288-093C-AEA5-198E-3616888F1B81}"/>
          </ac:graphicFrameMkLst>
        </pc:graphicFrameChg>
      </pc:sldChg>
      <pc:sldChg chg="add ord">
        <pc:chgData name="Voelker, Allen" userId="S::voelkera@uwgb.edu::2d81a4f5-a5db-408b-82db-b8a2a6673100" providerId="AD" clId="Web-{A9366C7D-E4BF-4604-A148-DF424D5DC226}" dt="2023-08-09T19:05:11.793" v="6"/>
        <pc:sldMkLst>
          <pc:docMk/>
          <pc:sldMk cId="2463565226" sldId="277"/>
        </pc:sldMkLst>
      </pc:sldChg>
      <pc:sldChg chg="add">
        <pc:chgData name="Voelker, Allen" userId="S::voelkera@uwgb.edu::2d81a4f5-a5db-408b-82db-b8a2a6673100" providerId="AD" clId="Web-{A9366C7D-E4BF-4604-A148-DF424D5DC226}" dt="2023-08-09T19:03:53.103" v="3"/>
        <pc:sldMkLst>
          <pc:docMk/>
          <pc:sldMk cId="1056205697" sldId="278"/>
        </pc:sldMkLst>
      </pc:sldChg>
    </pc:docChg>
  </pc:docChgLst>
  <pc:docChgLst>
    <pc:chgData name="Wautier, Rachel" userId="S::wautierr@uwgb.edu::8005dc3b-5cac-4951-85d8-5f1f08a2a736" providerId="AD" clId="Web-{A98FA62E-BD6C-4B88-8D0C-C7948F7067C7}"/>
    <pc:docChg chg="addSld modSld">
      <pc:chgData name="Wautier, Rachel" userId="S::wautierr@uwgb.edu::8005dc3b-5cac-4951-85d8-5f1f08a2a736" providerId="AD" clId="Web-{A98FA62E-BD6C-4B88-8D0C-C7948F7067C7}" dt="2023-08-09T14:59:41.296" v="20" actId="20577"/>
      <pc:docMkLst>
        <pc:docMk/>
      </pc:docMkLst>
      <pc:sldChg chg="modSp new">
        <pc:chgData name="Wautier, Rachel" userId="S::wautierr@uwgb.edu::8005dc3b-5cac-4951-85d8-5f1f08a2a736" providerId="AD" clId="Web-{A98FA62E-BD6C-4B88-8D0C-C7948F7067C7}" dt="2023-08-09T14:59:41.296" v="20" actId="20577"/>
        <pc:sldMkLst>
          <pc:docMk/>
          <pc:sldMk cId="3470878685" sldId="263"/>
        </pc:sldMkLst>
        <pc:spChg chg="mod">
          <ac:chgData name="Wautier, Rachel" userId="S::wautierr@uwgb.edu::8005dc3b-5cac-4951-85d8-5f1f08a2a736" providerId="AD" clId="Web-{A98FA62E-BD6C-4B88-8D0C-C7948F7067C7}" dt="2023-08-09T14:59:41.296" v="20" actId="20577"/>
          <ac:spMkLst>
            <pc:docMk/>
            <pc:sldMk cId="3470878685" sldId="263"/>
            <ac:spMk id="2" creationId="{3615A96D-8FAC-C546-03FF-820CD457F798}"/>
          </ac:spMkLst>
        </pc:spChg>
      </pc:sldChg>
    </pc:docChg>
  </pc:docChgLst>
  <pc:docChgLst>
    <pc:chgData name="Voss, Kay" userId="S::vossk@uwgb.edu::e746d584-f90d-4c04-a0a2-0272111ce556" providerId="AD" clId="Web-{814D3C1F-92DB-46B6-A1B9-21EBCAB0E327}"/>
    <pc:docChg chg="addSld delSld modSld sldOrd">
      <pc:chgData name="Voss, Kay" userId="S::vossk@uwgb.edu::e746d584-f90d-4c04-a0a2-0272111ce556" providerId="AD" clId="Web-{814D3C1F-92DB-46B6-A1B9-21EBCAB0E327}" dt="2023-08-09T16:04:14.803" v="284" actId="20577"/>
      <pc:docMkLst>
        <pc:docMk/>
      </pc:docMkLst>
      <pc:sldChg chg="modSp">
        <pc:chgData name="Voss, Kay" userId="S::vossk@uwgb.edu::e746d584-f90d-4c04-a0a2-0272111ce556" providerId="AD" clId="Web-{814D3C1F-92DB-46B6-A1B9-21EBCAB0E327}" dt="2023-08-09T16:04:14.803" v="284" actId="20577"/>
        <pc:sldMkLst>
          <pc:docMk/>
          <pc:sldMk cId="455158896" sldId="259"/>
        </pc:sldMkLst>
        <pc:spChg chg="mod">
          <ac:chgData name="Voss, Kay" userId="S::vossk@uwgb.edu::e746d584-f90d-4c04-a0a2-0272111ce556" providerId="AD" clId="Web-{814D3C1F-92DB-46B6-A1B9-21EBCAB0E327}" dt="2023-08-09T16:04:14.803" v="284" actId="20577"/>
          <ac:spMkLst>
            <pc:docMk/>
            <pc:sldMk cId="455158896" sldId="259"/>
            <ac:spMk id="3" creationId="{B61CA748-82F6-4024-A4F7-3F9C137561FB}"/>
          </ac:spMkLst>
        </pc:spChg>
      </pc:sldChg>
      <pc:sldChg chg="ord">
        <pc:chgData name="Voss, Kay" userId="S::vossk@uwgb.edu::e746d584-f90d-4c04-a0a2-0272111ce556" providerId="AD" clId="Web-{814D3C1F-92DB-46B6-A1B9-21EBCAB0E327}" dt="2023-08-09T15:31:36.761" v="162"/>
        <pc:sldMkLst>
          <pc:docMk/>
          <pc:sldMk cId="824914179" sldId="262"/>
        </pc:sldMkLst>
      </pc:sldChg>
      <pc:sldChg chg="addSp delSp modSp new ord">
        <pc:chgData name="Voss, Kay" userId="S::vossk@uwgb.edu::e746d584-f90d-4c04-a0a2-0272111ce556" providerId="AD" clId="Web-{814D3C1F-92DB-46B6-A1B9-21EBCAB0E327}" dt="2023-08-09T16:02:59.630" v="270" actId="20577"/>
        <pc:sldMkLst>
          <pc:docMk/>
          <pc:sldMk cId="2339965206" sldId="264"/>
        </pc:sldMkLst>
        <pc:spChg chg="mod">
          <ac:chgData name="Voss, Kay" userId="S::vossk@uwgb.edu::e746d584-f90d-4c04-a0a2-0272111ce556" providerId="AD" clId="Web-{814D3C1F-92DB-46B6-A1B9-21EBCAB0E327}" dt="2023-08-09T15:26:06.520" v="109" actId="20577"/>
          <ac:spMkLst>
            <pc:docMk/>
            <pc:sldMk cId="2339965206" sldId="264"/>
            <ac:spMk id="2" creationId="{6C1B58E5-EB01-49A3-13FC-ACC30E38F7D5}"/>
          </ac:spMkLst>
        </pc:spChg>
        <pc:spChg chg="mod">
          <ac:chgData name="Voss, Kay" userId="S::vossk@uwgb.edu::e746d584-f90d-4c04-a0a2-0272111ce556" providerId="AD" clId="Web-{814D3C1F-92DB-46B6-A1B9-21EBCAB0E327}" dt="2023-08-09T16:02:59.630" v="270" actId="20577"/>
          <ac:spMkLst>
            <pc:docMk/>
            <pc:sldMk cId="2339965206" sldId="264"/>
            <ac:spMk id="3" creationId="{A4F0FDE9-3561-0632-2A80-EE07CA98300A}"/>
          </ac:spMkLst>
        </pc:spChg>
        <pc:picChg chg="add del mod">
          <ac:chgData name="Voss, Kay" userId="S::vossk@uwgb.edu::e746d584-f90d-4c04-a0a2-0272111ce556" providerId="AD" clId="Web-{814D3C1F-92DB-46B6-A1B9-21EBCAB0E327}" dt="2023-08-09T15:36:45.221" v="170"/>
          <ac:picMkLst>
            <pc:docMk/>
            <pc:sldMk cId="2339965206" sldId="264"/>
            <ac:picMk id="4" creationId="{E30CD2F4-73C7-2E26-CF89-95C9F8F7A857}"/>
          </ac:picMkLst>
        </pc:picChg>
      </pc:sldChg>
      <pc:sldChg chg="addSp delSp modSp new del">
        <pc:chgData name="Voss, Kay" userId="S::vossk@uwgb.edu::e746d584-f90d-4c04-a0a2-0272111ce556" providerId="AD" clId="Web-{814D3C1F-92DB-46B6-A1B9-21EBCAB0E327}" dt="2023-08-09T15:31:03.370" v="159"/>
        <pc:sldMkLst>
          <pc:docMk/>
          <pc:sldMk cId="667007586" sldId="265"/>
        </pc:sldMkLst>
        <pc:spChg chg="mod">
          <ac:chgData name="Voss, Kay" userId="S::vossk@uwgb.edu::e746d584-f90d-4c04-a0a2-0272111ce556" providerId="AD" clId="Web-{814D3C1F-92DB-46B6-A1B9-21EBCAB0E327}" dt="2023-08-09T15:27:14.428" v="138" actId="20577"/>
          <ac:spMkLst>
            <pc:docMk/>
            <pc:sldMk cId="667007586" sldId="265"/>
            <ac:spMk id="2" creationId="{79AA2F15-774D-0A22-1253-7C2E5C3D27C2}"/>
          </ac:spMkLst>
        </pc:spChg>
        <pc:spChg chg="del">
          <ac:chgData name="Voss, Kay" userId="S::vossk@uwgb.edu::e746d584-f90d-4c04-a0a2-0272111ce556" providerId="AD" clId="Web-{814D3C1F-92DB-46B6-A1B9-21EBCAB0E327}" dt="2023-08-09T15:27:20.771" v="139"/>
          <ac:spMkLst>
            <pc:docMk/>
            <pc:sldMk cId="667007586" sldId="265"/>
            <ac:spMk id="3" creationId="{5B4E878A-E00C-F7E8-E82D-2A57750632C3}"/>
          </ac:spMkLst>
        </pc:spChg>
        <pc:picChg chg="add del mod">
          <ac:chgData name="Voss, Kay" userId="S::vossk@uwgb.edu::e746d584-f90d-4c04-a0a2-0272111ce556" providerId="AD" clId="Web-{814D3C1F-92DB-46B6-A1B9-21EBCAB0E327}" dt="2023-08-09T15:28:37.132" v="145"/>
          <ac:picMkLst>
            <pc:docMk/>
            <pc:sldMk cId="667007586" sldId="265"/>
            <ac:picMk id="4" creationId="{4B2D7D5B-4BA8-DFFF-B1C4-A9051249A8E9}"/>
          </ac:picMkLst>
        </pc:picChg>
        <pc:picChg chg="add mod">
          <ac:chgData name="Voss, Kay" userId="S::vossk@uwgb.edu::e746d584-f90d-4c04-a0a2-0272111ce556" providerId="AD" clId="Web-{814D3C1F-92DB-46B6-A1B9-21EBCAB0E327}" dt="2023-08-09T15:28:58.586" v="150" actId="1076"/>
          <ac:picMkLst>
            <pc:docMk/>
            <pc:sldMk cId="667007586" sldId="265"/>
            <ac:picMk id="5" creationId="{52EC8D31-B5E3-BE80-11DD-09F38B79372B}"/>
          </ac:picMkLst>
        </pc:picChg>
      </pc:sldChg>
      <pc:sldChg chg="addSp delSp modSp new">
        <pc:chgData name="Voss, Kay" userId="S::vossk@uwgb.edu::e746d584-f90d-4c04-a0a2-0272111ce556" providerId="AD" clId="Web-{814D3C1F-92DB-46B6-A1B9-21EBCAB0E327}" dt="2023-08-09T15:37:51.113" v="181" actId="14100"/>
        <pc:sldMkLst>
          <pc:docMk/>
          <pc:sldMk cId="3294785182" sldId="265"/>
        </pc:sldMkLst>
        <pc:spChg chg="del">
          <ac:chgData name="Voss, Kay" userId="S::vossk@uwgb.edu::e746d584-f90d-4c04-a0a2-0272111ce556" providerId="AD" clId="Web-{814D3C1F-92DB-46B6-A1B9-21EBCAB0E327}" dt="2023-08-09T15:37:28.441" v="172"/>
          <ac:spMkLst>
            <pc:docMk/>
            <pc:sldMk cId="3294785182" sldId="265"/>
            <ac:spMk id="2" creationId="{E534F563-9476-25B9-4F8D-9F5148BF5608}"/>
          </ac:spMkLst>
        </pc:spChg>
        <pc:spChg chg="del">
          <ac:chgData name="Voss, Kay" userId="S::vossk@uwgb.edu::e746d584-f90d-4c04-a0a2-0272111ce556" providerId="AD" clId="Web-{814D3C1F-92DB-46B6-A1B9-21EBCAB0E327}" dt="2023-08-09T15:37:32.800" v="173"/>
          <ac:spMkLst>
            <pc:docMk/>
            <pc:sldMk cId="3294785182" sldId="265"/>
            <ac:spMk id="3" creationId="{B4182081-4567-D2F4-2B33-3E1890550E5F}"/>
          </ac:spMkLst>
        </pc:spChg>
        <pc:picChg chg="add mod">
          <ac:chgData name="Voss, Kay" userId="S::vossk@uwgb.edu::e746d584-f90d-4c04-a0a2-0272111ce556" providerId="AD" clId="Web-{814D3C1F-92DB-46B6-A1B9-21EBCAB0E327}" dt="2023-08-09T15:37:51.113" v="181" actId="14100"/>
          <ac:picMkLst>
            <pc:docMk/>
            <pc:sldMk cId="3294785182" sldId="265"/>
            <ac:picMk id="4" creationId="{ED807C71-13CF-CBFB-7BAE-0B27B2894997}"/>
          </ac:picMkLst>
        </pc:picChg>
      </pc:sldChg>
      <pc:sldChg chg="addSp delSp modSp new">
        <pc:chgData name="Voss, Kay" userId="S::vossk@uwgb.edu::e746d584-f90d-4c04-a0a2-0272111ce556" providerId="AD" clId="Web-{814D3C1F-92DB-46B6-A1B9-21EBCAB0E327}" dt="2023-08-09T15:41:48.900" v="195" actId="1076"/>
        <pc:sldMkLst>
          <pc:docMk/>
          <pc:sldMk cId="3094800490" sldId="266"/>
        </pc:sldMkLst>
        <pc:spChg chg="del">
          <ac:chgData name="Voss, Kay" userId="S::vossk@uwgb.edu::e746d584-f90d-4c04-a0a2-0272111ce556" providerId="AD" clId="Web-{814D3C1F-92DB-46B6-A1B9-21EBCAB0E327}" dt="2023-08-09T15:40:20.116" v="183"/>
          <ac:spMkLst>
            <pc:docMk/>
            <pc:sldMk cId="3094800490" sldId="266"/>
            <ac:spMk id="2" creationId="{B222F8E1-D9EF-545E-4F09-2C98088A88C5}"/>
          </ac:spMkLst>
        </pc:spChg>
        <pc:spChg chg="del">
          <ac:chgData name="Voss, Kay" userId="S::vossk@uwgb.edu::e746d584-f90d-4c04-a0a2-0272111ce556" providerId="AD" clId="Web-{814D3C1F-92DB-46B6-A1B9-21EBCAB0E327}" dt="2023-08-09T15:40:21.210" v="184"/>
          <ac:spMkLst>
            <pc:docMk/>
            <pc:sldMk cId="3094800490" sldId="266"/>
            <ac:spMk id="3" creationId="{7A22A624-F77A-8B76-62D4-91F3AEFDFD25}"/>
          </ac:spMkLst>
        </pc:spChg>
        <pc:picChg chg="add del mod">
          <ac:chgData name="Voss, Kay" userId="S::vossk@uwgb.edu::e746d584-f90d-4c04-a0a2-0272111ce556" providerId="AD" clId="Web-{814D3C1F-92DB-46B6-A1B9-21EBCAB0E327}" dt="2023-08-09T15:41:41.790" v="190"/>
          <ac:picMkLst>
            <pc:docMk/>
            <pc:sldMk cId="3094800490" sldId="266"/>
            <ac:picMk id="4" creationId="{B67A9874-28C5-B12E-510B-5BE8D74C0D03}"/>
          </ac:picMkLst>
        </pc:picChg>
        <pc:picChg chg="add mod">
          <ac:chgData name="Voss, Kay" userId="S::vossk@uwgb.edu::e746d584-f90d-4c04-a0a2-0272111ce556" providerId="AD" clId="Web-{814D3C1F-92DB-46B6-A1B9-21EBCAB0E327}" dt="2023-08-09T15:41:48.900" v="195" actId="1076"/>
          <ac:picMkLst>
            <pc:docMk/>
            <pc:sldMk cId="3094800490" sldId="266"/>
            <ac:picMk id="5" creationId="{57A94CC5-ABED-3F0B-3DEE-AC26DD936A43}"/>
          </ac:picMkLst>
        </pc:picChg>
      </pc:sldChg>
      <pc:sldChg chg="addSp delSp modSp new del">
        <pc:chgData name="Voss, Kay" userId="S::vossk@uwgb.edu::e746d584-f90d-4c04-a0a2-0272111ce556" providerId="AD" clId="Web-{814D3C1F-92DB-46B6-A1B9-21EBCAB0E327}" dt="2023-08-09T15:31:05.073" v="160"/>
        <pc:sldMkLst>
          <pc:docMk/>
          <pc:sldMk cId="4261031566" sldId="266"/>
        </pc:sldMkLst>
        <pc:spChg chg="del">
          <ac:chgData name="Voss, Kay" userId="S::vossk@uwgb.edu::e746d584-f90d-4c04-a0a2-0272111ce556" providerId="AD" clId="Web-{814D3C1F-92DB-46B6-A1B9-21EBCAB0E327}" dt="2023-08-09T15:29:18.571" v="152"/>
          <ac:spMkLst>
            <pc:docMk/>
            <pc:sldMk cId="4261031566" sldId="266"/>
            <ac:spMk id="2" creationId="{D0C49CF2-1C4A-9B0F-F486-AD3E52A72AA7}"/>
          </ac:spMkLst>
        </pc:spChg>
        <pc:spChg chg="del">
          <ac:chgData name="Voss, Kay" userId="S::vossk@uwgb.edu::e746d584-f90d-4c04-a0a2-0272111ce556" providerId="AD" clId="Web-{814D3C1F-92DB-46B6-A1B9-21EBCAB0E327}" dt="2023-08-09T15:29:19.305" v="153"/>
          <ac:spMkLst>
            <pc:docMk/>
            <pc:sldMk cId="4261031566" sldId="266"/>
            <ac:spMk id="3" creationId="{8B99EBE5-BAEC-FBD2-D2BA-C3163293A717}"/>
          </ac:spMkLst>
        </pc:spChg>
        <pc:picChg chg="add mod">
          <ac:chgData name="Voss, Kay" userId="S::vossk@uwgb.edu::e746d584-f90d-4c04-a0a2-0272111ce556" providerId="AD" clId="Web-{814D3C1F-92DB-46B6-A1B9-21EBCAB0E327}" dt="2023-08-09T15:29:27.024" v="158" actId="1076"/>
          <ac:picMkLst>
            <pc:docMk/>
            <pc:sldMk cId="4261031566" sldId="266"/>
            <ac:picMk id="4" creationId="{A8C2774F-BB17-973F-5710-0E0F0E930BF6}"/>
          </ac:picMkLst>
        </pc:picChg>
      </pc:sldChg>
      <pc:sldChg chg="addSp delSp modSp new">
        <pc:chgData name="Voss, Kay" userId="S::vossk@uwgb.edu::e746d584-f90d-4c04-a0a2-0272111ce556" providerId="AD" clId="Web-{814D3C1F-92DB-46B6-A1B9-21EBCAB0E327}" dt="2023-08-09T15:49:19.518" v="203" actId="14100"/>
        <pc:sldMkLst>
          <pc:docMk/>
          <pc:sldMk cId="1637438370" sldId="267"/>
        </pc:sldMkLst>
        <pc:spChg chg="del">
          <ac:chgData name="Voss, Kay" userId="S::vossk@uwgb.edu::e746d584-f90d-4c04-a0a2-0272111ce556" providerId="AD" clId="Web-{814D3C1F-92DB-46B6-A1B9-21EBCAB0E327}" dt="2023-08-09T15:49:07.268" v="197"/>
          <ac:spMkLst>
            <pc:docMk/>
            <pc:sldMk cId="1637438370" sldId="267"/>
            <ac:spMk id="2" creationId="{77CB75BF-CBD8-1F32-DE60-97A8E91CFBE4}"/>
          </ac:spMkLst>
        </pc:spChg>
        <pc:spChg chg="del">
          <ac:chgData name="Voss, Kay" userId="S::vossk@uwgb.edu::e746d584-f90d-4c04-a0a2-0272111ce556" providerId="AD" clId="Web-{814D3C1F-92DB-46B6-A1B9-21EBCAB0E327}" dt="2023-08-09T15:49:09.643" v="198"/>
          <ac:spMkLst>
            <pc:docMk/>
            <pc:sldMk cId="1637438370" sldId="267"/>
            <ac:spMk id="3" creationId="{7E038F4E-EF46-B5C1-B1F9-7E08F4632BF8}"/>
          </ac:spMkLst>
        </pc:spChg>
        <pc:picChg chg="add mod ord">
          <ac:chgData name="Voss, Kay" userId="S::vossk@uwgb.edu::e746d584-f90d-4c04-a0a2-0272111ce556" providerId="AD" clId="Web-{814D3C1F-92DB-46B6-A1B9-21EBCAB0E327}" dt="2023-08-09T15:49:19.518" v="203" actId="14100"/>
          <ac:picMkLst>
            <pc:docMk/>
            <pc:sldMk cId="1637438370" sldId="267"/>
            <ac:picMk id="4" creationId="{7005AEFE-A2CE-9EB1-6A31-BD68E475A75B}"/>
          </ac:picMkLst>
        </pc:picChg>
      </pc:sldChg>
      <pc:sldChg chg="addSp delSp modSp new">
        <pc:chgData name="Voss, Kay" userId="S::vossk@uwgb.edu::e746d584-f90d-4c04-a0a2-0272111ce556" providerId="AD" clId="Web-{814D3C1F-92DB-46B6-A1B9-21EBCAB0E327}" dt="2023-08-09T15:50:26.254" v="211" actId="1076"/>
        <pc:sldMkLst>
          <pc:docMk/>
          <pc:sldMk cId="1529051669" sldId="268"/>
        </pc:sldMkLst>
        <pc:spChg chg="del">
          <ac:chgData name="Voss, Kay" userId="S::vossk@uwgb.edu::e746d584-f90d-4c04-a0a2-0272111ce556" providerId="AD" clId="Web-{814D3C1F-92DB-46B6-A1B9-21EBCAB0E327}" dt="2023-08-09T15:50:16.348" v="205"/>
          <ac:spMkLst>
            <pc:docMk/>
            <pc:sldMk cId="1529051669" sldId="268"/>
            <ac:spMk id="2" creationId="{7D1D1761-69F1-DB05-3A2D-6A23177BE3C8}"/>
          </ac:spMkLst>
        </pc:spChg>
        <pc:spChg chg="del">
          <ac:chgData name="Voss, Kay" userId="S::vossk@uwgb.edu::e746d584-f90d-4c04-a0a2-0272111ce556" providerId="AD" clId="Web-{814D3C1F-92DB-46B6-A1B9-21EBCAB0E327}" dt="2023-08-09T15:50:19.801" v="206"/>
          <ac:spMkLst>
            <pc:docMk/>
            <pc:sldMk cId="1529051669" sldId="268"/>
            <ac:spMk id="3" creationId="{6E887A04-54D6-D249-1EAC-B8D35E17C2C8}"/>
          </ac:spMkLst>
        </pc:spChg>
        <pc:picChg chg="add mod">
          <ac:chgData name="Voss, Kay" userId="S::vossk@uwgb.edu::e746d584-f90d-4c04-a0a2-0272111ce556" providerId="AD" clId="Web-{814D3C1F-92DB-46B6-A1B9-21EBCAB0E327}" dt="2023-08-09T15:50:26.254" v="211" actId="1076"/>
          <ac:picMkLst>
            <pc:docMk/>
            <pc:sldMk cId="1529051669" sldId="268"/>
            <ac:picMk id="4" creationId="{A15FDF85-C9A4-C889-3510-1E0D82090D3B}"/>
          </ac:picMkLst>
        </pc:picChg>
      </pc:sldChg>
      <pc:sldChg chg="addSp delSp modSp new">
        <pc:chgData name="Voss, Kay" userId="S::vossk@uwgb.edu::e746d584-f90d-4c04-a0a2-0272111ce556" providerId="AD" clId="Web-{814D3C1F-92DB-46B6-A1B9-21EBCAB0E327}" dt="2023-08-09T15:51:54.584" v="220" actId="1076"/>
        <pc:sldMkLst>
          <pc:docMk/>
          <pc:sldMk cId="865866423" sldId="269"/>
        </pc:sldMkLst>
        <pc:spChg chg="del">
          <ac:chgData name="Voss, Kay" userId="S::vossk@uwgb.edu::e746d584-f90d-4c04-a0a2-0272111ce556" providerId="AD" clId="Web-{814D3C1F-92DB-46B6-A1B9-21EBCAB0E327}" dt="2023-08-09T15:51:44.772" v="213"/>
          <ac:spMkLst>
            <pc:docMk/>
            <pc:sldMk cId="865866423" sldId="269"/>
            <ac:spMk id="2" creationId="{84891BC1-BB3D-D79A-6286-F26F0FACDDC5}"/>
          </ac:spMkLst>
        </pc:spChg>
        <pc:spChg chg="del">
          <ac:chgData name="Voss, Kay" userId="S::vossk@uwgb.edu::e746d584-f90d-4c04-a0a2-0272111ce556" providerId="AD" clId="Web-{814D3C1F-92DB-46B6-A1B9-21EBCAB0E327}" dt="2023-08-09T15:51:45.693" v="214"/>
          <ac:spMkLst>
            <pc:docMk/>
            <pc:sldMk cId="865866423" sldId="269"/>
            <ac:spMk id="3" creationId="{847E9217-CDBF-2CCE-5B2C-BC9DE070A213}"/>
          </ac:spMkLst>
        </pc:spChg>
        <pc:picChg chg="add mod">
          <ac:chgData name="Voss, Kay" userId="S::vossk@uwgb.edu::e746d584-f90d-4c04-a0a2-0272111ce556" providerId="AD" clId="Web-{814D3C1F-92DB-46B6-A1B9-21EBCAB0E327}" dt="2023-08-09T15:51:54.584" v="220" actId="1076"/>
          <ac:picMkLst>
            <pc:docMk/>
            <pc:sldMk cId="865866423" sldId="269"/>
            <ac:picMk id="4" creationId="{71B7031F-3F79-7AB9-1664-A6155EF755E3}"/>
          </ac:picMkLst>
        </pc:picChg>
      </pc:sldChg>
      <pc:sldChg chg="addSp delSp modSp new">
        <pc:chgData name="Voss, Kay" userId="S::vossk@uwgb.edu::e746d584-f90d-4c04-a0a2-0272111ce556" providerId="AD" clId="Web-{814D3C1F-92DB-46B6-A1B9-21EBCAB0E327}" dt="2023-08-09T15:52:36.257" v="226" actId="1076"/>
        <pc:sldMkLst>
          <pc:docMk/>
          <pc:sldMk cId="2531693044" sldId="270"/>
        </pc:sldMkLst>
        <pc:spChg chg="del">
          <ac:chgData name="Voss, Kay" userId="S::vossk@uwgb.edu::e746d584-f90d-4c04-a0a2-0272111ce556" providerId="AD" clId="Web-{814D3C1F-92DB-46B6-A1B9-21EBCAB0E327}" dt="2023-08-09T15:52:30.616" v="222"/>
          <ac:spMkLst>
            <pc:docMk/>
            <pc:sldMk cId="2531693044" sldId="270"/>
            <ac:spMk id="2" creationId="{929D45B2-3565-999C-55EF-21BA98DD28B1}"/>
          </ac:spMkLst>
        </pc:spChg>
        <pc:spChg chg="del">
          <ac:chgData name="Voss, Kay" userId="S::vossk@uwgb.edu::e746d584-f90d-4c04-a0a2-0272111ce556" providerId="AD" clId="Web-{814D3C1F-92DB-46B6-A1B9-21EBCAB0E327}" dt="2023-08-09T15:52:31.804" v="223"/>
          <ac:spMkLst>
            <pc:docMk/>
            <pc:sldMk cId="2531693044" sldId="270"/>
            <ac:spMk id="3" creationId="{F0248FD0-06F1-3261-4F4E-22B31C76962C}"/>
          </ac:spMkLst>
        </pc:spChg>
        <pc:picChg chg="add mod">
          <ac:chgData name="Voss, Kay" userId="S::vossk@uwgb.edu::e746d584-f90d-4c04-a0a2-0272111ce556" providerId="AD" clId="Web-{814D3C1F-92DB-46B6-A1B9-21EBCAB0E327}" dt="2023-08-09T15:52:36.257" v="226" actId="1076"/>
          <ac:picMkLst>
            <pc:docMk/>
            <pc:sldMk cId="2531693044" sldId="270"/>
            <ac:picMk id="4" creationId="{D1DCA110-15BE-CA03-34D4-DA46DAF9F911}"/>
          </ac:picMkLst>
        </pc:picChg>
      </pc:sldChg>
      <pc:sldChg chg="addSp delSp modSp new">
        <pc:chgData name="Voss, Kay" userId="S::vossk@uwgb.edu::e746d584-f90d-4c04-a0a2-0272111ce556" providerId="AD" clId="Web-{814D3C1F-92DB-46B6-A1B9-21EBCAB0E327}" dt="2023-08-09T15:54:10.837" v="238"/>
        <pc:sldMkLst>
          <pc:docMk/>
          <pc:sldMk cId="3378674112" sldId="271"/>
        </pc:sldMkLst>
        <pc:spChg chg="del">
          <ac:chgData name="Voss, Kay" userId="S::vossk@uwgb.edu::e746d584-f90d-4c04-a0a2-0272111ce556" providerId="AD" clId="Web-{814D3C1F-92DB-46B6-A1B9-21EBCAB0E327}" dt="2023-08-09T15:53:31.196" v="228"/>
          <ac:spMkLst>
            <pc:docMk/>
            <pc:sldMk cId="3378674112" sldId="271"/>
            <ac:spMk id="2" creationId="{6ED71F42-4187-18A3-266A-4A8CF89EE26F}"/>
          </ac:spMkLst>
        </pc:spChg>
        <pc:spChg chg="del">
          <ac:chgData name="Voss, Kay" userId="S::vossk@uwgb.edu::e746d584-f90d-4c04-a0a2-0272111ce556" providerId="AD" clId="Web-{814D3C1F-92DB-46B6-A1B9-21EBCAB0E327}" dt="2023-08-09T15:53:32.243" v="229"/>
          <ac:spMkLst>
            <pc:docMk/>
            <pc:sldMk cId="3378674112" sldId="271"/>
            <ac:spMk id="3" creationId="{73D400C2-860D-E8BE-4DC4-3E16C668AFA6}"/>
          </ac:spMkLst>
        </pc:spChg>
        <pc:spChg chg="add mod">
          <ac:chgData name="Voss, Kay" userId="S::vossk@uwgb.edu::e746d584-f90d-4c04-a0a2-0272111ce556" providerId="AD" clId="Web-{814D3C1F-92DB-46B6-A1B9-21EBCAB0E327}" dt="2023-08-09T15:54:10.837" v="238"/>
          <ac:spMkLst>
            <pc:docMk/>
            <pc:sldMk cId="3378674112" sldId="271"/>
            <ac:spMk id="5" creationId="{1C46DD55-BFA7-C63B-46EC-EC5036E2045D}"/>
          </ac:spMkLst>
        </pc:spChg>
        <pc:picChg chg="add mod">
          <ac:chgData name="Voss, Kay" userId="S::vossk@uwgb.edu::e746d584-f90d-4c04-a0a2-0272111ce556" providerId="AD" clId="Web-{814D3C1F-92DB-46B6-A1B9-21EBCAB0E327}" dt="2023-08-09T15:53:42.133" v="235" actId="1076"/>
          <ac:picMkLst>
            <pc:docMk/>
            <pc:sldMk cId="3378674112" sldId="271"/>
            <ac:picMk id="4" creationId="{0C292630-583A-93C0-D4B7-FDCFDC2636BF}"/>
          </ac:picMkLst>
        </pc:picChg>
      </pc:sldChg>
      <pc:sldChg chg="addSp delSp modSp new">
        <pc:chgData name="Voss, Kay" userId="S::vossk@uwgb.edu::e746d584-f90d-4c04-a0a2-0272111ce556" providerId="AD" clId="Web-{814D3C1F-92DB-46B6-A1B9-21EBCAB0E327}" dt="2023-08-09T15:55:04.135" v="249" actId="1076"/>
        <pc:sldMkLst>
          <pc:docMk/>
          <pc:sldMk cId="1155793775" sldId="272"/>
        </pc:sldMkLst>
        <pc:spChg chg="del">
          <ac:chgData name="Voss, Kay" userId="S::vossk@uwgb.edu::e746d584-f90d-4c04-a0a2-0272111ce556" providerId="AD" clId="Web-{814D3C1F-92DB-46B6-A1B9-21EBCAB0E327}" dt="2023-08-09T15:54:16.947" v="240"/>
          <ac:spMkLst>
            <pc:docMk/>
            <pc:sldMk cId="1155793775" sldId="272"/>
            <ac:spMk id="2" creationId="{79B3B2A1-46C2-D257-8E1C-06DC2949C990}"/>
          </ac:spMkLst>
        </pc:spChg>
        <pc:spChg chg="del">
          <ac:chgData name="Voss, Kay" userId="S::vossk@uwgb.edu::e746d584-f90d-4c04-a0a2-0272111ce556" providerId="AD" clId="Web-{814D3C1F-92DB-46B6-A1B9-21EBCAB0E327}" dt="2023-08-09T15:54:17.822" v="241"/>
          <ac:spMkLst>
            <pc:docMk/>
            <pc:sldMk cId="1155793775" sldId="272"/>
            <ac:spMk id="3" creationId="{6297C7AF-5D0C-9683-7186-B5B062AB9CFA}"/>
          </ac:spMkLst>
        </pc:spChg>
        <pc:picChg chg="add del mod">
          <ac:chgData name="Voss, Kay" userId="S::vossk@uwgb.edu::e746d584-f90d-4c04-a0a2-0272111ce556" providerId="AD" clId="Web-{814D3C1F-92DB-46B6-A1B9-21EBCAB0E327}" dt="2023-08-09T15:54:33.244" v="243"/>
          <ac:picMkLst>
            <pc:docMk/>
            <pc:sldMk cId="1155793775" sldId="272"/>
            <ac:picMk id="4" creationId="{AC36F8AB-F563-7B5A-AD08-0B541B79E8B2}"/>
          </ac:picMkLst>
        </pc:picChg>
        <pc:picChg chg="add mod">
          <ac:chgData name="Voss, Kay" userId="S::vossk@uwgb.edu::e746d584-f90d-4c04-a0a2-0272111ce556" providerId="AD" clId="Web-{814D3C1F-92DB-46B6-A1B9-21EBCAB0E327}" dt="2023-08-09T15:55:04.135" v="249" actId="1076"/>
          <ac:picMkLst>
            <pc:docMk/>
            <pc:sldMk cId="1155793775" sldId="272"/>
            <ac:picMk id="5" creationId="{BE7EA628-B95C-B6B1-AA14-28DBA2781E6D}"/>
          </ac:picMkLst>
        </pc:picChg>
      </pc:sldChg>
      <pc:sldChg chg="addSp delSp modSp new">
        <pc:chgData name="Voss, Kay" userId="S::vossk@uwgb.edu::e746d584-f90d-4c04-a0a2-0272111ce556" providerId="AD" clId="Web-{814D3C1F-92DB-46B6-A1B9-21EBCAB0E327}" dt="2023-08-09T15:55:38.230" v="256" actId="1076"/>
        <pc:sldMkLst>
          <pc:docMk/>
          <pc:sldMk cId="316617165" sldId="273"/>
        </pc:sldMkLst>
        <pc:spChg chg="del">
          <ac:chgData name="Voss, Kay" userId="S::vossk@uwgb.edu::e746d584-f90d-4c04-a0a2-0272111ce556" providerId="AD" clId="Web-{814D3C1F-92DB-46B6-A1B9-21EBCAB0E327}" dt="2023-08-09T15:55:32.042" v="251"/>
          <ac:spMkLst>
            <pc:docMk/>
            <pc:sldMk cId="316617165" sldId="273"/>
            <ac:spMk id="2" creationId="{FD232B7C-C879-02DE-CBD1-F321D48AFB21}"/>
          </ac:spMkLst>
        </pc:spChg>
        <pc:spChg chg="del">
          <ac:chgData name="Voss, Kay" userId="S::vossk@uwgb.edu::e746d584-f90d-4c04-a0a2-0272111ce556" providerId="AD" clId="Web-{814D3C1F-92DB-46B6-A1B9-21EBCAB0E327}" dt="2023-08-09T15:55:32.808" v="252"/>
          <ac:spMkLst>
            <pc:docMk/>
            <pc:sldMk cId="316617165" sldId="273"/>
            <ac:spMk id="3" creationId="{E3504B3A-7CED-763F-3953-E9024F204D74}"/>
          </ac:spMkLst>
        </pc:spChg>
        <pc:picChg chg="add mod">
          <ac:chgData name="Voss, Kay" userId="S::vossk@uwgb.edu::e746d584-f90d-4c04-a0a2-0272111ce556" providerId="AD" clId="Web-{814D3C1F-92DB-46B6-A1B9-21EBCAB0E327}" dt="2023-08-09T15:55:38.230" v="256" actId="1076"/>
          <ac:picMkLst>
            <pc:docMk/>
            <pc:sldMk cId="316617165" sldId="273"/>
            <ac:picMk id="4" creationId="{B0973E76-1979-BB49-5051-2E8072D49939}"/>
          </ac:picMkLst>
        </pc:picChg>
      </pc:sldChg>
      <pc:sldChg chg="addSp delSp modSp new">
        <pc:chgData name="Voss, Kay" userId="S::vossk@uwgb.edu::e746d584-f90d-4c04-a0a2-0272111ce556" providerId="AD" clId="Web-{814D3C1F-92DB-46B6-A1B9-21EBCAB0E327}" dt="2023-08-09T16:03:29.224" v="275" actId="14100"/>
        <pc:sldMkLst>
          <pc:docMk/>
          <pc:sldMk cId="1014561185" sldId="274"/>
        </pc:sldMkLst>
        <pc:spChg chg="del">
          <ac:chgData name="Voss, Kay" userId="S::vossk@uwgb.edu::e746d584-f90d-4c04-a0a2-0272111ce556" providerId="AD" clId="Web-{814D3C1F-92DB-46B6-A1B9-21EBCAB0E327}" dt="2023-08-09T15:57:17.404" v="261"/>
          <ac:spMkLst>
            <pc:docMk/>
            <pc:sldMk cId="1014561185" sldId="274"/>
            <ac:spMk id="2" creationId="{AC8004CE-4B05-237E-3FDB-1DC8D2BC3C15}"/>
          </ac:spMkLst>
        </pc:spChg>
        <pc:spChg chg="del mod">
          <ac:chgData name="Voss, Kay" userId="S::vossk@uwgb.edu::e746d584-f90d-4c04-a0a2-0272111ce556" providerId="AD" clId="Web-{814D3C1F-92DB-46B6-A1B9-21EBCAB0E327}" dt="2023-08-09T15:57:16.419" v="260"/>
          <ac:spMkLst>
            <pc:docMk/>
            <pc:sldMk cId="1014561185" sldId="274"/>
            <ac:spMk id="3" creationId="{8B1659D0-2047-C4A2-715B-04C8E0DDE79A}"/>
          </ac:spMkLst>
        </pc:spChg>
        <pc:spChg chg="add del mod">
          <ac:chgData name="Voss, Kay" userId="S::vossk@uwgb.edu::e746d584-f90d-4c04-a0a2-0272111ce556" providerId="AD" clId="Web-{814D3C1F-92DB-46B6-A1B9-21EBCAB0E327}" dt="2023-08-09T15:57:18.904" v="262"/>
          <ac:spMkLst>
            <pc:docMk/>
            <pc:sldMk cId="1014561185" sldId="274"/>
            <ac:spMk id="5" creationId="{8B91A050-2F24-E794-D92A-DBE77D1CA4AE}"/>
          </ac:spMkLst>
        </pc:spChg>
        <pc:picChg chg="add del mod">
          <ac:chgData name="Voss, Kay" userId="S::vossk@uwgb.edu::e746d584-f90d-4c04-a0a2-0272111ce556" providerId="AD" clId="Web-{814D3C1F-92DB-46B6-A1B9-21EBCAB0E327}" dt="2023-08-09T15:57:40.498" v="267"/>
          <ac:picMkLst>
            <pc:docMk/>
            <pc:sldMk cId="1014561185" sldId="274"/>
            <ac:picMk id="6" creationId="{74682029-19C5-BBA9-DC0E-57A679B84E60}"/>
          </ac:picMkLst>
        </pc:picChg>
        <pc:picChg chg="add mod">
          <ac:chgData name="Voss, Kay" userId="S::vossk@uwgb.edu::e746d584-f90d-4c04-a0a2-0272111ce556" providerId="AD" clId="Web-{814D3C1F-92DB-46B6-A1B9-21EBCAB0E327}" dt="2023-08-09T16:03:29.224" v="275" actId="14100"/>
          <ac:picMkLst>
            <pc:docMk/>
            <pc:sldMk cId="1014561185" sldId="274"/>
            <ac:picMk id="7" creationId="{60EC3311-4945-643F-F199-B0CD8E08FA92}"/>
          </ac:picMkLst>
        </pc:picChg>
      </pc:sldChg>
    </pc:docChg>
  </pc:docChgLst>
  <pc:docChgLst>
    <pc:chgData name="Wautier, Rachel" userId="S::wautierr@uwgb.edu::8005dc3b-5cac-4951-85d8-5f1f08a2a736" providerId="AD" clId="Web-{4AB92B6E-4971-40B0-9D69-8D8C89BBD60C}"/>
    <pc:docChg chg="modSld">
      <pc:chgData name="Wautier, Rachel" userId="S::wautierr@uwgb.edu::8005dc3b-5cac-4951-85d8-5f1f08a2a736" providerId="AD" clId="Web-{4AB92B6E-4971-40B0-9D69-8D8C89BBD60C}" dt="2023-08-15T20:56:57.925" v="59" actId="20577"/>
      <pc:docMkLst>
        <pc:docMk/>
      </pc:docMkLst>
      <pc:sldChg chg="modSp">
        <pc:chgData name="Wautier, Rachel" userId="S::wautierr@uwgb.edu::8005dc3b-5cac-4951-85d8-5f1f08a2a736" providerId="AD" clId="Web-{4AB92B6E-4971-40B0-9D69-8D8C89BBD60C}" dt="2023-08-15T20:56:57.925" v="59" actId="20577"/>
        <pc:sldMkLst>
          <pc:docMk/>
          <pc:sldMk cId="3470878685" sldId="263"/>
        </pc:sldMkLst>
        <pc:spChg chg="mod">
          <ac:chgData name="Wautier, Rachel" userId="S::wautierr@uwgb.edu::8005dc3b-5cac-4951-85d8-5f1f08a2a736" providerId="AD" clId="Web-{4AB92B6E-4971-40B0-9D69-8D8C89BBD60C}" dt="2023-08-15T20:56:10.111" v="37" actId="1076"/>
          <ac:spMkLst>
            <pc:docMk/>
            <pc:sldMk cId="3470878685" sldId="263"/>
            <ac:spMk id="2" creationId="{3615A96D-8FAC-C546-03FF-820CD457F798}"/>
          </ac:spMkLst>
        </pc:spChg>
        <pc:spChg chg="mod">
          <ac:chgData name="Wautier, Rachel" userId="S::wautierr@uwgb.edu::8005dc3b-5cac-4951-85d8-5f1f08a2a736" providerId="AD" clId="Web-{4AB92B6E-4971-40B0-9D69-8D8C89BBD60C}" dt="2023-08-15T20:56:57.925" v="59" actId="20577"/>
          <ac:spMkLst>
            <pc:docMk/>
            <pc:sldMk cId="3470878685" sldId="263"/>
            <ac:spMk id="3" creationId="{CF1D8870-2178-5404-7AB2-1B55E4D014CD}"/>
          </ac:spMkLst>
        </pc:spChg>
      </pc:sldChg>
    </pc:docChg>
  </pc:docChgLst>
  <pc:docChgLst>
    <pc:chgData name="Voss, Kay" userId="S::vossk@uwgb.edu::e746d584-f90d-4c04-a0a2-0272111ce556" providerId="AD" clId="Web-{EA62EDCE-E323-41D9-B2CC-668E545803E5}"/>
    <pc:docChg chg="addSld delSld modSld sldOrd">
      <pc:chgData name="Voss, Kay" userId="S::vossk@uwgb.edu::e746d584-f90d-4c04-a0a2-0272111ce556" providerId="AD" clId="Web-{EA62EDCE-E323-41D9-B2CC-668E545803E5}" dt="2023-08-16T16:17:45.320" v="254" actId="20577"/>
      <pc:docMkLst>
        <pc:docMk/>
      </pc:docMkLst>
      <pc:sldChg chg="modSp">
        <pc:chgData name="Voss, Kay" userId="S::vossk@uwgb.edu::e746d584-f90d-4c04-a0a2-0272111ce556" providerId="AD" clId="Web-{EA62EDCE-E323-41D9-B2CC-668E545803E5}" dt="2023-08-16T15:52:43.358" v="2" actId="20577"/>
        <pc:sldMkLst>
          <pc:docMk/>
          <pc:sldMk cId="1733968341" sldId="256"/>
        </pc:sldMkLst>
        <pc:spChg chg="mod">
          <ac:chgData name="Voss, Kay" userId="S::vossk@uwgb.edu::e746d584-f90d-4c04-a0a2-0272111ce556" providerId="AD" clId="Web-{EA62EDCE-E323-41D9-B2CC-668E545803E5}" dt="2023-08-16T15:52:43.358" v="2" actId="20577"/>
          <ac:spMkLst>
            <pc:docMk/>
            <pc:sldMk cId="1733968341" sldId="256"/>
            <ac:spMk id="3" creationId="{F7D615CC-1017-43B1-A4B6-75D40591DB1E}"/>
          </ac:spMkLst>
        </pc:spChg>
      </pc:sldChg>
      <pc:sldChg chg="modSp">
        <pc:chgData name="Voss, Kay" userId="S::vossk@uwgb.edu::e746d584-f90d-4c04-a0a2-0272111ce556" providerId="AD" clId="Web-{EA62EDCE-E323-41D9-B2CC-668E545803E5}" dt="2023-08-16T16:01:58.013" v="171" actId="1076"/>
        <pc:sldMkLst>
          <pc:docMk/>
          <pc:sldMk cId="316957264" sldId="261"/>
        </pc:sldMkLst>
        <pc:spChg chg="mod">
          <ac:chgData name="Voss, Kay" userId="S::vossk@uwgb.edu::e746d584-f90d-4c04-a0a2-0272111ce556" providerId="AD" clId="Web-{EA62EDCE-E323-41D9-B2CC-668E545803E5}" dt="2023-08-16T16:01:55.841" v="170" actId="1076"/>
          <ac:spMkLst>
            <pc:docMk/>
            <pc:sldMk cId="316957264" sldId="261"/>
            <ac:spMk id="2" creationId="{C0BF6AD8-BCF0-6B5E-FB06-1E816988929D}"/>
          </ac:spMkLst>
        </pc:spChg>
        <pc:spChg chg="mod">
          <ac:chgData name="Voss, Kay" userId="S::vossk@uwgb.edu::e746d584-f90d-4c04-a0a2-0272111ce556" providerId="AD" clId="Web-{EA62EDCE-E323-41D9-B2CC-668E545803E5}" dt="2023-08-16T16:01:58.013" v="171" actId="1076"/>
          <ac:spMkLst>
            <pc:docMk/>
            <pc:sldMk cId="316957264" sldId="261"/>
            <ac:spMk id="3" creationId="{81DE5706-982C-B011-26F6-610CF97A46E3}"/>
          </ac:spMkLst>
        </pc:spChg>
      </pc:sldChg>
      <pc:sldChg chg="modSp">
        <pc:chgData name="Voss, Kay" userId="S::vossk@uwgb.edu::e746d584-f90d-4c04-a0a2-0272111ce556" providerId="AD" clId="Web-{EA62EDCE-E323-41D9-B2CC-668E545803E5}" dt="2023-08-16T16:14:06.392" v="207" actId="20577"/>
        <pc:sldMkLst>
          <pc:docMk/>
          <pc:sldMk cId="2339965206" sldId="264"/>
        </pc:sldMkLst>
        <pc:spChg chg="mod">
          <ac:chgData name="Voss, Kay" userId="S::vossk@uwgb.edu::e746d584-f90d-4c04-a0a2-0272111ce556" providerId="AD" clId="Web-{EA62EDCE-E323-41D9-B2CC-668E545803E5}" dt="2023-08-16T16:14:06.392" v="207" actId="20577"/>
          <ac:spMkLst>
            <pc:docMk/>
            <pc:sldMk cId="2339965206" sldId="264"/>
            <ac:spMk id="3" creationId="{A4F0FDE9-3561-0632-2A80-EE07CA98300A}"/>
          </ac:spMkLst>
        </pc:spChg>
      </pc:sldChg>
      <pc:sldChg chg="modSp">
        <pc:chgData name="Voss, Kay" userId="S::vossk@uwgb.edu::e746d584-f90d-4c04-a0a2-0272111ce556" providerId="AD" clId="Web-{EA62EDCE-E323-41D9-B2CC-668E545803E5}" dt="2023-08-16T16:17:45.320" v="254" actId="20577"/>
        <pc:sldMkLst>
          <pc:docMk/>
          <pc:sldMk cId="4243461564" sldId="285"/>
        </pc:sldMkLst>
        <pc:spChg chg="mod">
          <ac:chgData name="Voss, Kay" userId="S::vossk@uwgb.edu::e746d584-f90d-4c04-a0a2-0272111ce556" providerId="AD" clId="Web-{EA62EDCE-E323-41D9-B2CC-668E545803E5}" dt="2023-08-16T16:17:38.319" v="251" actId="1076"/>
          <ac:spMkLst>
            <pc:docMk/>
            <pc:sldMk cId="4243461564" sldId="285"/>
            <ac:spMk id="2" creationId="{67626252-0BA2-A59D-7935-88FCAEA0598A}"/>
          </ac:spMkLst>
        </pc:spChg>
        <pc:spChg chg="mod">
          <ac:chgData name="Voss, Kay" userId="S::vossk@uwgb.edu::e746d584-f90d-4c04-a0a2-0272111ce556" providerId="AD" clId="Web-{EA62EDCE-E323-41D9-B2CC-668E545803E5}" dt="2023-08-16T16:17:45.320" v="254" actId="20577"/>
          <ac:spMkLst>
            <pc:docMk/>
            <pc:sldMk cId="4243461564" sldId="285"/>
            <ac:spMk id="3" creationId="{773C3F74-C502-5910-B96C-C8587877B29C}"/>
          </ac:spMkLst>
        </pc:spChg>
      </pc:sldChg>
      <pc:sldChg chg="new del ord">
        <pc:chgData name="Voss, Kay" userId="S::vossk@uwgb.edu::e746d584-f90d-4c04-a0a2-0272111ce556" providerId="AD" clId="Web-{EA62EDCE-E323-41D9-B2CC-668E545803E5}" dt="2023-08-16T16:12:51.843" v="175"/>
        <pc:sldMkLst>
          <pc:docMk/>
          <pc:sldMk cId="4185613085" sldId="290"/>
        </pc:sldMkLst>
      </pc:sldChg>
      <pc:sldChg chg="delSp modSp new">
        <pc:chgData name="Voss, Kay" userId="S::vossk@uwgb.edu::e746d584-f90d-4c04-a0a2-0272111ce556" providerId="AD" clId="Web-{EA62EDCE-E323-41D9-B2CC-668E545803E5}" dt="2023-08-16T16:13:23.125" v="203"/>
        <pc:sldMkLst>
          <pc:docMk/>
          <pc:sldMk cId="1904577229" sldId="291"/>
        </pc:sldMkLst>
        <pc:spChg chg="del">
          <ac:chgData name="Voss, Kay" userId="S::vossk@uwgb.edu::e746d584-f90d-4c04-a0a2-0272111ce556" providerId="AD" clId="Web-{EA62EDCE-E323-41D9-B2CC-668E545803E5}" dt="2023-08-16T16:13:23.125" v="203"/>
          <ac:spMkLst>
            <pc:docMk/>
            <pc:sldMk cId="1904577229" sldId="291"/>
            <ac:spMk id="2" creationId="{E739805C-F1BE-0109-903F-F7890B24FD68}"/>
          </ac:spMkLst>
        </pc:spChg>
        <pc:spChg chg="mod">
          <ac:chgData name="Voss, Kay" userId="S::vossk@uwgb.edu::e746d584-f90d-4c04-a0a2-0272111ce556" providerId="AD" clId="Web-{EA62EDCE-E323-41D9-B2CC-668E545803E5}" dt="2023-08-16T16:13:21.610" v="202" actId="20577"/>
          <ac:spMkLst>
            <pc:docMk/>
            <pc:sldMk cId="1904577229" sldId="291"/>
            <ac:spMk id="3" creationId="{71B55DCE-BD97-D0B4-E4CB-1F81E049CE06}"/>
          </ac:spMkLst>
        </pc:spChg>
      </pc:sldChg>
    </pc:docChg>
  </pc:docChgLst>
  <pc:docChgLst>
    <pc:chgData name="Stanelle, Julie" userId="S::stanellj@uwgb.edu::f42f6cee-d5e8-4bff-aaa4-9b54892a4d83" providerId="AD" clId="Web-{BF388E38-86F5-D9BF-6A3D-46E25496B9A0}"/>
    <pc:docChg chg="addSld modSld sldOrd">
      <pc:chgData name="Stanelle, Julie" userId="S::stanellj@uwgb.edu::f42f6cee-d5e8-4bff-aaa4-9b54892a4d83" providerId="AD" clId="Web-{BF388E38-86F5-D9BF-6A3D-46E25496B9A0}" dt="2023-08-11T20:23:15.547" v="5408" actId="20577"/>
      <pc:docMkLst>
        <pc:docMk/>
      </pc:docMkLst>
      <pc:sldChg chg="modNotes">
        <pc:chgData name="Stanelle, Julie" userId="S::stanellj@uwgb.edu::f42f6cee-d5e8-4bff-aaa4-9b54892a4d83" providerId="AD" clId="Web-{BF388E38-86F5-D9BF-6A3D-46E25496B9A0}" dt="2023-08-11T18:16:00.585" v="184"/>
        <pc:sldMkLst>
          <pc:docMk/>
          <pc:sldMk cId="1733968341" sldId="256"/>
        </pc:sldMkLst>
      </pc:sldChg>
      <pc:sldChg chg="modNotes">
        <pc:chgData name="Stanelle, Julie" userId="S::stanellj@uwgb.edu::f42f6cee-d5e8-4bff-aaa4-9b54892a4d83" providerId="AD" clId="Web-{BF388E38-86F5-D9BF-6A3D-46E25496B9A0}" dt="2023-08-11T18:27:24.393" v="1293"/>
        <pc:sldMkLst>
          <pc:docMk/>
          <pc:sldMk cId="455158896" sldId="259"/>
        </pc:sldMkLst>
      </pc:sldChg>
      <pc:sldChg chg="modNotes">
        <pc:chgData name="Stanelle, Julie" userId="S::stanellj@uwgb.edu::f42f6cee-d5e8-4bff-aaa4-9b54892a4d83" providerId="AD" clId="Web-{BF388E38-86F5-D9BF-6A3D-46E25496B9A0}" dt="2023-08-11T20:05:14.504" v="4862"/>
        <pc:sldMkLst>
          <pc:docMk/>
          <pc:sldMk cId="3459414065" sldId="260"/>
        </pc:sldMkLst>
      </pc:sldChg>
      <pc:sldChg chg="modSp">
        <pc:chgData name="Stanelle, Julie" userId="S::stanellj@uwgb.edu::f42f6cee-d5e8-4bff-aaa4-9b54892a4d83" providerId="AD" clId="Web-{BF388E38-86F5-D9BF-6A3D-46E25496B9A0}" dt="2023-08-11T18:10:48.103" v="35" actId="14100"/>
        <pc:sldMkLst>
          <pc:docMk/>
          <pc:sldMk cId="824914179" sldId="262"/>
        </pc:sldMkLst>
        <pc:spChg chg="mod">
          <ac:chgData name="Stanelle, Julie" userId="S::stanellj@uwgb.edu::f42f6cee-d5e8-4bff-aaa4-9b54892a4d83" providerId="AD" clId="Web-{BF388E38-86F5-D9BF-6A3D-46E25496B9A0}" dt="2023-08-11T18:10:48.103" v="35" actId="14100"/>
          <ac:spMkLst>
            <pc:docMk/>
            <pc:sldMk cId="824914179" sldId="262"/>
            <ac:spMk id="3" creationId="{578D9879-7E0C-B23B-E137-1CE514CB41A0}"/>
          </ac:spMkLst>
        </pc:spChg>
      </pc:sldChg>
      <pc:sldChg chg="modSp">
        <pc:chgData name="Stanelle, Julie" userId="S::stanellj@uwgb.edu::f42f6cee-d5e8-4bff-aaa4-9b54892a4d83" providerId="AD" clId="Web-{BF388E38-86F5-D9BF-6A3D-46E25496B9A0}" dt="2023-08-11T18:11:44.165" v="37" actId="14100"/>
        <pc:sldMkLst>
          <pc:docMk/>
          <pc:sldMk cId="3470878685" sldId="263"/>
        </pc:sldMkLst>
        <pc:spChg chg="mod">
          <ac:chgData name="Stanelle, Julie" userId="S::stanellj@uwgb.edu::f42f6cee-d5e8-4bff-aaa4-9b54892a4d83" providerId="AD" clId="Web-{BF388E38-86F5-D9BF-6A3D-46E25496B9A0}" dt="2023-08-11T18:11:44.165" v="37" actId="14100"/>
          <ac:spMkLst>
            <pc:docMk/>
            <pc:sldMk cId="3470878685" sldId="263"/>
            <ac:spMk id="3" creationId="{CF1D8870-2178-5404-7AB2-1B55E4D014CD}"/>
          </ac:spMkLst>
        </pc:spChg>
      </pc:sldChg>
      <pc:sldChg chg="modSp">
        <pc:chgData name="Stanelle, Julie" userId="S::stanellj@uwgb.edu::f42f6cee-d5e8-4bff-aaa4-9b54892a4d83" providerId="AD" clId="Web-{BF388E38-86F5-D9BF-6A3D-46E25496B9A0}" dt="2023-08-11T18:11:11.837" v="36" actId="14100"/>
        <pc:sldMkLst>
          <pc:docMk/>
          <pc:sldMk cId="3967839517" sldId="281"/>
        </pc:sldMkLst>
        <pc:spChg chg="mod">
          <ac:chgData name="Stanelle, Julie" userId="S::stanellj@uwgb.edu::f42f6cee-d5e8-4bff-aaa4-9b54892a4d83" providerId="AD" clId="Web-{BF388E38-86F5-D9BF-6A3D-46E25496B9A0}" dt="2023-08-11T18:11:11.837" v="36" actId="14100"/>
          <ac:spMkLst>
            <pc:docMk/>
            <pc:sldMk cId="3967839517" sldId="281"/>
            <ac:spMk id="3" creationId="{64BF78A4-837A-9FAC-07E1-94BC359A3AB0}"/>
          </ac:spMkLst>
        </pc:spChg>
      </pc:sldChg>
      <pc:sldChg chg="modSp modNotes">
        <pc:chgData name="Stanelle, Julie" userId="S::stanellj@uwgb.edu::f42f6cee-d5e8-4bff-aaa4-9b54892a4d83" providerId="AD" clId="Web-{BF388E38-86F5-D9BF-6A3D-46E25496B9A0}" dt="2023-08-11T20:23:15.547" v="5408" actId="20577"/>
        <pc:sldMkLst>
          <pc:docMk/>
          <pc:sldMk cId="2848152756" sldId="284"/>
        </pc:sldMkLst>
        <pc:spChg chg="mod">
          <ac:chgData name="Stanelle, Julie" userId="S::stanellj@uwgb.edu::f42f6cee-d5e8-4bff-aaa4-9b54892a4d83" providerId="AD" clId="Web-{BF388E38-86F5-D9BF-6A3D-46E25496B9A0}" dt="2023-08-11T20:23:15.547" v="5408" actId="20577"/>
          <ac:spMkLst>
            <pc:docMk/>
            <pc:sldMk cId="2848152756" sldId="284"/>
            <ac:spMk id="3" creationId="{A85F02AE-3E08-F6F7-6B95-EA87BDC475DD}"/>
          </ac:spMkLst>
        </pc:spChg>
      </pc:sldChg>
      <pc:sldChg chg="modSp">
        <pc:chgData name="Stanelle, Julie" userId="S::stanellj@uwgb.edu::f42f6cee-d5e8-4bff-aaa4-9b54892a4d83" providerId="AD" clId="Web-{BF388E38-86F5-D9BF-6A3D-46E25496B9A0}" dt="2023-08-11T18:10:31.775" v="34" actId="14100"/>
        <pc:sldMkLst>
          <pc:docMk/>
          <pc:sldMk cId="4243461564" sldId="285"/>
        </pc:sldMkLst>
        <pc:spChg chg="mod">
          <ac:chgData name="Stanelle, Julie" userId="S::stanellj@uwgb.edu::f42f6cee-d5e8-4bff-aaa4-9b54892a4d83" providerId="AD" clId="Web-{BF388E38-86F5-D9BF-6A3D-46E25496B9A0}" dt="2023-08-11T18:10:31.775" v="34" actId="14100"/>
          <ac:spMkLst>
            <pc:docMk/>
            <pc:sldMk cId="4243461564" sldId="285"/>
            <ac:spMk id="3" creationId="{773C3F74-C502-5910-B96C-C8587877B29C}"/>
          </ac:spMkLst>
        </pc:spChg>
      </pc:sldChg>
      <pc:sldChg chg="modSp add ord modNotes">
        <pc:chgData name="Stanelle, Julie" userId="S::stanellj@uwgb.edu::f42f6cee-d5e8-4bff-aaa4-9b54892a4d83" providerId="AD" clId="Web-{BF388E38-86F5-D9BF-6A3D-46E25496B9A0}" dt="2023-08-11T18:22:25.520" v="755"/>
        <pc:sldMkLst>
          <pc:docMk/>
          <pc:sldMk cId="1326031793" sldId="286"/>
        </pc:sldMkLst>
        <pc:spChg chg="mod">
          <ac:chgData name="Stanelle, Julie" userId="S::stanellj@uwgb.edu::f42f6cee-d5e8-4bff-aaa4-9b54892a4d83" providerId="AD" clId="Web-{BF388E38-86F5-D9BF-6A3D-46E25496B9A0}" dt="2023-08-11T18:17:07.382" v="218" actId="20577"/>
          <ac:spMkLst>
            <pc:docMk/>
            <pc:sldMk cId="1326031793" sldId="286"/>
            <ac:spMk id="2" creationId="{FBCDB44C-6A13-4EC6-843F-46772AFEB90B}"/>
          </ac:spMkLst>
        </pc:spChg>
      </pc:sldChg>
    </pc:docChg>
  </pc:docChgLst>
  <pc:docChgLst>
    <pc:chgData name="Pence, Beverly" userId="S::penceb@uwgb.edu::43cc2de1-d3df-49c1-9d83-610972b625e9" providerId="AD" clId="Web-{8CD7416D-AF78-415E-93D4-59B40D838624}"/>
    <pc:docChg chg="modSld">
      <pc:chgData name="Pence, Beverly" userId="S::penceb@uwgb.edu::43cc2de1-d3df-49c1-9d83-610972b625e9" providerId="AD" clId="Web-{8CD7416D-AF78-415E-93D4-59B40D838624}" dt="2023-08-15T13:46:08.256" v="201"/>
      <pc:docMkLst>
        <pc:docMk/>
      </pc:docMkLst>
      <pc:sldChg chg="modNotes">
        <pc:chgData name="Pence, Beverly" userId="S::penceb@uwgb.edu::43cc2de1-d3df-49c1-9d83-610972b625e9" providerId="AD" clId="Web-{8CD7416D-AF78-415E-93D4-59B40D838624}" dt="2023-08-15T13:46:08.256" v="201"/>
        <pc:sldMkLst>
          <pc:docMk/>
          <pc:sldMk cId="824914179" sldId="262"/>
        </pc:sldMkLst>
      </pc:sldChg>
    </pc:docChg>
  </pc:docChgLst>
  <pc:docChgLst>
    <pc:chgData name="Pence, Beverly" userId="S::penceb@uwgb.edu::43cc2de1-d3df-49c1-9d83-610972b625e9" providerId="AD" clId="Web-{67BBC5A7-0F70-4BFE-B1FA-3172099FA73D}"/>
    <pc:docChg chg="modSld">
      <pc:chgData name="Pence, Beverly" userId="S::penceb@uwgb.edu::43cc2de1-d3df-49c1-9d83-610972b625e9" providerId="AD" clId="Web-{67BBC5A7-0F70-4BFE-B1FA-3172099FA73D}" dt="2023-08-04T16:07:53.749" v="53"/>
      <pc:docMkLst>
        <pc:docMk/>
      </pc:docMkLst>
      <pc:sldChg chg="modSp">
        <pc:chgData name="Pence, Beverly" userId="S::penceb@uwgb.edu::43cc2de1-d3df-49c1-9d83-610972b625e9" providerId="AD" clId="Web-{67BBC5A7-0F70-4BFE-B1FA-3172099FA73D}" dt="2023-08-04T16:03:31.634" v="21" actId="20577"/>
        <pc:sldMkLst>
          <pc:docMk/>
          <pc:sldMk cId="3459414065" sldId="260"/>
        </pc:sldMkLst>
        <pc:spChg chg="mod">
          <ac:chgData name="Pence, Beverly" userId="S::penceb@uwgb.edu::43cc2de1-d3df-49c1-9d83-610972b625e9" providerId="AD" clId="Web-{67BBC5A7-0F70-4BFE-B1FA-3172099FA73D}" dt="2023-08-04T16:03:31.634" v="21" actId="20577"/>
          <ac:spMkLst>
            <pc:docMk/>
            <pc:sldMk cId="3459414065" sldId="260"/>
            <ac:spMk id="4" creationId="{DD870394-AB37-F297-EC8D-DAF593B6E0B0}"/>
          </ac:spMkLst>
        </pc:spChg>
      </pc:sldChg>
      <pc:sldChg chg="modSp modNotes">
        <pc:chgData name="Pence, Beverly" userId="S::penceb@uwgb.edu::43cc2de1-d3df-49c1-9d83-610972b625e9" providerId="AD" clId="Web-{67BBC5A7-0F70-4BFE-B1FA-3172099FA73D}" dt="2023-08-04T16:07:53.749" v="53"/>
        <pc:sldMkLst>
          <pc:docMk/>
          <pc:sldMk cId="824914179" sldId="262"/>
        </pc:sldMkLst>
        <pc:spChg chg="mod">
          <ac:chgData name="Pence, Beverly" userId="S::penceb@uwgb.edu::43cc2de1-d3df-49c1-9d83-610972b625e9" providerId="AD" clId="Web-{67BBC5A7-0F70-4BFE-B1FA-3172099FA73D}" dt="2023-08-04T16:07:52.515" v="52" actId="20577"/>
          <ac:spMkLst>
            <pc:docMk/>
            <pc:sldMk cId="824914179" sldId="262"/>
            <ac:spMk id="3" creationId="{578D9879-7E0C-B23B-E137-1CE514CB41A0}"/>
          </ac:spMkLst>
        </pc:spChg>
      </pc:sldChg>
    </pc:docChg>
  </pc:docChgLst>
  <pc:docChgLst>
    <pc:chgData name="Stanelle, Julie" userId="S::stanellj@uwgb.edu::f42f6cee-d5e8-4bff-aaa4-9b54892a4d83" providerId="AD" clId="Web-{0F35348E-468A-3891-DEF4-43F61FAFD0A2}"/>
    <pc:docChg chg="modSld">
      <pc:chgData name="Stanelle, Julie" userId="S::stanellj@uwgb.edu::f42f6cee-d5e8-4bff-aaa4-9b54892a4d83" providerId="AD" clId="Web-{0F35348E-468A-3891-DEF4-43F61FAFD0A2}" dt="2023-08-15T19:49:22.643" v="1168"/>
      <pc:docMkLst>
        <pc:docMk/>
      </pc:docMkLst>
      <pc:sldChg chg="modNotes">
        <pc:chgData name="Stanelle, Julie" userId="S::stanellj@uwgb.edu::f42f6cee-d5e8-4bff-aaa4-9b54892a4d83" providerId="AD" clId="Web-{0F35348E-468A-3891-DEF4-43F61FAFD0A2}" dt="2023-08-15T19:11:57.474" v="57"/>
        <pc:sldMkLst>
          <pc:docMk/>
          <pc:sldMk cId="3459414065" sldId="260"/>
        </pc:sldMkLst>
      </pc:sldChg>
      <pc:sldChg chg="modSp modNotes">
        <pc:chgData name="Stanelle, Julie" userId="S::stanellj@uwgb.edu::f42f6cee-d5e8-4bff-aaa4-9b54892a4d83" providerId="AD" clId="Web-{0F35348E-468A-3891-DEF4-43F61FAFD0A2}" dt="2023-08-15T19:49:22.643" v="1168"/>
        <pc:sldMkLst>
          <pc:docMk/>
          <pc:sldMk cId="2848152756" sldId="284"/>
        </pc:sldMkLst>
        <pc:spChg chg="mod">
          <ac:chgData name="Stanelle, Julie" userId="S::stanellj@uwgb.edu::f42f6cee-d5e8-4bff-aaa4-9b54892a4d83" providerId="AD" clId="Web-{0F35348E-468A-3891-DEF4-43F61FAFD0A2}" dt="2023-08-15T19:39:24.565" v="366" actId="20577"/>
          <ac:spMkLst>
            <pc:docMk/>
            <pc:sldMk cId="2848152756" sldId="284"/>
            <ac:spMk id="3" creationId="{A85F02AE-3E08-F6F7-6B95-EA87BDC475DD}"/>
          </ac:spMkLst>
        </pc:spChg>
      </pc:sldChg>
      <pc:sldChg chg="modNotes">
        <pc:chgData name="Stanelle, Julie" userId="S::stanellj@uwgb.edu::f42f6cee-d5e8-4bff-aaa4-9b54892a4d83" providerId="AD" clId="Web-{0F35348E-468A-3891-DEF4-43F61FAFD0A2}" dt="2023-08-15T19:02:58.757" v="6"/>
        <pc:sldMkLst>
          <pc:docMk/>
          <pc:sldMk cId="1326031793" sldId="286"/>
        </pc:sldMkLst>
      </pc:sldChg>
    </pc:docChg>
  </pc:docChgLst>
  <pc:docChgLst>
    <pc:chgData name="Pence, Beverly" userId="S::penceb@uwgb.edu::43cc2de1-d3df-49c1-9d83-610972b625e9" providerId="AD" clId="Web-{4C412C34-8F46-4B8D-BB74-4D404F6BAFAC}"/>
    <pc:docChg chg="modSld">
      <pc:chgData name="Pence, Beverly" userId="S::penceb@uwgb.edu::43cc2de1-d3df-49c1-9d83-610972b625e9" providerId="AD" clId="Web-{4C412C34-8F46-4B8D-BB74-4D404F6BAFAC}" dt="2023-08-14T20:56:37.515" v="87"/>
      <pc:docMkLst>
        <pc:docMk/>
      </pc:docMkLst>
      <pc:sldChg chg="modNotes">
        <pc:chgData name="Pence, Beverly" userId="S::penceb@uwgb.edu::43cc2de1-d3df-49c1-9d83-610972b625e9" providerId="AD" clId="Web-{4C412C34-8F46-4B8D-BB74-4D404F6BAFAC}" dt="2023-08-14T20:56:37.515" v="87"/>
        <pc:sldMkLst>
          <pc:docMk/>
          <pc:sldMk cId="824914179" sldId="262"/>
        </pc:sldMkLst>
      </pc:sldChg>
    </pc:docChg>
  </pc:docChgLst>
  <pc:docChgLst>
    <pc:chgData name="Pence, Beverly" userId="S::penceb@uwgb.edu::43cc2de1-d3df-49c1-9d83-610972b625e9" providerId="AD" clId="Web-{EEA36527-DAE7-4110-93C8-0DE84F305AFA}"/>
    <pc:docChg chg="addSld modSld">
      <pc:chgData name="Pence, Beverly" userId="S::penceb@uwgb.edu::43cc2de1-d3df-49c1-9d83-610972b625e9" providerId="AD" clId="Web-{EEA36527-DAE7-4110-93C8-0DE84F305AFA}" dt="2023-08-04T15:31:31.467" v="158" actId="20577"/>
      <pc:docMkLst>
        <pc:docMk/>
      </pc:docMkLst>
      <pc:sldChg chg="modSp new">
        <pc:chgData name="Pence, Beverly" userId="S::penceb@uwgb.edu::43cc2de1-d3df-49c1-9d83-610972b625e9" providerId="AD" clId="Web-{EEA36527-DAE7-4110-93C8-0DE84F305AFA}" dt="2023-08-04T15:23:20.998" v="150" actId="20577"/>
        <pc:sldMkLst>
          <pc:docMk/>
          <pc:sldMk cId="3459414065" sldId="260"/>
        </pc:sldMkLst>
        <pc:spChg chg="mod">
          <ac:chgData name="Pence, Beverly" userId="S::penceb@uwgb.edu::43cc2de1-d3df-49c1-9d83-610972b625e9" providerId="AD" clId="Web-{EEA36527-DAE7-4110-93C8-0DE84F305AFA}" dt="2023-08-04T14:15:14.289" v="11" actId="20577"/>
          <ac:spMkLst>
            <pc:docMk/>
            <pc:sldMk cId="3459414065" sldId="260"/>
            <ac:spMk id="2" creationId="{196DAEAC-6CC4-34FB-0EB8-EEF9F3AA5876}"/>
          </ac:spMkLst>
        </pc:spChg>
        <pc:spChg chg="mod">
          <ac:chgData name="Pence, Beverly" userId="S::penceb@uwgb.edu::43cc2de1-d3df-49c1-9d83-610972b625e9" providerId="AD" clId="Web-{EEA36527-DAE7-4110-93C8-0DE84F305AFA}" dt="2023-08-04T15:23:20.998" v="150" actId="20577"/>
          <ac:spMkLst>
            <pc:docMk/>
            <pc:sldMk cId="3459414065" sldId="260"/>
            <ac:spMk id="3" creationId="{2C881910-D7B2-5CFE-F436-62EF046D75B3}"/>
          </ac:spMkLst>
        </pc:spChg>
        <pc:spChg chg="mod">
          <ac:chgData name="Pence, Beverly" userId="S::penceb@uwgb.edu::43cc2de1-d3df-49c1-9d83-610972b625e9" providerId="AD" clId="Web-{EEA36527-DAE7-4110-93C8-0DE84F305AFA}" dt="2023-08-04T15:23:18.686" v="149" actId="20577"/>
          <ac:spMkLst>
            <pc:docMk/>
            <pc:sldMk cId="3459414065" sldId="260"/>
            <ac:spMk id="4" creationId="{DD870394-AB37-F297-EC8D-DAF593B6E0B0}"/>
          </ac:spMkLst>
        </pc:spChg>
      </pc:sldChg>
      <pc:sldChg chg="modSp new">
        <pc:chgData name="Pence, Beverly" userId="S::penceb@uwgb.edu::43cc2de1-d3df-49c1-9d83-610972b625e9" providerId="AD" clId="Web-{EEA36527-DAE7-4110-93C8-0DE84F305AFA}" dt="2023-08-04T15:11:44.898" v="90" actId="20577"/>
        <pc:sldMkLst>
          <pc:docMk/>
          <pc:sldMk cId="316957264" sldId="261"/>
        </pc:sldMkLst>
        <pc:spChg chg="mod">
          <ac:chgData name="Pence, Beverly" userId="S::penceb@uwgb.edu::43cc2de1-d3df-49c1-9d83-610972b625e9" providerId="AD" clId="Web-{EEA36527-DAE7-4110-93C8-0DE84F305AFA}" dt="2023-08-04T14:55:03.976" v="65" actId="20577"/>
          <ac:spMkLst>
            <pc:docMk/>
            <pc:sldMk cId="316957264" sldId="261"/>
            <ac:spMk id="2" creationId="{C0BF6AD8-BCF0-6B5E-FB06-1E816988929D}"/>
          </ac:spMkLst>
        </pc:spChg>
        <pc:spChg chg="mod">
          <ac:chgData name="Pence, Beverly" userId="S::penceb@uwgb.edu::43cc2de1-d3df-49c1-9d83-610972b625e9" providerId="AD" clId="Web-{EEA36527-DAE7-4110-93C8-0DE84F305AFA}" dt="2023-08-04T15:11:44.898" v="90" actId="20577"/>
          <ac:spMkLst>
            <pc:docMk/>
            <pc:sldMk cId="316957264" sldId="261"/>
            <ac:spMk id="3" creationId="{81DE5706-982C-B011-26F6-610CF97A46E3}"/>
          </ac:spMkLst>
        </pc:spChg>
      </pc:sldChg>
      <pc:sldChg chg="modSp new">
        <pc:chgData name="Pence, Beverly" userId="S::penceb@uwgb.edu::43cc2de1-d3df-49c1-9d83-610972b625e9" providerId="AD" clId="Web-{EEA36527-DAE7-4110-93C8-0DE84F305AFA}" dt="2023-08-04T15:31:31.467" v="158" actId="20577"/>
        <pc:sldMkLst>
          <pc:docMk/>
          <pc:sldMk cId="824914179" sldId="262"/>
        </pc:sldMkLst>
        <pc:spChg chg="mod">
          <ac:chgData name="Pence, Beverly" userId="S::penceb@uwgb.edu::43cc2de1-d3df-49c1-9d83-610972b625e9" providerId="AD" clId="Web-{EEA36527-DAE7-4110-93C8-0DE84F305AFA}" dt="2023-08-04T15:31:31.467" v="158" actId="20577"/>
          <ac:spMkLst>
            <pc:docMk/>
            <pc:sldMk cId="824914179" sldId="262"/>
            <ac:spMk id="2" creationId="{8CD440A3-07B3-C478-EC57-4255C64AFDA2}"/>
          </ac:spMkLst>
        </pc:spChg>
      </pc:sldChg>
    </pc:docChg>
  </pc:docChgLst>
  <pc:docChgLst>
    <pc:chgData name="Pence, Beverly" userId="S::penceb@uwgb.edu::43cc2de1-d3df-49c1-9d83-610972b625e9" providerId="AD" clId="Web-{07EB445F-31F3-4C49-ADFF-854A8FDC1DBF}"/>
    <pc:docChg chg="modSld">
      <pc:chgData name="Pence, Beverly" userId="S::penceb@uwgb.edu::43cc2de1-d3df-49c1-9d83-610972b625e9" providerId="AD" clId="Web-{07EB445F-31F3-4C49-ADFF-854A8FDC1DBF}" dt="2023-08-16T17:51:12.227" v="21"/>
      <pc:docMkLst>
        <pc:docMk/>
      </pc:docMkLst>
      <pc:sldChg chg="modNotes">
        <pc:chgData name="Pence, Beverly" userId="S::penceb@uwgb.edu::43cc2de1-d3df-49c1-9d83-610972b625e9" providerId="AD" clId="Web-{07EB445F-31F3-4C49-ADFF-854A8FDC1DBF}" dt="2023-08-16T17:51:12.227" v="21"/>
        <pc:sldMkLst>
          <pc:docMk/>
          <pc:sldMk cId="824914179" sldId="262"/>
        </pc:sldMkLst>
      </pc:sldChg>
    </pc:docChg>
  </pc:docChgLst>
  <pc:docChgLst>
    <pc:chgData name="Stanelle, Julie" userId="S::stanellj@uwgb.edu::f42f6cee-d5e8-4bff-aaa4-9b54892a4d83" providerId="AD" clId="Web-{3BE83A1C-F02B-D454-73CA-A665C598462A}"/>
    <pc:docChg chg="delSld modSld sldOrd">
      <pc:chgData name="Stanelle, Julie" userId="S::stanellj@uwgb.edu::f42f6cee-d5e8-4bff-aaa4-9b54892a4d83" providerId="AD" clId="Web-{3BE83A1C-F02B-D454-73CA-A665C598462A}" dt="2023-08-11T15:19:31.928" v="336"/>
      <pc:docMkLst>
        <pc:docMk/>
      </pc:docMkLst>
      <pc:sldChg chg="modSp del modNotes">
        <pc:chgData name="Stanelle, Julie" userId="S::stanellj@uwgb.edu::f42f6cee-d5e8-4bff-aaa4-9b54892a4d83" providerId="AD" clId="Web-{3BE83A1C-F02B-D454-73CA-A665C598462A}" dt="2023-08-11T14:57:16.162" v="152"/>
        <pc:sldMkLst>
          <pc:docMk/>
          <pc:sldMk cId="3459414065" sldId="260"/>
        </pc:sldMkLst>
        <pc:spChg chg="mod">
          <ac:chgData name="Stanelle, Julie" userId="S::stanellj@uwgb.edu::f42f6cee-d5e8-4bff-aaa4-9b54892a4d83" providerId="AD" clId="Web-{3BE83A1C-F02B-D454-73CA-A665C598462A}" dt="2023-08-11T14:55:49.425" v="39" actId="14100"/>
          <ac:spMkLst>
            <pc:docMk/>
            <pc:sldMk cId="3459414065" sldId="260"/>
            <ac:spMk id="3" creationId="{2C881910-D7B2-5CFE-F436-62EF046D75B3}"/>
          </ac:spMkLst>
        </pc:spChg>
      </pc:sldChg>
      <pc:sldChg chg="modNotes">
        <pc:chgData name="Stanelle, Julie" userId="S::stanellj@uwgb.edu::f42f6cee-d5e8-4bff-aaa4-9b54892a4d83" providerId="AD" clId="Web-{3BE83A1C-F02B-D454-73CA-A665C598462A}" dt="2023-08-11T15:19:31.928" v="336"/>
        <pc:sldMkLst>
          <pc:docMk/>
          <pc:sldMk cId="316957264" sldId="261"/>
        </pc:sldMkLst>
      </pc:sldChg>
      <pc:sldChg chg="modSp ord modNotes">
        <pc:chgData name="Stanelle, Julie" userId="S::stanellj@uwgb.edu::f42f6cee-d5e8-4bff-aaa4-9b54892a4d83" providerId="AD" clId="Web-{3BE83A1C-F02B-D454-73CA-A665C598462A}" dt="2023-08-11T15:03:12.331" v="334" actId="20577"/>
        <pc:sldMkLst>
          <pc:docMk/>
          <pc:sldMk cId="2848152756" sldId="284"/>
        </pc:sldMkLst>
        <pc:spChg chg="mod">
          <ac:chgData name="Stanelle, Julie" userId="S::stanellj@uwgb.edu::f42f6cee-d5e8-4bff-aaa4-9b54892a4d83" providerId="AD" clId="Web-{3BE83A1C-F02B-D454-73CA-A665C598462A}" dt="2023-08-11T15:03:12.331" v="334" actId="20577"/>
          <ac:spMkLst>
            <pc:docMk/>
            <pc:sldMk cId="2848152756" sldId="284"/>
            <ac:spMk id="3" creationId="{A85F02AE-3E08-F6F7-6B95-EA87BDC475DD}"/>
          </ac:spMkLst>
        </pc:spChg>
      </pc:sldChg>
    </pc:docChg>
  </pc:docChgLst>
  <pc:docChgLst>
    <pc:chgData name="Pence, Beverly" userId="S::penceb@uwgb.edu::43cc2de1-d3df-49c1-9d83-610972b625e9" providerId="AD" clId="Web-{EFE1D9FF-3A44-47B3-9A3F-E530C2CF99EA}"/>
    <pc:docChg chg="modSld">
      <pc:chgData name="Pence, Beverly" userId="S::penceb@uwgb.edu::43cc2de1-d3df-49c1-9d83-610972b625e9" providerId="AD" clId="Web-{EFE1D9FF-3A44-47B3-9A3F-E530C2CF99EA}" dt="2023-08-14T20:27:37.136" v="590"/>
      <pc:docMkLst>
        <pc:docMk/>
      </pc:docMkLst>
      <pc:sldChg chg="modNotes">
        <pc:chgData name="Pence, Beverly" userId="S::penceb@uwgb.edu::43cc2de1-d3df-49c1-9d83-610972b625e9" providerId="AD" clId="Web-{EFE1D9FF-3A44-47B3-9A3F-E530C2CF99EA}" dt="2023-08-14T20:27:37.136" v="590"/>
        <pc:sldMkLst>
          <pc:docMk/>
          <pc:sldMk cId="824914179" sldId="262"/>
        </pc:sldMkLst>
      </pc:sldChg>
    </pc:docChg>
  </pc:docChgLst>
  <pc:docChgLst>
    <pc:chgData name="Pence, Beverly" userId="S::penceb@uwgb.edu::43cc2de1-d3df-49c1-9d83-610972b625e9" providerId="AD" clId="Web-{B8EDCD82-E0FF-4C0A-BCAC-941FE95DE312}"/>
    <pc:docChg chg="modSld">
      <pc:chgData name="Pence, Beverly" userId="S::penceb@uwgb.edu::43cc2de1-d3df-49c1-9d83-610972b625e9" providerId="AD" clId="Web-{B8EDCD82-E0FF-4C0A-BCAC-941FE95DE312}" dt="2023-08-15T14:28:30.562" v="639"/>
      <pc:docMkLst>
        <pc:docMk/>
      </pc:docMkLst>
      <pc:sldChg chg="modNotes">
        <pc:chgData name="Pence, Beverly" userId="S::penceb@uwgb.edu::43cc2de1-d3df-49c1-9d83-610972b625e9" providerId="AD" clId="Web-{B8EDCD82-E0FF-4C0A-BCAC-941FE95DE312}" dt="2023-08-15T14:28:30.562" v="639"/>
        <pc:sldMkLst>
          <pc:docMk/>
          <pc:sldMk cId="316957264" sldId="261"/>
        </pc:sldMkLst>
      </pc:sldChg>
      <pc:sldChg chg="modNotes">
        <pc:chgData name="Pence, Beverly" userId="S::penceb@uwgb.edu::43cc2de1-d3df-49c1-9d83-610972b625e9" providerId="AD" clId="Web-{B8EDCD82-E0FF-4C0A-BCAC-941FE95DE312}" dt="2023-08-15T14:28:13.937" v="637"/>
        <pc:sldMkLst>
          <pc:docMk/>
          <pc:sldMk cId="824914179" sldId="262"/>
        </pc:sldMkLst>
      </pc:sldChg>
    </pc:docChg>
  </pc:docChgLst>
  <pc:docChgLst>
    <pc:chgData name="Wautier, Rachel" userId="S::wautierr@uwgb.edu::8005dc3b-5cac-4951-85d8-5f1f08a2a736" providerId="AD" clId="Web-{DE1A7908-8671-4A00-A8B4-0632B3551246}"/>
    <pc:docChg chg="addSld modSld">
      <pc:chgData name="Wautier, Rachel" userId="S::wautierr@uwgb.edu::8005dc3b-5cac-4951-85d8-5f1f08a2a736" providerId="AD" clId="Web-{DE1A7908-8671-4A00-A8B4-0632B3551246}" dt="2023-08-10T13:11:19.807" v="313" actId="1076"/>
      <pc:docMkLst>
        <pc:docMk/>
      </pc:docMkLst>
      <pc:sldChg chg="modSp">
        <pc:chgData name="Wautier, Rachel" userId="S::wautierr@uwgb.edu::8005dc3b-5cac-4951-85d8-5f1f08a2a736" providerId="AD" clId="Web-{DE1A7908-8671-4A00-A8B4-0632B3551246}" dt="2023-08-10T12:59:15.407" v="121" actId="20577"/>
        <pc:sldMkLst>
          <pc:docMk/>
          <pc:sldMk cId="3470878685" sldId="263"/>
        </pc:sldMkLst>
        <pc:spChg chg="mod">
          <ac:chgData name="Wautier, Rachel" userId="S::wautierr@uwgb.edu::8005dc3b-5cac-4951-85d8-5f1f08a2a736" providerId="AD" clId="Web-{DE1A7908-8671-4A00-A8B4-0632B3551246}" dt="2023-08-10T12:59:15.407" v="121" actId="20577"/>
          <ac:spMkLst>
            <pc:docMk/>
            <pc:sldMk cId="3470878685" sldId="263"/>
            <ac:spMk id="3" creationId="{CF1D8870-2178-5404-7AB2-1B55E4D014CD}"/>
          </ac:spMkLst>
        </pc:spChg>
      </pc:sldChg>
      <pc:sldChg chg="addSp delSp modSp new">
        <pc:chgData name="Wautier, Rachel" userId="S::wautierr@uwgb.edu::8005dc3b-5cac-4951-85d8-5f1f08a2a736" providerId="AD" clId="Web-{DE1A7908-8671-4A00-A8B4-0632B3551246}" dt="2023-08-10T12:58:21.514" v="99"/>
        <pc:sldMkLst>
          <pc:docMk/>
          <pc:sldMk cId="2817487004" sldId="280"/>
        </pc:sldMkLst>
        <pc:spChg chg="del">
          <ac:chgData name="Wautier, Rachel" userId="S::wautierr@uwgb.edu::8005dc3b-5cac-4951-85d8-5f1f08a2a736" providerId="AD" clId="Web-{DE1A7908-8671-4A00-A8B4-0632B3551246}" dt="2023-08-10T12:58:21.514" v="99"/>
          <ac:spMkLst>
            <pc:docMk/>
            <pc:sldMk cId="2817487004" sldId="280"/>
            <ac:spMk id="2" creationId="{B94794B1-E4FE-57F3-65F1-E0883E7A3D64}"/>
          </ac:spMkLst>
        </pc:spChg>
        <pc:spChg chg="del">
          <ac:chgData name="Wautier, Rachel" userId="S::wautierr@uwgb.edu::8005dc3b-5cac-4951-85d8-5f1f08a2a736" providerId="AD" clId="Web-{DE1A7908-8671-4A00-A8B4-0632B3551246}" dt="2023-08-10T12:58:19.045" v="98"/>
          <ac:spMkLst>
            <pc:docMk/>
            <pc:sldMk cId="2817487004" sldId="280"/>
            <ac:spMk id="3" creationId="{EFAB6837-2428-423A-E5B8-A3F81667A14D}"/>
          </ac:spMkLst>
        </pc:spChg>
        <pc:picChg chg="add mod ord">
          <ac:chgData name="Wautier, Rachel" userId="S::wautierr@uwgb.edu::8005dc3b-5cac-4951-85d8-5f1f08a2a736" providerId="AD" clId="Web-{DE1A7908-8671-4A00-A8B4-0632B3551246}" dt="2023-08-10T12:58:21.514" v="99"/>
          <ac:picMkLst>
            <pc:docMk/>
            <pc:sldMk cId="2817487004" sldId="280"/>
            <ac:picMk id="4" creationId="{87D0DBA6-63A8-1696-702B-1F523F51379E}"/>
          </ac:picMkLst>
        </pc:picChg>
      </pc:sldChg>
      <pc:sldChg chg="modSp new">
        <pc:chgData name="Wautier, Rachel" userId="S::wautierr@uwgb.edu::8005dc3b-5cac-4951-85d8-5f1f08a2a736" providerId="AD" clId="Web-{DE1A7908-8671-4A00-A8B4-0632B3551246}" dt="2023-08-10T13:04:57.231" v="299" actId="20577"/>
        <pc:sldMkLst>
          <pc:docMk/>
          <pc:sldMk cId="3967839517" sldId="281"/>
        </pc:sldMkLst>
        <pc:spChg chg="mod">
          <ac:chgData name="Wautier, Rachel" userId="S::wautierr@uwgb.edu::8005dc3b-5cac-4951-85d8-5f1f08a2a736" providerId="AD" clId="Web-{DE1A7908-8671-4A00-A8B4-0632B3551246}" dt="2023-08-10T13:00:33.691" v="129" actId="20577"/>
          <ac:spMkLst>
            <pc:docMk/>
            <pc:sldMk cId="3967839517" sldId="281"/>
            <ac:spMk id="2" creationId="{3996394A-E567-4E7F-B829-16BD890FE08F}"/>
          </ac:spMkLst>
        </pc:spChg>
        <pc:spChg chg="mod">
          <ac:chgData name="Wautier, Rachel" userId="S::wautierr@uwgb.edu::8005dc3b-5cac-4951-85d8-5f1f08a2a736" providerId="AD" clId="Web-{DE1A7908-8671-4A00-A8B4-0632B3551246}" dt="2023-08-10T13:04:57.231" v="299" actId="20577"/>
          <ac:spMkLst>
            <pc:docMk/>
            <pc:sldMk cId="3967839517" sldId="281"/>
            <ac:spMk id="3" creationId="{64BF78A4-837A-9FAC-07E1-94BC359A3AB0}"/>
          </ac:spMkLst>
        </pc:spChg>
      </pc:sldChg>
      <pc:sldChg chg="addSp delSp modSp new mod modClrScheme chgLayout">
        <pc:chgData name="Wautier, Rachel" userId="S::wautierr@uwgb.edu::8005dc3b-5cac-4951-85d8-5f1f08a2a736" providerId="AD" clId="Web-{DE1A7908-8671-4A00-A8B4-0632B3551246}" dt="2023-08-10T13:11:19.807" v="313" actId="1076"/>
        <pc:sldMkLst>
          <pc:docMk/>
          <pc:sldMk cId="1789140096" sldId="282"/>
        </pc:sldMkLst>
        <pc:spChg chg="mod">
          <ac:chgData name="Wautier, Rachel" userId="S::wautierr@uwgb.edu::8005dc3b-5cac-4951-85d8-5f1f08a2a736" providerId="AD" clId="Web-{DE1A7908-8671-4A00-A8B4-0632B3551246}" dt="2023-08-10T13:05:30.560" v="307"/>
          <ac:spMkLst>
            <pc:docMk/>
            <pc:sldMk cId="1789140096" sldId="282"/>
            <ac:spMk id="2" creationId="{A74F9863-F557-FD65-0A3B-8B6BC9307BCB}"/>
          </ac:spMkLst>
        </pc:spChg>
        <pc:spChg chg="del">
          <ac:chgData name="Wautier, Rachel" userId="S::wautierr@uwgb.edu::8005dc3b-5cac-4951-85d8-5f1f08a2a736" providerId="AD" clId="Web-{DE1A7908-8671-4A00-A8B4-0632B3551246}" dt="2023-08-10T13:05:20.732" v="304"/>
          <ac:spMkLst>
            <pc:docMk/>
            <pc:sldMk cId="1789140096" sldId="282"/>
            <ac:spMk id="3" creationId="{B3539CCC-FA10-E463-BE44-BF01BAA787B4}"/>
          </ac:spMkLst>
        </pc:spChg>
        <pc:spChg chg="add del mod">
          <ac:chgData name="Wautier, Rachel" userId="S::wautierr@uwgb.edu::8005dc3b-5cac-4951-85d8-5f1f08a2a736" providerId="AD" clId="Web-{DE1A7908-8671-4A00-A8B4-0632B3551246}" dt="2023-08-10T13:08:26.911" v="308"/>
          <ac:spMkLst>
            <pc:docMk/>
            <pc:sldMk cId="1789140096" sldId="282"/>
            <ac:spMk id="9" creationId="{65C67705-E9CD-6F58-5A37-ADCCA0992BBE}"/>
          </ac:spMkLst>
        </pc:spChg>
        <pc:picChg chg="add mod ord">
          <ac:chgData name="Wautier, Rachel" userId="S::wautierr@uwgb.edu::8005dc3b-5cac-4951-85d8-5f1f08a2a736" providerId="AD" clId="Web-{DE1A7908-8671-4A00-A8B4-0632B3551246}" dt="2023-08-10T13:11:19.807" v="313" actId="1076"/>
          <ac:picMkLst>
            <pc:docMk/>
            <pc:sldMk cId="1789140096" sldId="282"/>
            <ac:picMk id="4" creationId="{E9FA43F7-209D-E9ED-0253-2787C99909AF}"/>
          </ac:picMkLst>
        </pc:picChg>
        <pc:picChg chg="add mod ord">
          <ac:chgData name="Wautier, Rachel" userId="S::wautierr@uwgb.edu::8005dc3b-5cac-4951-85d8-5f1f08a2a736" providerId="AD" clId="Web-{DE1A7908-8671-4A00-A8B4-0632B3551246}" dt="2023-08-10T13:08:36.755" v="312" actId="14100"/>
          <ac:picMkLst>
            <pc:docMk/>
            <pc:sldMk cId="1789140096" sldId="282"/>
            <ac:picMk id="5" creationId="{85329079-7799-40FA-3B5F-8DB4437F0E09}"/>
          </ac:picMkLst>
        </pc:picChg>
      </pc:sldChg>
    </pc:docChg>
  </pc:docChgLst>
  <pc:docChgLst>
    <pc:chgData name="Pence, Beverly" userId="S::penceb@uwgb.edu::43cc2de1-d3df-49c1-9d83-610972b625e9" providerId="AD" clId="Web-{6AC5C85D-C45E-439B-A39B-3A58FA9321B6}"/>
    <pc:docChg chg="addSld modSld">
      <pc:chgData name="Pence, Beverly" userId="S::penceb@uwgb.edu::43cc2de1-d3df-49c1-9d83-610972b625e9" providerId="AD" clId="Web-{6AC5C85D-C45E-439B-A39B-3A58FA9321B6}" dt="2023-08-10T13:52:34.799" v="26" actId="20577"/>
      <pc:docMkLst>
        <pc:docMk/>
      </pc:docMkLst>
      <pc:sldChg chg="modSp mod modClrScheme chgLayout">
        <pc:chgData name="Pence, Beverly" userId="S::penceb@uwgb.edu::43cc2de1-d3df-49c1-9d83-610972b625e9" providerId="AD" clId="Web-{6AC5C85D-C45E-439B-A39B-3A58FA9321B6}" dt="2023-08-10T13:52:34.799" v="26" actId="20577"/>
        <pc:sldMkLst>
          <pc:docMk/>
          <pc:sldMk cId="3459414065" sldId="260"/>
        </pc:sldMkLst>
        <pc:spChg chg="mod ord">
          <ac:chgData name="Pence, Beverly" userId="S::penceb@uwgb.edu::43cc2de1-d3df-49c1-9d83-610972b625e9" providerId="AD" clId="Web-{6AC5C85D-C45E-439B-A39B-3A58FA9321B6}" dt="2023-08-10T13:52:34.799" v="26" actId="20577"/>
          <ac:spMkLst>
            <pc:docMk/>
            <pc:sldMk cId="3459414065" sldId="260"/>
            <ac:spMk id="2" creationId="{196DAEAC-6CC4-34FB-0EB8-EEF9F3AA5876}"/>
          </ac:spMkLst>
        </pc:spChg>
        <pc:spChg chg="mod ord">
          <ac:chgData name="Pence, Beverly" userId="S::penceb@uwgb.edu::43cc2de1-d3df-49c1-9d83-610972b625e9" providerId="AD" clId="Web-{6AC5C85D-C45E-439B-A39B-3A58FA9321B6}" dt="2023-08-10T13:51:54.423" v="6"/>
          <ac:spMkLst>
            <pc:docMk/>
            <pc:sldMk cId="3459414065" sldId="260"/>
            <ac:spMk id="3" creationId="{2C881910-D7B2-5CFE-F436-62EF046D75B3}"/>
          </ac:spMkLst>
        </pc:spChg>
        <pc:spChg chg="mod ord">
          <ac:chgData name="Pence, Beverly" userId="S::penceb@uwgb.edu::43cc2de1-d3df-49c1-9d83-610972b625e9" providerId="AD" clId="Web-{6AC5C85D-C45E-439B-A39B-3A58FA9321B6}" dt="2023-08-10T13:51:54.423" v="6"/>
          <ac:spMkLst>
            <pc:docMk/>
            <pc:sldMk cId="3459414065" sldId="260"/>
            <ac:spMk id="4" creationId="{DD870394-AB37-F297-EC8D-DAF593B6E0B0}"/>
          </ac:spMkLst>
        </pc:spChg>
      </pc:sldChg>
      <pc:sldChg chg="modSp new">
        <pc:chgData name="Pence, Beverly" userId="S::penceb@uwgb.edu::43cc2de1-d3df-49c1-9d83-610972b625e9" providerId="AD" clId="Web-{6AC5C85D-C45E-439B-A39B-3A58FA9321B6}" dt="2023-08-10T13:52:21.846" v="23" actId="20577"/>
        <pc:sldMkLst>
          <pc:docMk/>
          <pc:sldMk cId="2848152756" sldId="284"/>
        </pc:sldMkLst>
        <pc:spChg chg="mod">
          <ac:chgData name="Pence, Beverly" userId="S::penceb@uwgb.edu::43cc2de1-d3df-49c1-9d83-610972b625e9" providerId="AD" clId="Web-{6AC5C85D-C45E-439B-A39B-3A58FA9321B6}" dt="2023-08-10T13:52:18.236" v="22" actId="20577"/>
          <ac:spMkLst>
            <pc:docMk/>
            <pc:sldMk cId="2848152756" sldId="284"/>
            <ac:spMk id="2" creationId="{0591830B-A8E6-5009-D7A3-130F84711AD2}"/>
          </ac:spMkLst>
        </pc:spChg>
        <pc:spChg chg="mod">
          <ac:chgData name="Pence, Beverly" userId="S::penceb@uwgb.edu::43cc2de1-d3df-49c1-9d83-610972b625e9" providerId="AD" clId="Web-{6AC5C85D-C45E-439B-A39B-3A58FA9321B6}" dt="2023-08-10T13:52:21.846" v="23" actId="20577"/>
          <ac:spMkLst>
            <pc:docMk/>
            <pc:sldMk cId="2848152756" sldId="284"/>
            <ac:spMk id="3" creationId="{A85F02AE-3E08-F6F7-6B95-EA87BDC475DD}"/>
          </ac:spMkLst>
        </pc:spChg>
      </pc:sldChg>
    </pc:docChg>
  </pc:docChgLst>
  <pc:docChgLst>
    <pc:chgData name="Stanelle, Julie" userId="S::stanellj@uwgb.edu::f42f6cee-d5e8-4bff-aaa4-9b54892a4d83" providerId="AD" clId="Web-{44337D31-7168-3BDC-338C-347B0A892230}"/>
    <pc:docChg chg="addSld modSld sldOrd">
      <pc:chgData name="Stanelle, Julie" userId="S::stanellj@uwgb.edu::f42f6cee-d5e8-4bff-aaa4-9b54892a4d83" providerId="AD" clId="Web-{44337D31-7168-3BDC-338C-347B0A892230}" dt="2023-08-10T15:10:11.521" v="214"/>
      <pc:docMkLst>
        <pc:docMk/>
      </pc:docMkLst>
      <pc:sldChg chg="modSp">
        <pc:chgData name="Stanelle, Julie" userId="S::stanellj@uwgb.edu::f42f6cee-d5e8-4bff-aaa4-9b54892a4d83" providerId="AD" clId="Web-{44337D31-7168-3BDC-338C-347B0A892230}" dt="2023-08-10T14:55:20.152" v="132" actId="20577"/>
        <pc:sldMkLst>
          <pc:docMk/>
          <pc:sldMk cId="1733968341" sldId="256"/>
        </pc:sldMkLst>
        <pc:spChg chg="mod">
          <ac:chgData name="Stanelle, Julie" userId="S::stanellj@uwgb.edu::f42f6cee-d5e8-4bff-aaa4-9b54892a4d83" providerId="AD" clId="Web-{44337D31-7168-3BDC-338C-347B0A892230}" dt="2023-08-10T14:55:20.152" v="132" actId="20577"/>
          <ac:spMkLst>
            <pc:docMk/>
            <pc:sldMk cId="1733968341" sldId="256"/>
            <ac:spMk id="2" creationId="{27ACA0AC-6BBB-4AD6-8557-98104DA3EE11}"/>
          </ac:spMkLst>
        </pc:spChg>
        <pc:spChg chg="mod">
          <ac:chgData name="Stanelle, Julie" userId="S::stanellj@uwgb.edu::f42f6cee-d5e8-4bff-aaa4-9b54892a4d83" providerId="AD" clId="Web-{44337D31-7168-3BDC-338C-347B0A892230}" dt="2023-08-10T14:55:11.792" v="130" actId="20577"/>
          <ac:spMkLst>
            <pc:docMk/>
            <pc:sldMk cId="1733968341" sldId="256"/>
            <ac:spMk id="3" creationId="{F7D615CC-1017-43B1-A4B6-75D40591DB1E}"/>
          </ac:spMkLst>
        </pc:spChg>
      </pc:sldChg>
      <pc:sldChg chg="modNotes">
        <pc:chgData name="Stanelle, Julie" userId="S::stanellj@uwgb.edu::f42f6cee-d5e8-4bff-aaa4-9b54892a4d83" providerId="AD" clId="Web-{44337D31-7168-3BDC-338C-347B0A892230}" dt="2023-08-10T15:08:16.293" v="141"/>
        <pc:sldMkLst>
          <pc:docMk/>
          <pc:sldMk cId="3459414065" sldId="260"/>
        </pc:sldMkLst>
      </pc:sldChg>
      <pc:sldChg chg="ord modNotes">
        <pc:chgData name="Stanelle, Julie" userId="S::stanellj@uwgb.edu::f42f6cee-d5e8-4bff-aaa4-9b54892a4d83" providerId="AD" clId="Web-{44337D31-7168-3BDC-338C-347B0A892230}" dt="2023-08-10T15:09:23.220" v="186"/>
        <pc:sldMkLst>
          <pc:docMk/>
          <pc:sldMk cId="316957264" sldId="261"/>
        </pc:sldMkLst>
      </pc:sldChg>
      <pc:sldChg chg="modNotes">
        <pc:chgData name="Stanelle, Julie" userId="S::stanellj@uwgb.edu::f42f6cee-d5e8-4bff-aaa4-9b54892a4d83" providerId="AD" clId="Web-{44337D31-7168-3BDC-338C-347B0A892230}" dt="2023-08-10T15:09:03.500" v="174"/>
        <pc:sldMkLst>
          <pc:docMk/>
          <pc:sldMk cId="824914179" sldId="262"/>
        </pc:sldMkLst>
      </pc:sldChg>
      <pc:sldChg chg="ord modNotes">
        <pc:chgData name="Stanelle, Julie" userId="S::stanellj@uwgb.edu::f42f6cee-d5e8-4bff-aaa4-9b54892a4d83" providerId="AD" clId="Web-{44337D31-7168-3BDC-338C-347B0A892230}" dt="2023-08-10T15:08:39.654" v="155"/>
        <pc:sldMkLst>
          <pc:docMk/>
          <pc:sldMk cId="3470878685" sldId="263"/>
        </pc:sldMkLst>
      </pc:sldChg>
      <pc:sldChg chg="modNotes">
        <pc:chgData name="Stanelle, Julie" userId="S::stanellj@uwgb.edu::f42f6cee-d5e8-4bff-aaa4-9b54892a4d83" providerId="AD" clId="Web-{44337D31-7168-3BDC-338C-347B0A892230}" dt="2023-08-10T15:09:29.033" v="188"/>
        <pc:sldMkLst>
          <pc:docMk/>
          <pc:sldMk cId="2339965206" sldId="264"/>
        </pc:sldMkLst>
      </pc:sldChg>
      <pc:sldChg chg="modNotes">
        <pc:chgData name="Stanelle, Julie" userId="S::stanellj@uwgb.edu::f42f6cee-d5e8-4bff-aaa4-9b54892a4d83" providerId="AD" clId="Web-{44337D31-7168-3BDC-338C-347B0A892230}" dt="2023-08-10T15:09:30.158" v="190"/>
        <pc:sldMkLst>
          <pc:docMk/>
          <pc:sldMk cId="3294785182" sldId="265"/>
        </pc:sldMkLst>
      </pc:sldChg>
      <pc:sldChg chg="modNotes">
        <pc:chgData name="Stanelle, Julie" userId="S::stanellj@uwgb.edu::f42f6cee-d5e8-4bff-aaa4-9b54892a4d83" providerId="AD" clId="Web-{44337D31-7168-3BDC-338C-347B0A892230}" dt="2023-08-10T15:09:32.236" v="192"/>
        <pc:sldMkLst>
          <pc:docMk/>
          <pc:sldMk cId="3094800490" sldId="266"/>
        </pc:sldMkLst>
      </pc:sldChg>
      <pc:sldChg chg="modNotes">
        <pc:chgData name="Stanelle, Julie" userId="S::stanellj@uwgb.edu::f42f6cee-d5e8-4bff-aaa4-9b54892a4d83" providerId="AD" clId="Web-{44337D31-7168-3BDC-338C-347B0A892230}" dt="2023-08-10T15:09:33.455" v="194"/>
        <pc:sldMkLst>
          <pc:docMk/>
          <pc:sldMk cId="1637438370" sldId="267"/>
        </pc:sldMkLst>
      </pc:sldChg>
      <pc:sldChg chg="modNotes">
        <pc:chgData name="Stanelle, Julie" userId="S::stanellj@uwgb.edu::f42f6cee-d5e8-4bff-aaa4-9b54892a4d83" providerId="AD" clId="Web-{44337D31-7168-3BDC-338C-347B0A892230}" dt="2023-08-10T15:09:33.971" v="195"/>
        <pc:sldMkLst>
          <pc:docMk/>
          <pc:sldMk cId="1529051669" sldId="268"/>
        </pc:sldMkLst>
      </pc:sldChg>
      <pc:sldChg chg="addSp delSp modSp modNotes">
        <pc:chgData name="Stanelle, Julie" userId="S::stanellj@uwgb.edu::f42f6cee-d5e8-4bff-aaa4-9b54892a4d83" providerId="AD" clId="Web-{44337D31-7168-3BDC-338C-347B0A892230}" dt="2023-08-10T15:10:04.098" v="208"/>
        <pc:sldMkLst>
          <pc:docMk/>
          <pc:sldMk cId="865866423" sldId="269"/>
        </pc:sldMkLst>
        <pc:spChg chg="add del mod">
          <ac:chgData name="Stanelle, Julie" userId="S::stanellj@uwgb.edu::f42f6cee-d5e8-4bff-aaa4-9b54892a4d83" providerId="AD" clId="Web-{44337D31-7168-3BDC-338C-347B0A892230}" dt="2023-08-10T15:10:04.098" v="208"/>
          <ac:spMkLst>
            <pc:docMk/>
            <pc:sldMk cId="865866423" sldId="269"/>
            <ac:spMk id="2" creationId="{F2A64BB4-DE8C-094C-7EBD-2B875E24EF85}"/>
          </ac:spMkLst>
        </pc:spChg>
      </pc:sldChg>
      <pc:sldChg chg="modNotes">
        <pc:chgData name="Stanelle, Julie" userId="S::stanellj@uwgb.edu::f42f6cee-d5e8-4bff-aaa4-9b54892a4d83" providerId="AD" clId="Web-{44337D31-7168-3BDC-338C-347B0A892230}" dt="2023-08-10T15:09:41.221" v="199"/>
        <pc:sldMkLst>
          <pc:docMk/>
          <pc:sldMk cId="2531693044" sldId="270"/>
        </pc:sldMkLst>
      </pc:sldChg>
      <pc:sldChg chg="modNotes">
        <pc:chgData name="Stanelle, Julie" userId="S::stanellj@uwgb.edu::f42f6cee-d5e8-4bff-aaa4-9b54892a4d83" providerId="AD" clId="Web-{44337D31-7168-3BDC-338C-347B0A892230}" dt="2023-08-10T15:09:43.268" v="201"/>
        <pc:sldMkLst>
          <pc:docMk/>
          <pc:sldMk cId="3378674112" sldId="271"/>
        </pc:sldMkLst>
      </pc:sldChg>
      <pc:sldChg chg="modNotes">
        <pc:chgData name="Stanelle, Julie" userId="S::stanellj@uwgb.edu::f42f6cee-d5e8-4bff-aaa4-9b54892a4d83" providerId="AD" clId="Web-{44337D31-7168-3BDC-338C-347B0A892230}" dt="2023-08-10T15:10:08.224" v="211"/>
        <pc:sldMkLst>
          <pc:docMk/>
          <pc:sldMk cId="1155793775" sldId="272"/>
        </pc:sldMkLst>
      </pc:sldChg>
      <pc:sldChg chg="addSp delSp modSp modNotes">
        <pc:chgData name="Stanelle, Julie" userId="S::stanellj@uwgb.edu::f42f6cee-d5e8-4bff-aaa4-9b54892a4d83" providerId="AD" clId="Web-{44337D31-7168-3BDC-338C-347B0A892230}" dt="2023-08-10T15:10:06.380" v="209"/>
        <pc:sldMkLst>
          <pc:docMk/>
          <pc:sldMk cId="316617165" sldId="273"/>
        </pc:sldMkLst>
        <pc:spChg chg="add del mod">
          <ac:chgData name="Stanelle, Julie" userId="S::stanellj@uwgb.edu::f42f6cee-d5e8-4bff-aaa4-9b54892a4d83" providerId="AD" clId="Web-{44337D31-7168-3BDC-338C-347B0A892230}" dt="2023-08-10T15:09:53.269" v="206"/>
          <ac:spMkLst>
            <pc:docMk/>
            <pc:sldMk cId="316617165" sldId="273"/>
            <ac:spMk id="2" creationId="{622076B1-B599-4EBC-8818-49088B2931AE}"/>
          </ac:spMkLst>
        </pc:spChg>
      </pc:sldChg>
      <pc:sldChg chg="modNotes">
        <pc:chgData name="Stanelle, Julie" userId="S::stanellj@uwgb.edu::f42f6cee-d5e8-4bff-aaa4-9b54892a4d83" providerId="AD" clId="Web-{44337D31-7168-3BDC-338C-347B0A892230}" dt="2023-08-10T15:10:09.286" v="213"/>
        <pc:sldMkLst>
          <pc:docMk/>
          <pc:sldMk cId="1014561185" sldId="274"/>
        </pc:sldMkLst>
      </pc:sldChg>
      <pc:sldChg chg="ord">
        <pc:chgData name="Stanelle, Julie" userId="S::stanellj@uwgb.edu::f42f6cee-d5e8-4bff-aaa4-9b54892a4d83" providerId="AD" clId="Web-{44337D31-7168-3BDC-338C-347B0A892230}" dt="2023-08-10T14:49:24.217" v="7"/>
        <pc:sldMkLst>
          <pc:docMk/>
          <pc:sldMk cId="530123365" sldId="276"/>
        </pc:sldMkLst>
      </pc:sldChg>
      <pc:sldChg chg="ord">
        <pc:chgData name="Stanelle, Julie" userId="S::stanellj@uwgb.edu::f42f6cee-d5e8-4bff-aaa4-9b54892a4d83" providerId="AD" clId="Web-{44337D31-7168-3BDC-338C-347B0A892230}" dt="2023-08-10T14:49:24.217" v="8"/>
        <pc:sldMkLst>
          <pc:docMk/>
          <pc:sldMk cId="2463565226" sldId="277"/>
        </pc:sldMkLst>
      </pc:sldChg>
      <pc:sldChg chg="ord">
        <pc:chgData name="Stanelle, Julie" userId="S::stanellj@uwgb.edu::f42f6cee-d5e8-4bff-aaa4-9b54892a4d83" providerId="AD" clId="Web-{44337D31-7168-3BDC-338C-347B0A892230}" dt="2023-08-10T14:49:24.217" v="9"/>
        <pc:sldMkLst>
          <pc:docMk/>
          <pc:sldMk cId="1056205697" sldId="278"/>
        </pc:sldMkLst>
      </pc:sldChg>
      <pc:sldChg chg="ord">
        <pc:chgData name="Stanelle, Julie" userId="S::stanellj@uwgb.edu::f42f6cee-d5e8-4bff-aaa4-9b54892a4d83" providerId="AD" clId="Web-{44337D31-7168-3BDC-338C-347B0A892230}" dt="2023-08-10T14:49:24.217" v="6"/>
        <pc:sldMkLst>
          <pc:docMk/>
          <pc:sldMk cId="2023692700" sldId="279"/>
        </pc:sldMkLst>
      </pc:sldChg>
      <pc:sldChg chg="ord modNotes">
        <pc:chgData name="Stanelle, Julie" userId="S::stanellj@uwgb.edu::f42f6cee-d5e8-4bff-aaa4-9b54892a4d83" providerId="AD" clId="Web-{44337D31-7168-3BDC-338C-347B0A892230}" dt="2023-08-10T15:08:40.841" v="157"/>
        <pc:sldMkLst>
          <pc:docMk/>
          <pc:sldMk cId="2817487004" sldId="280"/>
        </pc:sldMkLst>
      </pc:sldChg>
      <pc:sldChg chg="ord modNotes">
        <pc:chgData name="Stanelle, Julie" userId="S::stanellj@uwgb.edu::f42f6cee-d5e8-4bff-aaa4-9b54892a4d83" providerId="AD" clId="Web-{44337D31-7168-3BDC-338C-347B0A892230}" dt="2023-08-10T15:08:41.732" v="158"/>
        <pc:sldMkLst>
          <pc:docMk/>
          <pc:sldMk cId="3967839517" sldId="281"/>
        </pc:sldMkLst>
      </pc:sldChg>
      <pc:sldChg chg="ord modNotes">
        <pc:chgData name="Stanelle, Julie" userId="S::stanellj@uwgb.edu::f42f6cee-d5e8-4bff-aaa4-9b54892a4d83" providerId="AD" clId="Web-{44337D31-7168-3BDC-338C-347B0A892230}" dt="2023-08-10T15:08:43.623" v="160"/>
        <pc:sldMkLst>
          <pc:docMk/>
          <pc:sldMk cId="1789140096" sldId="282"/>
        </pc:sldMkLst>
      </pc:sldChg>
      <pc:sldChg chg="ord modNotes">
        <pc:chgData name="Stanelle, Julie" userId="S::stanellj@uwgb.edu::f42f6cee-d5e8-4bff-aaa4-9b54892a4d83" providerId="AD" clId="Web-{44337D31-7168-3BDC-338C-347B0A892230}" dt="2023-08-10T15:08:45.232" v="162"/>
        <pc:sldMkLst>
          <pc:docMk/>
          <pc:sldMk cId="3777412773" sldId="283"/>
        </pc:sldMkLst>
      </pc:sldChg>
      <pc:sldChg chg="ord modNotes">
        <pc:chgData name="Stanelle, Julie" userId="S::stanellj@uwgb.edu::f42f6cee-d5e8-4bff-aaa4-9b54892a4d83" providerId="AD" clId="Web-{44337D31-7168-3BDC-338C-347B0A892230}" dt="2023-08-10T15:08:20.090" v="142"/>
        <pc:sldMkLst>
          <pc:docMk/>
          <pc:sldMk cId="2848152756" sldId="284"/>
        </pc:sldMkLst>
      </pc:sldChg>
      <pc:sldChg chg="addSp delSp modSp new modNotes">
        <pc:chgData name="Stanelle, Julie" userId="S::stanellj@uwgb.edu::f42f6cee-d5e8-4bff-aaa4-9b54892a4d83" providerId="AD" clId="Web-{44337D31-7168-3BDC-338C-347B0A892230}" dt="2023-08-10T15:10:11.521" v="214"/>
        <pc:sldMkLst>
          <pc:docMk/>
          <pc:sldMk cId="4243461564" sldId="285"/>
        </pc:sldMkLst>
        <pc:spChg chg="mod">
          <ac:chgData name="Stanelle, Julie" userId="S::stanellj@uwgb.edu::f42f6cee-d5e8-4bff-aaa4-9b54892a4d83" providerId="AD" clId="Web-{44337D31-7168-3BDC-338C-347B0A892230}" dt="2023-08-10T14:51:04.835" v="26" actId="20577"/>
          <ac:spMkLst>
            <pc:docMk/>
            <pc:sldMk cId="4243461564" sldId="285"/>
            <ac:spMk id="2" creationId="{67626252-0BA2-A59D-7935-88FCAEA0598A}"/>
          </ac:spMkLst>
        </pc:spChg>
        <pc:spChg chg="mod">
          <ac:chgData name="Stanelle, Julie" userId="S::stanellj@uwgb.edu::f42f6cee-d5e8-4bff-aaa4-9b54892a4d83" providerId="AD" clId="Web-{44337D31-7168-3BDC-338C-347B0A892230}" dt="2023-08-10T14:52:33.045" v="101" actId="20577"/>
          <ac:spMkLst>
            <pc:docMk/>
            <pc:sldMk cId="4243461564" sldId="285"/>
            <ac:spMk id="3" creationId="{773C3F74-C502-5910-B96C-C8587877B29C}"/>
          </ac:spMkLst>
        </pc:spChg>
        <pc:spChg chg="add del mod">
          <ac:chgData name="Stanelle, Julie" userId="S::stanellj@uwgb.edu::f42f6cee-d5e8-4bff-aaa4-9b54892a4d83" providerId="AD" clId="Web-{44337D31-7168-3BDC-338C-347B0A892230}" dt="2023-08-10T14:50:40.020" v="15"/>
          <ac:spMkLst>
            <pc:docMk/>
            <pc:sldMk cId="4243461564" sldId="285"/>
            <ac:spMk id="4" creationId="{8BFD203E-E367-E15A-56FC-51050A147AC8}"/>
          </ac:spMkLst>
        </pc:spChg>
      </pc:sldChg>
    </pc:docChg>
  </pc:docChgLst>
  <pc:docChgLst>
    <pc:chgData name="Pence, Beverly" userId="S::penceb@uwgb.edu::43cc2de1-d3df-49c1-9d83-610972b625e9" providerId="AD" clId="Web-{FEA0232E-267B-418F-A45F-4C7FED614331}"/>
    <pc:docChg chg="modSld">
      <pc:chgData name="Pence, Beverly" userId="S::penceb@uwgb.edu::43cc2de1-d3df-49c1-9d83-610972b625e9" providerId="AD" clId="Web-{FEA0232E-267B-418F-A45F-4C7FED614331}" dt="2023-08-15T17:09:04.296" v="846"/>
      <pc:docMkLst>
        <pc:docMk/>
      </pc:docMkLst>
      <pc:sldChg chg="modNotes">
        <pc:chgData name="Pence, Beverly" userId="S::penceb@uwgb.edu::43cc2de1-d3df-49c1-9d83-610972b625e9" providerId="AD" clId="Web-{FEA0232E-267B-418F-A45F-4C7FED614331}" dt="2023-08-15T17:09:04.296" v="846"/>
        <pc:sldMkLst>
          <pc:docMk/>
          <pc:sldMk cId="316957264" sldId="261"/>
        </pc:sldMkLst>
      </pc:sldChg>
      <pc:sldChg chg="addSp modSp mod modClrScheme chgLayout modNotes">
        <pc:chgData name="Pence, Beverly" userId="S::penceb@uwgb.edu::43cc2de1-d3df-49c1-9d83-610972b625e9" providerId="AD" clId="Web-{FEA0232E-267B-418F-A45F-4C7FED614331}" dt="2023-08-15T15:52:03.665" v="67"/>
        <pc:sldMkLst>
          <pc:docMk/>
          <pc:sldMk cId="824914179" sldId="262"/>
        </pc:sldMkLst>
        <pc:spChg chg="mod">
          <ac:chgData name="Pence, Beverly" userId="S::penceb@uwgb.edu::43cc2de1-d3df-49c1-9d83-610972b625e9" providerId="AD" clId="Web-{FEA0232E-267B-418F-A45F-4C7FED614331}" dt="2023-08-15T15:45:19.638" v="1"/>
          <ac:spMkLst>
            <pc:docMk/>
            <pc:sldMk cId="824914179" sldId="262"/>
            <ac:spMk id="2" creationId="{8CD440A3-07B3-C478-EC57-4255C64AFDA2}"/>
          </ac:spMkLst>
        </pc:spChg>
        <pc:spChg chg="mod">
          <ac:chgData name="Pence, Beverly" userId="S::penceb@uwgb.edu::43cc2de1-d3df-49c1-9d83-610972b625e9" providerId="AD" clId="Web-{FEA0232E-267B-418F-A45F-4C7FED614331}" dt="2023-08-15T15:45:19.638" v="1"/>
          <ac:spMkLst>
            <pc:docMk/>
            <pc:sldMk cId="824914179" sldId="262"/>
            <ac:spMk id="3" creationId="{578D9879-7E0C-B23B-E137-1CE514CB41A0}"/>
          </ac:spMkLst>
        </pc:spChg>
        <pc:spChg chg="add mod">
          <ac:chgData name="Pence, Beverly" userId="S::penceb@uwgb.edu::43cc2de1-d3df-49c1-9d83-610972b625e9" providerId="AD" clId="Web-{FEA0232E-267B-418F-A45F-4C7FED614331}" dt="2023-08-15T15:48:31.894" v="6" actId="20577"/>
          <ac:spMkLst>
            <pc:docMk/>
            <pc:sldMk cId="824914179" sldId="262"/>
            <ac:spMk id="5" creationId="{650E1219-D14C-B1A5-CFC0-FA767F28B992}"/>
          </ac:spMkLst>
        </pc:spChg>
        <pc:picChg chg="add mod">
          <ac:chgData name="Pence, Beverly" userId="S::penceb@uwgb.edu::43cc2de1-d3df-49c1-9d83-610972b625e9" providerId="AD" clId="Web-{FEA0232E-267B-418F-A45F-4C7FED614331}" dt="2023-08-15T15:45:19.638" v="1"/>
          <ac:picMkLst>
            <pc:docMk/>
            <pc:sldMk cId="824914179" sldId="262"/>
            <ac:picMk id="4" creationId="{FBF0D571-1D77-8504-D51E-E9906E136F14}"/>
          </ac:picMkLst>
        </pc:picChg>
      </pc:sldChg>
    </pc:docChg>
  </pc:docChgLst>
  <pc:docChgLst>
    <pc:chgData name="Pence, Beverly" userId="S::penceb@uwgb.edu::43cc2de1-d3df-49c1-9d83-610972b625e9" providerId="AD" clId="Web-{C67F4A15-7CEF-4A8B-94D0-27B261D2058E}"/>
    <pc:docChg chg="modSld">
      <pc:chgData name="Pence, Beverly" userId="S::penceb@uwgb.edu::43cc2de1-d3df-49c1-9d83-610972b625e9" providerId="AD" clId="Web-{C67F4A15-7CEF-4A8B-94D0-27B261D2058E}" dt="2023-08-10T16:30:42.158" v="3" actId="20577"/>
      <pc:docMkLst>
        <pc:docMk/>
      </pc:docMkLst>
      <pc:sldChg chg="modSp">
        <pc:chgData name="Pence, Beverly" userId="S::penceb@uwgb.edu::43cc2de1-d3df-49c1-9d83-610972b625e9" providerId="AD" clId="Web-{C67F4A15-7CEF-4A8B-94D0-27B261D2058E}" dt="2023-08-10T16:30:42.158" v="3" actId="20577"/>
        <pc:sldMkLst>
          <pc:docMk/>
          <pc:sldMk cId="3459414065" sldId="260"/>
        </pc:sldMkLst>
        <pc:spChg chg="mod">
          <ac:chgData name="Pence, Beverly" userId="S::penceb@uwgb.edu::43cc2de1-d3df-49c1-9d83-610972b625e9" providerId="AD" clId="Web-{C67F4A15-7CEF-4A8B-94D0-27B261D2058E}" dt="2023-08-10T16:30:42.158" v="3" actId="20577"/>
          <ac:spMkLst>
            <pc:docMk/>
            <pc:sldMk cId="3459414065" sldId="260"/>
            <ac:spMk id="3" creationId="{2C881910-D7B2-5CFE-F436-62EF046D75B3}"/>
          </ac:spMkLst>
        </pc:spChg>
      </pc:sldChg>
    </pc:docChg>
  </pc:docChgLst>
  <pc:docChgLst>
    <pc:chgData name="Pence, Beverly" userId="S::penceb@uwgb.edu::43cc2de1-d3df-49c1-9d83-610972b625e9" providerId="AD" clId="Web-{4E661959-BC07-4B25-9310-A92AEDDF1B94}"/>
    <pc:docChg chg="modSld">
      <pc:chgData name="Pence, Beverly" userId="S::penceb@uwgb.edu::43cc2de1-d3df-49c1-9d83-610972b625e9" providerId="AD" clId="Web-{4E661959-BC07-4B25-9310-A92AEDDF1B94}" dt="2023-08-10T13:30:31.415" v="2" actId="20577"/>
      <pc:docMkLst>
        <pc:docMk/>
      </pc:docMkLst>
      <pc:sldChg chg="modSp">
        <pc:chgData name="Pence, Beverly" userId="S::penceb@uwgb.edu::43cc2de1-d3df-49c1-9d83-610972b625e9" providerId="AD" clId="Web-{4E661959-BC07-4B25-9310-A92AEDDF1B94}" dt="2023-08-10T13:30:31.415" v="2" actId="20577"/>
        <pc:sldMkLst>
          <pc:docMk/>
          <pc:sldMk cId="3459414065" sldId="260"/>
        </pc:sldMkLst>
        <pc:spChg chg="mod">
          <ac:chgData name="Pence, Beverly" userId="S::penceb@uwgb.edu::43cc2de1-d3df-49c1-9d83-610972b625e9" providerId="AD" clId="Web-{4E661959-BC07-4B25-9310-A92AEDDF1B94}" dt="2023-08-10T13:30:31.415" v="2" actId="20577"/>
          <ac:spMkLst>
            <pc:docMk/>
            <pc:sldMk cId="3459414065" sldId="260"/>
            <ac:spMk id="3" creationId="{2C881910-D7B2-5CFE-F436-62EF046D75B3}"/>
          </ac:spMkLst>
        </pc:spChg>
      </pc:sldChg>
      <pc:sldChg chg="modSp">
        <pc:chgData name="Pence, Beverly" userId="S::penceb@uwgb.edu::43cc2de1-d3df-49c1-9d83-610972b625e9" providerId="AD" clId="Web-{4E661959-BC07-4B25-9310-A92AEDDF1B94}" dt="2023-08-10T13:16:21.488" v="0" actId="20577"/>
        <pc:sldMkLst>
          <pc:docMk/>
          <pc:sldMk cId="3967839517" sldId="281"/>
        </pc:sldMkLst>
        <pc:spChg chg="mod">
          <ac:chgData name="Pence, Beverly" userId="S::penceb@uwgb.edu::43cc2de1-d3df-49c1-9d83-610972b625e9" providerId="AD" clId="Web-{4E661959-BC07-4B25-9310-A92AEDDF1B94}" dt="2023-08-10T13:16:21.488" v="0" actId="20577"/>
          <ac:spMkLst>
            <pc:docMk/>
            <pc:sldMk cId="3967839517" sldId="281"/>
            <ac:spMk id="2" creationId="{3996394A-E567-4E7F-B829-16BD890FE08F}"/>
          </ac:spMkLst>
        </pc:spChg>
      </pc:sldChg>
    </pc:docChg>
  </pc:docChgLst>
  <pc:docChgLst>
    <pc:chgData name="Pence, Beverly" userId="S::penceb@uwgb.edu::43cc2de1-d3df-49c1-9d83-610972b625e9" providerId="AD" clId="Web-{F77148A8-62C9-4A8E-90DA-BB5D95796F33}"/>
    <pc:docChg chg="modSld">
      <pc:chgData name="Pence, Beverly" userId="S::penceb@uwgb.edu::43cc2de1-d3df-49c1-9d83-610972b625e9" providerId="AD" clId="Web-{F77148A8-62C9-4A8E-90DA-BB5D95796F33}" dt="2023-08-14T19:23:12.781" v="180"/>
      <pc:docMkLst>
        <pc:docMk/>
      </pc:docMkLst>
      <pc:sldChg chg="modNotes">
        <pc:chgData name="Pence, Beverly" userId="S::penceb@uwgb.edu::43cc2de1-d3df-49c1-9d83-610972b625e9" providerId="AD" clId="Web-{F77148A8-62C9-4A8E-90DA-BB5D95796F33}" dt="2023-08-14T19:03:01.641" v="3"/>
        <pc:sldMkLst>
          <pc:docMk/>
          <pc:sldMk cId="316957264" sldId="261"/>
        </pc:sldMkLst>
      </pc:sldChg>
      <pc:sldChg chg="modNotes">
        <pc:chgData name="Pence, Beverly" userId="S::penceb@uwgb.edu::43cc2de1-d3df-49c1-9d83-610972b625e9" providerId="AD" clId="Web-{F77148A8-62C9-4A8E-90DA-BB5D95796F33}" dt="2023-08-14T19:23:12.781" v="180"/>
        <pc:sldMkLst>
          <pc:docMk/>
          <pc:sldMk cId="824914179" sldId="262"/>
        </pc:sldMkLst>
      </pc:sldChg>
    </pc:docChg>
  </pc:docChgLst>
  <pc:docChgLst>
    <pc:chgData name="Pence, Beverly" userId="S::penceb@uwgb.edu::43cc2de1-d3df-49c1-9d83-610972b625e9" providerId="AD" clId="Web-{D31E1E3F-A962-4E82-856A-7534B6185DB1}"/>
    <pc:docChg chg="modSld">
      <pc:chgData name="Pence, Beverly" userId="S::penceb@uwgb.edu::43cc2de1-d3df-49c1-9d83-610972b625e9" providerId="AD" clId="Web-{D31E1E3F-A962-4E82-856A-7534B6185DB1}" dt="2023-08-10T20:49:21.738" v="61" actId="20577"/>
      <pc:docMkLst>
        <pc:docMk/>
      </pc:docMkLst>
      <pc:sldChg chg="modSp modNotes">
        <pc:chgData name="Pence, Beverly" userId="S::penceb@uwgb.edu::43cc2de1-d3df-49c1-9d83-610972b625e9" providerId="AD" clId="Web-{D31E1E3F-A962-4E82-856A-7534B6185DB1}" dt="2023-08-10T19:59:03.046" v="41"/>
        <pc:sldMkLst>
          <pc:docMk/>
          <pc:sldMk cId="3459414065" sldId="260"/>
        </pc:sldMkLst>
        <pc:spChg chg="mod">
          <ac:chgData name="Pence, Beverly" userId="S::penceb@uwgb.edu::43cc2de1-d3df-49c1-9d83-610972b625e9" providerId="AD" clId="Web-{D31E1E3F-A962-4E82-856A-7534B6185DB1}" dt="2023-08-10T19:54:55.493" v="30" actId="20577"/>
          <ac:spMkLst>
            <pc:docMk/>
            <pc:sldMk cId="3459414065" sldId="260"/>
            <ac:spMk id="3" creationId="{2C881910-D7B2-5CFE-F436-62EF046D75B3}"/>
          </ac:spMkLst>
        </pc:spChg>
      </pc:sldChg>
      <pc:sldChg chg="modSp modNotes">
        <pc:chgData name="Pence, Beverly" userId="S::penceb@uwgb.edu::43cc2de1-d3df-49c1-9d83-610972b625e9" providerId="AD" clId="Web-{D31E1E3F-A962-4E82-856A-7534B6185DB1}" dt="2023-08-10T20:49:21.738" v="61" actId="20577"/>
        <pc:sldMkLst>
          <pc:docMk/>
          <pc:sldMk cId="824914179" sldId="262"/>
        </pc:sldMkLst>
        <pc:spChg chg="mod">
          <ac:chgData name="Pence, Beverly" userId="S::penceb@uwgb.edu::43cc2de1-d3df-49c1-9d83-610972b625e9" providerId="AD" clId="Web-{D31E1E3F-A962-4E82-856A-7534B6185DB1}" dt="2023-08-10T20:49:21.738" v="61" actId="20577"/>
          <ac:spMkLst>
            <pc:docMk/>
            <pc:sldMk cId="824914179" sldId="262"/>
            <ac:spMk id="2" creationId="{8CD440A3-07B3-C478-EC57-4255C64AFDA2}"/>
          </ac:spMkLst>
        </pc:spChg>
      </pc:sldChg>
    </pc:docChg>
  </pc:docChgLst>
  <pc:docChgLst>
    <pc:chgData name="Pence, Beverly" userId="43cc2de1-d3df-49c1-9d83-610972b625e9" providerId="ADAL" clId="{F1EEB867-DEFD-45B0-9AE7-C59C1168D9CC}"/>
    <pc:docChg chg="modSld">
      <pc:chgData name="Pence, Beverly" userId="43cc2de1-d3df-49c1-9d83-610972b625e9" providerId="ADAL" clId="{F1EEB867-DEFD-45B0-9AE7-C59C1168D9CC}" dt="2023-07-25T15:37:09.508" v="0"/>
      <pc:docMkLst>
        <pc:docMk/>
      </pc:docMkLst>
      <pc:sldChg chg="modSp">
        <pc:chgData name="Pence, Beverly" userId="43cc2de1-d3df-49c1-9d83-610972b625e9" providerId="ADAL" clId="{F1EEB867-DEFD-45B0-9AE7-C59C1168D9CC}" dt="2023-07-25T15:37:09.508" v="0"/>
        <pc:sldMkLst>
          <pc:docMk/>
          <pc:sldMk cId="1733968341" sldId="256"/>
        </pc:sldMkLst>
        <pc:spChg chg="mod">
          <ac:chgData name="Pence, Beverly" userId="43cc2de1-d3df-49c1-9d83-610972b625e9" providerId="ADAL" clId="{F1EEB867-DEFD-45B0-9AE7-C59C1168D9CC}" dt="2023-07-25T15:37:09.508" v="0"/>
          <ac:spMkLst>
            <pc:docMk/>
            <pc:sldMk cId="1733968341" sldId="256"/>
            <ac:spMk id="2" creationId="{27ACA0AC-6BBB-4AD6-8557-98104DA3EE11}"/>
          </ac:spMkLst>
        </pc:spChg>
        <pc:spChg chg="mod">
          <ac:chgData name="Pence, Beverly" userId="43cc2de1-d3df-49c1-9d83-610972b625e9" providerId="ADAL" clId="{F1EEB867-DEFD-45B0-9AE7-C59C1168D9CC}" dt="2023-07-25T15:37:09.508" v="0"/>
          <ac:spMkLst>
            <pc:docMk/>
            <pc:sldMk cId="1733968341" sldId="256"/>
            <ac:spMk id="3" creationId="{F7D615CC-1017-43B1-A4B6-75D40591DB1E}"/>
          </ac:spMkLst>
        </pc:spChg>
      </pc:sldChg>
      <pc:sldChg chg="modSp">
        <pc:chgData name="Pence, Beverly" userId="43cc2de1-d3df-49c1-9d83-610972b625e9" providerId="ADAL" clId="{F1EEB867-DEFD-45B0-9AE7-C59C1168D9CC}" dt="2023-07-25T15:37:09.508" v="0"/>
        <pc:sldMkLst>
          <pc:docMk/>
          <pc:sldMk cId="455158896" sldId="259"/>
        </pc:sldMkLst>
        <pc:spChg chg="mod">
          <ac:chgData name="Pence, Beverly" userId="43cc2de1-d3df-49c1-9d83-610972b625e9" providerId="ADAL" clId="{F1EEB867-DEFD-45B0-9AE7-C59C1168D9CC}" dt="2023-07-25T15:37:09.508" v="0"/>
          <ac:spMkLst>
            <pc:docMk/>
            <pc:sldMk cId="455158896" sldId="259"/>
            <ac:spMk id="2" creationId="{FBCDB44C-6A13-4EC6-843F-46772AFEB90B}"/>
          </ac:spMkLst>
        </pc:spChg>
        <pc:spChg chg="mod">
          <ac:chgData name="Pence, Beverly" userId="43cc2de1-d3df-49c1-9d83-610972b625e9" providerId="ADAL" clId="{F1EEB867-DEFD-45B0-9AE7-C59C1168D9CC}" dt="2023-07-25T15:37:09.508" v="0"/>
          <ac:spMkLst>
            <pc:docMk/>
            <pc:sldMk cId="455158896" sldId="259"/>
            <ac:spMk id="3" creationId="{B61CA748-82F6-4024-A4F7-3F9C137561FB}"/>
          </ac:spMkLst>
        </pc:spChg>
      </pc:sldChg>
    </pc:docChg>
  </pc:docChgLst>
  <pc:docChgLst>
    <pc:chgData name="Pence, Beverly" userId="S::penceb@uwgb.edu::43cc2de1-d3df-49c1-9d83-610972b625e9" providerId="AD" clId="Web-{51C26FAC-4DB2-40A7-853D-EF55BEC2EED7}"/>
    <pc:docChg chg="modSld sldOrd">
      <pc:chgData name="Pence, Beverly" userId="S::penceb@uwgb.edu::43cc2de1-d3df-49c1-9d83-610972b625e9" providerId="AD" clId="Web-{51C26FAC-4DB2-40A7-853D-EF55BEC2EED7}" dt="2023-08-11T15:15:15.788" v="319"/>
      <pc:docMkLst>
        <pc:docMk/>
      </pc:docMkLst>
      <pc:sldChg chg="modSp">
        <pc:chgData name="Pence, Beverly" userId="S::penceb@uwgb.edu::43cc2de1-d3df-49c1-9d83-610972b625e9" providerId="AD" clId="Web-{51C26FAC-4DB2-40A7-853D-EF55BEC2EED7}" dt="2023-08-11T14:52:41.669" v="35" actId="20577"/>
        <pc:sldMkLst>
          <pc:docMk/>
          <pc:sldMk cId="3459414065" sldId="260"/>
        </pc:sldMkLst>
        <pc:spChg chg="mod">
          <ac:chgData name="Pence, Beverly" userId="S::penceb@uwgb.edu::43cc2de1-d3df-49c1-9d83-610972b625e9" providerId="AD" clId="Web-{51C26FAC-4DB2-40A7-853D-EF55BEC2EED7}" dt="2023-08-11T14:52:41.669" v="35" actId="20577"/>
          <ac:spMkLst>
            <pc:docMk/>
            <pc:sldMk cId="3459414065" sldId="260"/>
            <ac:spMk id="3" creationId="{2C881910-D7B2-5CFE-F436-62EF046D75B3}"/>
          </ac:spMkLst>
        </pc:spChg>
      </pc:sldChg>
      <pc:sldChg chg="modNotes">
        <pc:chgData name="Pence, Beverly" userId="S::penceb@uwgb.edu::43cc2de1-d3df-49c1-9d83-610972b625e9" providerId="AD" clId="Web-{51C26FAC-4DB2-40A7-853D-EF55BEC2EED7}" dt="2023-08-11T15:15:15.788" v="319"/>
        <pc:sldMkLst>
          <pc:docMk/>
          <pc:sldMk cId="316957264" sldId="261"/>
        </pc:sldMkLst>
      </pc:sldChg>
      <pc:sldChg chg="modSp modNotes">
        <pc:chgData name="Pence, Beverly" userId="S::penceb@uwgb.edu::43cc2de1-d3df-49c1-9d83-610972b625e9" providerId="AD" clId="Web-{51C26FAC-4DB2-40A7-853D-EF55BEC2EED7}" dt="2023-08-11T15:13:22.581" v="313" actId="20577"/>
        <pc:sldMkLst>
          <pc:docMk/>
          <pc:sldMk cId="824914179" sldId="262"/>
        </pc:sldMkLst>
        <pc:spChg chg="mod">
          <ac:chgData name="Pence, Beverly" userId="S::penceb@uwgb.edu::43cc2de1-d3df-49c1-9d83-610972b625e9" providerId="AD" clId="Web-{51C26FAC-4DB2-40A7-853D-EF55BEC2EED7}" dt="2023-08-11T15:13:22.581" v="313" actId="20577"/>
          <ac:spMkLst>
            <pc:docMk/>
            <pc:sldMk cId="824914179" sldId="262"/>
            <ac:spMk id="3" creationId="{578D9879-7E0C-B23B-E137-1CE514CB41A0}"/>
          </ac:spMkLst>
        </pc:spChg>
      </pc:sldChg>
      <pc:sldChg chg="ord">
        <pc:chgData name="Pence, Beverly" userId="S::penceb@uwgb.edu::43cc2de1-d3df-49c1-9d83-610972b625e9" providerId="AD" clId="Web-{51C26FAC-4DB2-40A7-853D-EF55BEC2EED7}" dt="2023-08-11T14:52:45.920" v="36"/>
        <pc:sldMkLst>
          <pc:docMk/>
          <pc:sldMk cId="2848152756" sldId="284"/>
        </pc:sldMkLst>
      </pc:sldChg>
    </pc:docChg>
  </pc:docChgLst>
  <pc:docChgLst>
    <pc:chgData name="Voelker, Allen" userId="S::voelkera@uwgb.edu::2d81a4f5-a5db-408b-82db-b8a2a6673100" providerId="AD" clId="Web-{EBD8E597-F336-4AFF-A6B2-55357B81AC63}"/>
    <pc:docChg chg="addSld delSld modSld">
      <pc:chgData name="Voelker, Allen" userId="S::voelkera@uwgb.edu::2d81a4f5-a5db-408b-82db-b8a2a6673100" providerId="AD" clId="Web-{EBD8E597-F336-4AFF-A6B2-55357B81AC63}" dt="2023-08-16T13:15:07.009" v="1625" actId="20577"/>
      <pc:docMkLst>
        <pc:docMk/>
      </pc:docMkLst>
      <pc:sldChg chg="modSp">
        <pc:chgData name="Voelker, Allen" userId="S::voelkera@uwgb.edu::2d81a4f5-a5db-408b-82db-b8a2a6673100" providerId="AD" clId="Web-{EBD8E597-F336-4AFF-A6B2-55357B81AC63}" dt="2023-08-16T13:11:23.210" v="1588" actId="20577"/>
        <pc:sldMkLst>
          <pc:docMk/>
          <pc:sldMk cId="530123365" sldId="276"/>
        </pc:sldMkLst>
        <pc:spChg chg="mod">
          <ac:chgData name="Voelker, Allen" userId="S::voelkera@uwgb.edu::2d81a4f5-a5db-408b-82db-b8a2a6673100" providerId="AD" clId="Web-{EBD8E597-F336-4AFF-A6B2-55357B81AC63}" dt="2023-08-16T13:11:23.210" v="1588" actId="20577"/>
          <ac:spMkLst>
            <pc:docMk/>
            <pc:sldMk cId="530123365" sldId="276"/>
            <ac:spMk id="3" creationId="{3EF72E9C-67F5-9EB2-F365-33E2AD5D6B9E}"/>
          </ac:spMkLst>
        </pc:spChg>
      </pc:sldChg>
      <pc:sldChg chg="modSp">
        <pc:chgData name="Voelker, Allen" userId="S::voelkera@uwgb.edu::2d81a4f5-a5db-408b-82db-b8a2a6673100" providerId="AD" clId="Web-{EBD8E597-F336-4AFF-A6B2-55357B81AC63}" dt="2023-08-16T12:35:02.790" v="160" actId="20577"/>
        <pc:sldMkLst>
          <pc:docMk/>
          <pc:sldMk cId="2463565226" sldId="277"/>
        </pc:sldMkLst>
        <pc:spChg chg="mod">
          <ac:chgData name="Voelker, Allen" userId="S::voelkera@uwgb.edu::2d81a4f5-a5db-408b-82db-b8a2a6673100" providerId="AD" clId="Web-{EBD8E597-F336-4AFF-A6B2-55357B81AC63}" dt="2023-08-16T12:35:02.790" v="160" actId="20577"/>
          <ac:spMkLst>
            <pc:docMk/>
            <pc:sldMk cId="2463565226" sldId="277"/>
            <ac:spMk id="3" creationId="{3EF72E9C-67F5-9EB2-F365-33E2AD5D6B9E}"/>
          </ac:spMkLst>
        </pc:spChg>
      </pc:sldChg>
      <pc:sldChg chg="addSp delSp modSp">
        <pc:chgData name="Voelker, Allen" userId="S::voelkera@uwgb.edu::2d81a4f5-a5db-408b-82db-b8a2a6673100" providerId="AD" clId="Web-{EBD8E597-F336-4AFF-A6B2-55357B81AC63}" dt="2023-08-16T12:56:08.201" v="639" actId="20577"/>
        <pc:sldMkLst>
          <pc:docMk/>
          <pc:sldMk cId="2023692700" sldId="279"/>
        </pc:sldMkLst>
        <pc:spChg chg="mod">
          <ac:chgData name="Voelker, Allen" userId="S::voelkera@uwgb.edu::2d81a4f5-a5db-408b-82db-b8a2a6673100" providerId="AD" clId="Web-{EBD8E597-F336-4AFF-A6B2-55357B81AC63}" dt="2023-08-16T12:56:08.201" v="639" actId="20577"/>
          <ac:spMkLst>
            <pc:docMk/>
            <pc:sldMk cId="2023692700" sldId="279"/>
            <ac:spMk id="3" creationId="{3EF72E9C-67F5-9EB2-F365-33E2AD5D6B9E}"/>
          </ac:spMkLst>
        </pc:spChg>
        <pc:graphicFrameChg chg="add del mod modGraphic">
          <ac:chgData name="Voelker, Allen" userId="S::voelkera@uwgb.edu::2d81a4f5-a5db-408b-82db-b8a2a6673100" providerId="AD" clId="Web-{EBD8E597-F336-4AFF-A6B2-55357B81AC63}" dt="2023-08-16T12:55:53.216" v="626"/>
          <ac:graphicFrameMkLst>
            <pc:docMk/>
            <pc:sldMk cId="2023692700" sldId="279"/>
            <ac:graphicFrameMk id="4" creationId="{EFE3F5C5-B0D4-102B-A14C-C60EC6C04CC7}"/>
          </ac:graphicFrameMkLst>
        </pc:graphicFrameChg>
      </pc:sldChg>
      <pc:sldChg chg="modSp add replId">
        <pc:chgData name="Voelker, Allen" userId="S::voelkera@uwgb.edu::2d81a4f5-a5db-408b-82db-b8a2a6673100" providerId="AD" clId="Web-{EBD8E597-F336-4AFF-A6B2-55357B81AC63}" dt="2023-08-16T13:07:02.565" v="1313" actId="20577"/>
        <pc:sldMkLst>
          <pc:docMk/>
          <pc:sldMk cId="3930876581" sldId="287"/>
        </pc:sldMkLst>
        <pc:spChg chg="mod">
          <ac:chgData name="Voelker, Allen" userId="S::voelkera@uwgb.edu::2d81a4f5-a5db-408b-82db-b8a2a6673100" providerId="AD" clId="Web-{EBD8E597-F336-4AFF-A6B2-55357B81AC63}" dt="2023-08-16T12:35:18.948" v="162" actId="20577"/>
          <ac:spMkLst>
            <pc:docMk/>
            <pc:sldMk cId="3930876581" sldId="287"/>
            <ac:spMk id="2" creationId="{783578B2-D119-5742-31A1-DF914B39755A}"/>
          </ac:spMkLst>
        </pc:spChg>
        <pc:spChg chg="mod">
          <ac:chgData name="Voelker, Allen" userId="S::voelkera@uwgb.edu::2d81a4f5-a5db-408b-82db-b8a2a6673100" providerId="AD" clId="Web-{EBD8E597-F336-4AFF-A6B2-55357B81AC63}" dt="2023-08-16T13:07:02.565" v="1313" actId="20577"/>
          <ac:spMkLst>
            <pc:docMk/>
            <pc:sldMk cId="3930876581" sldId="287"/>
            <ac:spMk id="3" creationId="{3EF72E9C-67F5-9EB2-F365-33E2AD5D6B9E}"/>
          </ac:spMkLst>
        </pc:spChg>
      </pc:sldChg>
      <pc:sldChg chg="modSp add replId">
        <pc:chgData name="Voelker, Allen" userId="S::voelkera@uwgb.edu::2d81a4f5-a5db-408b-82db-b8a2a6673100" providerId="AD" clId="Web-{EBD8E597-F336-4AFF-A6B2-55357B81AC63}" dt="2023-08-16T13:06:11.498" v="1280" actId="20577"/>
        <pc:sldMkLst>
          <pc:docMk/>
          <pc:sldMk cId="671489662" sldId="288"/>
        </pc:sldMkLst>
        <pc:spChg chg="mod">
          <ac:chgData name="Voelker, Allen" userId="S::voelkera@uwgb.edu::2d81a4f5-a5db-408b-82db-b8a2a6673100" providerId="AD" clId="Web-{EBD8E597-F336-4AFF-A6B2-55357B81AC63}" dt="2023-08-16T12:56:55.236" v="641" actId="20577"/>
          <ac:spMkLst>
            <pc:docMk/>
            <pc:sldMk cId="671489662" sldId="288"/>
            <ac:spMk id="2" creationId="{783578B2-D119-5742-31A1-DF914B39755A}"/>
          </ac:spMkLst>
        </pc:spChg>
        <pc:spChg chg="mod">
          <ac:chgData name="Voelker, Allen" userId="S::voelkera@uwgb.edu::2d81a4f5-a5db-408b-82db-b8a2a6673100" providerId="AD" clId="Web-{EBD8E597-F336-4AFF-A6B2-55357B81AC63}" dt="2023-08-16T13:06:11.498" v="1280" actId="20577"/>
          <ac:spMkLst>
            <pc:docMk/>
            <pc:sldMk cId="671489662" sldId="288"/>
            <ac:spMk id="3" creationId="{3EF72E9C-67F5-9EB2-F365-33E2AD5D6B9E}"/>
          </ac:spMkLst>
        </pc:spChg>
      </pc:sldChg>
      <pc:sldChg chg="modSp add del replId">
        <pc:chgData name="Voelker, Allen" userId="S::voelkera@uwgb.edu::2d81a4f5-a5db-408b-82db-b8a2a6673100" providerId="AD" clId="Web-{EBD8E597-F336-4AFF-A6B2-55357B81AC63}" dt="2023-08-16T13:07:13.175" v="1314"/>
        <pc:sldMkLst>
          <pc:docMk/>
          <pc:sldMk cId="1417227430" sldId="289"/>
        </pc:sldMkLst>
        <pc:spChg chg="mod">
          <ac:chgData name="Voelker, Allen" userId="S::voelkera@uwgb.edu::2d81a4f5-a5db-408b-82db-b8a2a6673100" providerId="AD" clId="Web-{EBD8E597-F336-4AFF-A6B2-55357B81AC63}" dt="2023-08-16T13:06:22.749" v="1285" actId="20577"/>
          <ac:spMkLst>
            <pc:docMk/>
            <pc:sldMk cId="1417227430" sldId="289"/>
            <ac:spMk id="2" creationId="{783578B2-D119-5742-31A1-DF914B39755A}"/>
          </ac:spMkLst>
        </pc:spChg>
      </pc:sldChg>
      <pc:sldChg chg="modSp add replId">
        <pc:chgData name="Voelker, Allen" userId="S::voelkera@uwgb.edu::2d81a4f5-a5db-408b-82db-b8a2a6673100" providerId="AD" clId="Web-{EBD8E597-F336-4AFF-A6B2-55357B81AC63}" dt="2023-08-16T13:15:07.009" v="1625" actId="20577"/>
        <pc:sldMkLst>
          <pc:docMk/>
          <pc:sldMk cId="1648573420" sldId="289"/>
        </pc:sldMkLst>
        <pc:spChg chg="mod">
          <ac:chgData name="Voelker, Allen" userId="S::voelkera@uwgb.edu::2d81a4f5-a5db-408b-82db-b8a2a6673100" providerId="AD" clId="Web-{EBD8E597-F336-4AFF-A6B2-55357B81AC63}" dt="2023-08-16T13:08:44.198" v="1316" actId="20577"/>
          <ac:spMkLst>
            <pc:docMk/>
            <pc:sldMk cId="1648573420" sldId="289"/>
            <ac:spMk id="2" creationId="{783578B2-D119-5742-31A1-DF914B39755A}"/>
          </ac:spMkLst>
        </pc:spChg>
        <pc:spChg chg="mod">
          <ac:chgData name="Voelker, Allen" userId="S::voelkera@uwgb.edu::2d81a4f5-a5db-408b-82db-b8a2a6673100" providerId="AD" clId="Web-{EBD8E597-F336-4AFF-A6B2-55357B81AC63}" dt="2023-08-16T13:15:07.009" v="1625" actId="20577"/>
          <ac:spMkLst>
            <pc:docMk/>
            <pc:sldMk cId="1648573420" sldId="289"/>
            <ac:spMk id="3" creationId="{3EF72E9C-67F5-9EB2-F365-33E2AD5D6B9E}"/>
          </ac:spMkLst>
        </pc:spChg>
      </pc:sldChg>
    </pc:docChg>
  </pc:docChgLst>
  <pc:docChgLst>
    <pc:chgData name="Stanelle, Julie" userId="S::stanellj@uwgb.edu::f42f6cee-d5e8-4bff-aaa4-9b54892a4d83" providerId="AD" clId="Web-{8CF28050-247A-4F2B-B077-2EEF342DA1D4}"/>
    <pc:docChg chg="modSld">
      <pc:chgData name="Stanelle, Julie" userId="S::stanellj@uwgb.edu::f42f6cee-d5e8-4bff-aaa4-9b54892a4d83" providerId="AD" clId="Web-{8CF28050-247A-4F2B-B077-2EEF342DA1D4}" dt="2023-08-10T14:44:12.852" v="92" actId="20577"/>
      <pc:docMkLst>
        <pc:docMk/>
      </pc:docMkLst>
      <pc:sldChg chg="modSp modNotes">
        <pc:chgData name="Stanelle, Julie" userId="S::stanellj@uwgb.edu::f42f6cee-d5e8-4bff-aaa4-9b54892a4d83" providerId="AD" clId="Web-{8CF28050-247A-4F2B-B077-2EEF342DA1D4}" dt="2023-08-10T14:44:12.852" v="92" actId="20577"/>
        <pc:sldMkLst>
          <pc:docMk/>
          <pc:sldMk cId="455158896" sldId="259"/>
        </pc:sldMkLst>
        <pc:spChg chg="mod">
          <ac:chgData name="Stanelle, Julie" userId="S::stanellj@uwgb.edu::f42f6cee-d5e8-4bff-aaa4-9b54892a4d83" providerId="AD" clId="Web-{8CF28050-247A-4F2B-B077-2EEF342DA1D4}" dt="2023-08-10T14:44:12.852" v="92" actId="20577"/>
          <ac:spMkLst>
            <pc:docMk/>
            <pc:sldMk cId="455158896" sldId="259"/>
            <ac:spMk id="3" creationId="{B61CA748-82F6-4024-A4F7-3F9C137561FB}"/>
          </ac:spMkLst>
        </pc:spChg>
      </pc:sldChg>
    </pc:docChg>
  </pc:docChgLst>
  <pc:docChgLst>
    <pc:chgData name="Voelker, Allen" userId="S::voelkera@uwgb.edu::2d81a4f5-a5db-408b-82db-b8a2a6673100" providerId="AD" clId="Web-{24DD0981-AF1B-4BF3-9FF9-585ED1DCE1D2}"/>
    <pc:docChg chg="modSld">
      <pc:chgData name="Voelker, Allen" userId="S::voelkera@uwgb.edu::2d81a4f5-a5db-408b-82db-b8a2a6673100" providerId="AD" clId="Web-{24DD0981-AF1B-4BF3-9FF9-585ED1DCE1D2}" dt="2023-08-10T14:10:15.394" v="0" actId="20577"/>
      <pc:docMkLst>
        <pc:docMk/>
      </pc:docMkLst>
      <pc:sldChg chg="modSp">
        <pc:chgData name="Voelker, Allen" userId="S::voelkera@uwgb.edu::2d81a4f5-a5db-408b-82db-b8a2a6673100" providerId="AD" clId="Web-{24DD0981-AF1B-4BF3-9FF9-585ED1DCE1D2}" dt="2023-08-10T14:10:15.394" v="0" actId="20577"/>
        <pc:sldMkLst>
          <pc:docMk/>
          <pc:sldMk cId="455158896" sldId="259"/>
        </pc:sldMkLst>
        <pc:spChg chg="mod">
          <ac:chgData name="Voelker, Allen" userId="S::voelkera@uwgb.edu::2d81a4f5-a5db-408b-82db-b8a2a6673100" providerId="AD" clId="Web-{24DD0981-AF1B-4BF3-9FF9-585ED1DCE1D2}" dt="2023-08-10T14:10:15.394" v="0" actId="20577"/>
          <ac:spMkLst>
            <pc:docMk/>
            <pc:sldMk cId="455158896" sldId="259"/>
            <ac:spMk id="3" creationId="{B61CA748-82F6-4024-A4F7-3F9C137561FB}"/>
          </ac:spMkLst>
        </pc:spChg>
      </pc:sldChg>
    </pc:docChg>
  </pc:docChgLst>
  <pc:docChgLst>
    <pc:chgData name="Pence, Beverly" userId="S::penceb@uwgb.edu::43cc2de1-d3df-49c1-9d83-610972b625e9" providerId="AD" clId="Web-{6C071810-5312-40F4-BA04-C3D4633642F9}"/>
    <pc:docChg chg="modSld">
      <pc:chgData name="Pence, Beverly" userId="S::penceb@uwgb.edu::43cc2de1-d3df-49c1-9d83-610972b625e9" providerId="AD" clId="Web-{6C071810-5312-40F4-BA04-C3D4633642F9}" dt="2023-08-10T14:36:12.458" v="206"/>
      <pc:docMkLst>
        <pc:docMk/>
      </pc:docMkLst>
      <pc:sldChg chg="modNotes">
        <pc:chgData name="Pence, Beverly" userId="S::penceb@uwgb.edu::43cc2de1-d3df-49c1-9d83-610972b625e9" providerId="AD" clId="Web-{6C071810-5312-40F4-BA04-C3D4633642F9}" dt="2023-08-10T14:36:12.458" v="206"/>
        <pc:sldMkLst>
          <pc:docMk/>
          <pc:sldMk cId="316957264" sldId="261"/>
        </pc:sldMkLst>
      </pc:sldChg>
    </pc:docChg>
  </pc:docChgLst>
  <pc:docChgLst>
    <pc:chgData name="Pence, Beverly" userId="S::penceb@uwgb.edu::43cc2de1-d3df-49c1-9d83-610972b625e9" providerId="AD" clId="Web-{913D04B8-343E-4C92-B9BA-32FDEC0FA033}"/>
    <pc:docChg chg="modSld">
      <pc:chgData name="Pence, Beverly" userId="S::penceb@uwgb.edu::43cc2de1-d3df-49c1-9d83-610972b625e9" providerId="AD" clId="Web-{913D04B8-343E-4C92-B9BA-32FDEC0FA033}" dt="2023-08-15T14:10:44.509" v="14"/>
      <pc:docMkLst>
        <pc:docMk/>
      </pc:docMkLst>
      <pc:sldChg chg="modSp modNotes">
        <pc:chgData name="Pence, Beverly" userId="S::penceb@uwgb.edu::43cc2de1-d3df-49c1-9d83-610972b625e9" providerId="AD" clId="Web-{913D04B8-343E-4C92-B9BA-32FDEC0FA033}" dt="2023-08-15T14:10:44.509" v="14"/>
        <pc:sldMkLst>
          <pc:docMk/>
          <pc:sldMk cId="824914179" sldId="262"/>
        </pc:sldMkLst>
        <pc:spChg chg="mod">
          <ac:chgData name="Pence, Beverly" userId="S::penceb@uwgb.edu::43cc2de1-d3df-49c1-9d83-610972b625e9" providerId="AD" clId="Web-{913D04B8-343E-4C92-B9BA-32FDEC0FA033}" dt="2023-08-15T14:10:41.368" v="11" actId="20577"/>
          <ac:spMkLst>
            <pc:docMk/>
            <pc:sldMk cId="824914179" sldId="262"/>
            <ac:spMk id="3" creationId="{578D9879-7E0C-B23B-E137-1CE514CB41A0}"/>
          </ac:spMkLst>
        </pc:spChg>
      </pc:sldChg>
    </pc:docChg>
  </pc:docChgLst>
  <pc:docChgLst>
    <pc:chgData name="Stanelle, Julie" userId="S::stanellj@uwgb.edu::f42f6cee-d5e8-4bff-aaa4-9b54892a4d83" providerId="AD" clId="Web-{E14C9C21-EDAB-4579-939E-A93235D2BCFF}"/>
    <pc:docChg chg="modSld">
      <pc:chgData name="Stanelle, Julie" userId="S::stanellj@uwgb.edu::f42f6cee-d5e8-4bff-aaa4-9b54892a4d83" providerId="AD" clId="Web-{E14C9C21-EDAB-4579-939E-A93235D2BCFF}" dt="2023-08-04T15:59:26.898" v="87" actId="20577"/>
      <pc:docMkLst>
        <pc:docMk/>
      </pc:docMkLst>
      <pc:sldChg chg="modSp">
        <pc:chgData name="Stanelle, Julie" userId="S::stanellj@uwgb.edu::f42f6cee-d5e8-4bff-aaa4-9b54892a4d83" providerId="AD" clId="Web-{E14C9C21-EDAB-4579-939E-A93235D2BCFF}" dt="2023-08-04T15:59:26.898" v="87" actId="20577"/>
        <pc:sldMkLst>
          <pc:docMk/>
          <pc:sldMk cId="3459414065" sldId="260"/>
        </pc:sldMkLst>
        <pc:spChg chg="mod">
          <ac:chgData name="Stanelle, Julie" userId="S::stanellj@uwgb.edu::f42f6cee-d5e8-4bff-aaa4-9b54892a4d83" providerId="AD" clId="Web-{E14C9C21-EDAB-4579-939E-A93235D2BCFF}" dt="2023-08-04T15:59:26.898" v="87" actId="20577"/>
          <ac:spMkLst>
            <pc:docMk/>
            <pc:sldMk cId="3459414065" sldId="260"/>
            <ac:spMk id="3" creationId="{2C881910-D7B2-5CFE-F436-62EF046D75B3}"/>
          </ac:spMkLst>
        </pc:spChg>
      </pc:sldChg>
    </pc:docChg>
  </pc:docChgLst>
  <pc:docChgLst>
    <pc:chgData name="Wautier, Rachel" userId="S::wautierr@uwgb.edu::8005dc3b-5cac-4951-85d8-5f1f08a2a736" providerId="AD" clId="Web-{C0D7362F-F5F6-4479-B757-6068934A5F0C}"/>
    <pc:docChg chg="addSld modSld">
      <pc:chgData name="Wautier, Rachel" userId="S::wautierr@uwgb.edu::8005dc3b-5cac-4951-85d8-5f1f08a2a736" providerId="AD" clId="Web-{C0D7362F-F5F6-4479-B757-6068934A5F0C}" dt="2023-08-10T13:46:54.194" v="284" actId="1076"/>
      <pc:docMkLst>
        <pc:docMk/>
      </pc:docMkLst>
      <pc:sldChg chg="modSp">
        <pc:chgData name="Wautier, Rachel" userId="S::wautierr@uwgb.edu::8005dc3b-5cac-4951-85d8-5f1f08a2a736" providerId="AD" clId="Web-{C0D7362F-F5F6-4479-B757-6068934A5F0C}" dt="2023-08-10T13:40:14.759" v="133" actId="20577"/>
        <pc:sldMkLst>
          <pc:docMk/>
          <pc:sldMk cId="3470878685" sldId="263"/>
        </pc:sldMkLst>
        <pc:spChg chg="mod">
          <ac:chgData name="Wautier, Rachel" userId="S::wautierr@uwgb.edu::8005dc3b-5cac-4951-85d8-5f1f08a2a736" providerId="AD" clId="Web-{C0D7362F-F5F6-4479-B757-6068934A5F0C}" dt="2023-08-10T13:40:14.759" v="133" actId="20577"/>
          <ac:spMkLst>
            <pc:docMk/>
            <pc:sldMk cId="3470878685" sldId="263"/>
            <ac:spMk id="3" creationId="{CF1D8870-2178-5404-7AB2-1B55E4D014CD}"/>
          </ac:spMkLst>
        </pc:spChg>
      </pc:sldChg>
      <pc:sldChg chg="addSp modSp">
        <pc:chgData name="Wautier, Rachel" userId="S::wautierr@uwgb.edu::8005dc3b-5cac-4951-85d8-5f1f08a2a736" providerId="AD" clId="Web-{C0D7362F-F5F6-4479-B757-6068934A5F0C}" dt="2023-08-10T13:39:04.460" v="53" actId="1076"/>
        <pc:sldMkLst>
          <pc:docMk/>
          <pc:sldMk cId="2817487004" sldId="280"/>
        </pc:sldMkLst>
        <pc:spChg chg="add mod">
          <ac:chgData name="Wautier, Rachel" userId="S::wautierr@uwgb.edu::8005dc3b-5cac-4951-85d8-5f1f08a2a736" providerId="AD" clId="Web-{C0D7362F-F5F6-4479-B757-6068934A5F0C}" dt="2023-08-10T13:39:04.460" v="53" actId="1076"/>
          <ac:spMkLst>
            <pc:docMk/>
            <pc:sldMk cId="2817487004" sldId="280"/>
            <ac:spMk id="2" creationId="{CE44287F-7218-57C2-0712-4429371E7A7F}"/>
          </ac:spMkLst>
        </pc:spChg>
        <pc:picChg chg="mod">
          <ac:chgData name="Wautier, Rachel" userId="S::wautierr@uwgb.edu::8005dc3b-5cac-4951-85d8-5f1f08a2a736" providerId="AD" clId="Web-{C0D7362F-F5F6-4479-B757-6068934A5F0C}" dt="2023-08-10T13:38:05.833" v="0" actId="14100"/>
          <ac:picMkLst>
            <pc:docMk/>
            <pc:sldMk cId="2817487004" sldId="280"/>
            <ac:picMk id="4" creationId="{87D0DBA6-63A8-1696-702B-1F523F51379E}"/>
          </ac:picMkLst>
        </pc:picChg>
      </pc:sldChg>
      <pc:sldChg chg="addSp delSp modSp new">
        <pc:chgData name="Wautier, Rachel" userId="S::wautierr@uwgb.edu::8005dc3b-5cac-4951-85d8-5f1f08a2a736" providerId="AD" clId="Web-{C0D7362F-F5F6-4479-B757-6068934A5F0C}" dt="2023-08-10T13:46:54.194" v="284" actId="1076"/>
        <pc:sldMkLst>
          <pc:docMk/>
          <pc:sldMk cId="3777412773" sldId="283"/>
        </pc:sldMkLst>
        <pc:spChg chg="mod">
          <ac:chgData name="Wautier, Rachel" userId="S::wautierr@uwgb.edu::8005dc3b-5cac-4951-85d8-5f1f08a2a736" providerId="AD" clId="Web-{C0D7362F-F5F6-4479-B757-6068934A5F0C}" dt="2023-08-10T13:46:45.319" v="280"/>
          <ac:spMkLst>
            <pc:docMk/>
            <pc:sldMk cId="3777412773" sldId="283"/>
            <ac:spMk id="2" creationId="{5ACCDA5D-0642-A5BF-17B7-87118F9BC138}"/>
          </ac:spMkLst>
        </pc:spChg>
        <pc:spChg chg="mod">
          <ac:chgData name="Wautier, Rachel" userId="S::wautierr@uwgb.edu::8005dc3b-5cac-4951-85d8-5f1f08a2a736" providerId="AD" clId="Web-{C0D7362F-F5F6-4479-B757-6068934A5F0C}" dt="2023-08-10T13:46:45.319" v="280"/>
          <ac:spMkLst>
            <pc:docMk/>
            <pc:sldMk cId="3777412773" sldId="283"/>
            <ac:spMk id="3" creationId="{F6455D0E-473B-AD9B-0AD4-BF2F325F7F40}"/>
          </ac:spMkLst>
        </pc:spChg>
        <pc:spChg chg="del">
          <ac:chgData name="Wautier, Rachel" userId="S::wautierr@uwgb.edu::8005dc3b-5cac-4951-85d8-5f1f08a2a736" providerId="AD" clId="Web-{C0D7362F-F5F6-4479-B757-6068934A5F0C}" dt="2023-08-10T13:41:15.386" v="255"/>
          <ac:spMkLst>
            <pc:docMk/>
            <pc:sldMk cId="3777412773" sldId="283"/>
            <ac:spMk id="4" creationId="{F5CAA213-D9B1-633D-B963-A9EB9B4BF165}"/>
          </ac:spMkLst>
        </pc:spChg>
        <pc:picChg chg="add mod">
          <ac:chgData name="Wautier, Rachel" userId="S::wautierr@uwgb.edu::8005dc3b-5cac-4951-85d8-5f1f08a2a736" providerId="AD" clId="Web-{C0D7362F-F5F6-4479-B757-6068934A5F0C}" dt="2023-08-10T13:46:54.194" v="284" actId="1076"/>
          <ac:picMkLst>
            <pc:docMk/>
            <pc:sldMk cId="3777412773" sldId="283"/>
            <ac:picMk id="5" creationId="{74DE59F3-DF6E-066E-E078-123EA2022ED8}"/>
          </ac:picMkLst>
        </pc:picChg>
      </pc:sldChg>
    </pc:docChg>
  </pc:docChgLst>
  <pc:docChgLst>
    <pc:chgData name="Voss, Kay" userId="S::vossk@uwgb.edu::e746d584-f90d-4c04-a0a2-0272111ce556" providerId="AD" clId="Web-{5C0B0EBE-E1C5-420C-B696-E518358A4096}"/>
    <pc:docChg chg="modSld">
      <pc:chgData name="Voss, Kay" userId="S::vossk@uwgb.edu::e746d584-f90d-4c04-a0a2-0272111ce556" providerId="AD" clId="Web-{5C0B0EBE-E1C5-420C-B696-E518358A4096}" dt="2023-08-10T14:40:08.949" v="119" actId="20577"/>
      <pc:docMkLst>
        <pc:docMk/>
      </pc:docMkLst>
      <pc:sldChg chg="modSp">
        <pc:chgData name="Voss, Kay" userId="S::vossk@uwgb.edu::e746d584-f90d-4c04-a0a2-0272111ce556" providerId="AD" clId="Web-{5C0B0EBE-E1C5-420C-B696-E518358A4096}" dt="2023-08-10T14:40:08.949" v="119" actId="20577"/>
        <pc:sldMkLst>
          <pc:docMk/>
          <pc:sldMk cId="316957264" sldId="261"/>
        </pc:sldMkLst>
        <pc:spChg chg="mod">
          <ac:chgData name="Voss, Kay" userId="S::vossk@uwgb.edu::e746d584-f90d-4c04-a0a2-0272111ce556" providerId="AD" clId="Web-{5C0B0EBE-E1C5-420C-B696-E518358A4096}" dt="2023-08-10T14:40:08.949" v="119" actId="20577"/>
          <ac:spMkLst>
            <pc:docMk/>
            <pc:sldMk cId="316957264" sldId="261"/>
            <ac:spMk id="3" creationId="{81DE5706-982C-B011-26F6-610CF97A46E3}"/>
          </ac:spMkLst>
        </pc:spChg>
      </pc:sldChg>
    </pc:docChg>
  </pc:docChgLst>
  <pc:docChgLst>
    <pc:chgData name="Voelker, Allen" userId="S::voelkera@uwgb.edu::2d81a4f5-a5db-408b-82db-b8a2a6673100" providerId="AD" clId="Web-{8E000586-CB6B-4D0D-8E33-055960123202}"/>
    <pc:docChg chg="addSld delSld modSld">
      <pc:chgData name="Voelker, Allen" userId="S::voelkera@uwgb.edu::2d81a4f5-a5db-408b-82db-b8a2a6673100" providerId="AD" clId="Web-{8E000586-CB6B-4D0D-8E33-055960123202}" dt="2023-08-09T21:32:53.582" v="116" actId="20577"/>
      <pc:docMkLst>
        <pc:docMk/>
      </pc:docMkLst>
      <pc:sldChg chg="del">
        <pc:chgData name="Voelker, Allen" userId="S::voelkera@uwgb.edu::2d81a4f5-a5db-408b-82db-b8a2a6673100" providerId="AD" clId="Web-{8E000586-CB6B-4D0D-8E33-055960123202}" dt="2023-08-09T21:28:46.919" v="0"/>
        <pc:sldMkLst>
          <pc:docMk/>
          <pc:sldMk cId="2139368408" sldId="275"/>
        </pc:sldMkLst>
      </pc:sldChg>
      <pc:sldChg chg="addSp delSp modSp add replId">
        <pc:chgData name="Voelker, Allen" userId="S::voelkera@uwgb.edu::2d81a4f5-a5db-408b-82db-b8a2a6673100" providerId="AD" clId="Web-{8E000586-CB6B-4D0D-8E33-055960123202}" dt="2023-08-09T21:32:53.582" v="116" actId="20577"/>
        <pc:sldMkLst>
          <pc:docMk/>
          <pc:sldMk cId="2023692700" sldId="279"/>
        </pc:sldMkLst>
        <pc:spChg chg="mod">
          <ac:chgData name="Voelker, Allen" userId="S::voelkera@uwgb.edu::2d81a4f5-a5db-408b-82db-b8a2a6673100" providerId="AD" clId="Web-{8E000586-CB6B-4D0D-8E33-055960123202}" dt="2023-08-09T21:32:53.582" v="116" actId="20577"/>
          <ac:spMkLst>
            <pc:docMk/>
            <pc:sldMk cId="2023692700" sldId="279"/>
            <ac:spMk id="2" creationId="{783578B2-D119-5742-31A1-DF914B39755A}"/>
          </ac:spMkLst>
        </pc:spChg>
        <pc:spChg chg="mod">
          <ac:chgData name="Voelker, Allen" userId="S::voelkera@uwgb.edu::2d81a4f5-a5db-408b-82db-b8a2a6673100" providerId="AD" clId="Web-{8E000586-CB6B-4D0D-8E33-055960123202}" dt="2023-08-09T21:30:34.250" v="50" actId="20577"/>
          <ac:spMkLst>
            <pc:docMk/>
            <pc:sldMk cId="2023692700" sldId="279"/>
            <ac:spMk id="3" creationId="{3EF72E9C-67F5-9EB2-F365-33E2AD5D6B9E}"/>
          </ac:spMkLst>
        </pc:spChg>
        <pc:graphicFrameChg chg="add del mod modGraphic">
          <ac:chgData name="Voelker, Allen" userId="S::voelkera@uwgb.edu::2d81a4f5-a5db-408b-82db-b8a2a6673100" providerId="AD" clId="Web-{8E000586-CB6B-4D0D-8E33-055960123202}" dt="2023-08-09T21:32:42.800" v="114"/>
          <ac:graphicFrameMkLst>
            <pc:docMk/>
            <pc:sldMk cId="2023692700" sldId="279"/>
            <ac:graphicFrameMk id="4" creationId="{B9695D9F-58FB-55A4-940C-DC656368A2DE}"/>
          </ac:graphicFrameMkLst>
        </pc:graphicFrameChg>
      </pc:sldChg>
    </pc:docChg>
  </pc:docChgLst>
  <pc:docChgLst>
    <pc:chgData name="Pence, Beverly" userId="S::penceb@uwgb.edu::43cc2de1-d3df-49c1-9d83-610972b625e9" providerId="AD" clId="Web-{3D148FF5-076D-4E6B-A03D-39631BD22A19}"/>
    <pc:docChg chg="modSld">
      <pc:chgData name="Pence, Beverly" userId="S::penceb@uwgb.edu::43cc2de1-d3df-49c1-9d83-610972b625e9" providerId="AD" clId="Web-{3D148FF5-076D-4E6B-A03D-39631BD22A19}" dt="2023-08-08T20:20:13.274" v="79" actId="20577"/>
      <pc:docMkLst>
        <pc:docMk/>
      </pc:docMkLst>
      <pc:sldChg chg="modSp modNotes">
        <pc:chgData name="Pence, Beverly" userId="S::penceb@uwgb.edu::43cc2de1-d3df-49c1-9d83-610972b625e9" providerId="AD" clId="Web-{3D148FF5-076D-4E6B-A03D-39631BD22A19}" dt="2023-08-08T20:20:13.274" v="79" actId="20577"/>
        <pc:sldMkLst>
          <pc:docMk/>
          <pc:sldMk cId="824914179" sldId="262"/>
        </pc:sldMkLst>
        <pc:spChg chg="mod">
          <ac:chgData name="Pence, Beverly" userId="S::penceb@uwgb.edu::43cc2de1-d3df-49c1-9d83-610972b625e9" providerId="AD" clId="Web-{3D148FF5-076D-4E6B-A03D-39631BD22A19}" dt="2023-08-08T20:20:13.274" v="79" actId="20577"/>
          <ac:spMkLst>
            <pc:docMk/>
            <pc:sldMk cId="824914179" sldId="262"/>
            <ac:spMk id="3" creationId="{578D9879-7E0C-B23B-E137-1CE514CB41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8FB23-AD3B-4FDD-9DF9-73B9162616E3}" type="datetimeFigureOut">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0BACC-AF63-4293-AF10-9E5790B792BC}" type="slidenum">
              <a:t>‹#›</a:t>
            </a:fld>
            <a:endParaRPr lang="en-US"/>
          </a:p>
        </p:txBody>
      </p:sp>
    </p:spTree>
    <p:extLst>
      <p:ext uri="{BB962C8B-B14F-4D97-AF65-F5344CB8AC3E}">
        <p14:creationId xmlns:p14="http://schemas.microsoft.com/office/powerpoint/2010/main" val="146743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Good afternoon and welcome to part 2 of our 4 part Student Employee Supervisor Training series. We are very excited that you decided to take time out of your day to spend with us. We are looking forward to having a great conversation with you all today about Onboarding and Engaging our Student Employees. </a:t>
            </a:r>
          </a:p>
        </p:txBody>
      </p:sp>
      <p:sp>
        <p:nvSpPr>
          <p:cNvPr id="4" name="Slide Number Placeholder 3"/>
          <p:cNvSpPr>
            <a:spLocks noGrp="1"/>
          </p:cNvSpPr>
          <p:nvPr>
            <p:ph type="sldNum" sz="quarter" idx="5"/>
          </p:nvPr>
        </p:nvSpPr>
        <p:spPr/>
        <p:txBody>
          <a:bodyPr/>
          <a:lstStyle/>
          <a:p>
            <a:fld id="{68E0BACC-AF63-4293-AF10-9E5790B792BC}" type="slidenum">
              <a:rPr lang="en-US"/>
              <a:t>1</a:t>
            </a:fld>
            <a:endParaRPr lang="en-US"/>
          </a:p>
        </p:txBody>
      </p:sp>
    </p:spTree>
    <p:extLst>
      <p:ext uri="{BB962C8B-B14F-4D97-AF65-F5344CB8AC3E}">
        <p14:creationId xmlns:p14="http://schemas.microsoft.com/office/powerpoint/2010/main" val="411252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fld id="{68E0BACC-AF63-4293-AF10-9E5790B792BC}" type="slidenum">
              <a:rPr lang="en-US"/>
              <a:t>10</a:t>
            </a:fld>
            <a:endParaRPr lang="en-US"/>
          </a:p>
        </p:txBody>
      </p:sp>
    </p:spTree>
    <p:extLst>
      <p:ext uri="{BB962C8B-B14F-4D97-AF65-F5344CB8AC3E}">
        <p14:creationId xmlns:p14="http://schemas.microsoft.com/office/powerpoint/2010/main" val="81202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Allen</a:t>
            </a:r>
          </a:p>
        </p:txBody>
      </p:sp>
      <p:sp>
        <p:nvSpPr>
          <p:cNvPr id="4" name="Slide Number Placeholder 3"/>
          <p:cNvSpPr>
            <a:spLocks noGrp="1"/>
          </p:cNvSpPr>
          <p:nvPr>
            <p:ph type="sldNum" sz="quarter" idx="5"/>
          </p:nvPr>
        </p:nvSpPr>
        <p:spPr/>
        <p:txBody>
          <a:bodyPr/>
          <a:lstStyle/>
          <a:p>
            <a:fld id="{E9F85BBE-0BDD-4275-A041-B9289D750B14}" type="slidenum">
              <a:rPr lang="en-US" smtClean="0"/>
              <a:t>11</a:t>
            </a:fld>
            <a:endParaRPr lang="en-US"/>
          </a:p>
        </p:txBody>
      </p:sp>
    </p:spTree>
    <p:extLst>
      <p:ext uri="{BB962C8B-B14F-4D97-AF65-F5344CB8AC3E}">
        <p14:creationId xmlns:p14="http://schemas.microsoft.com/office/powerpoint/2010/main" val="127442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Allen</a:t>
            </a:r>
          </a:p>
        </p:txBody>
      </p:sp>
      <p:sp>
        <p:nvSpPr>
          <p:cNvPr id="4" name="Slide Number Placeholder 3"/>
          <p:cNvSpPr>
            <a:spLocks noGrp="1"/>
          </p:cNvSpPr>
          <p:nvPr>
            <p:ph type="sldNum" sz="quarter" idx="5"/>
          </p:nvPr>
        </p:nvSpPr>
        <p:spPr/>
        <p:txBody>
          <a:bodyPr/>
          <a:lstStyle/>
          <a:p>
            <a:fld id="{E9F85BBE-0BDD-4275-A041-B9289D750B14}" type="slidenum">
              <a:rPr lang="en-US" smtClean="0"/>
              <a:t>12</a:t>
            </a:fld>
            <a:endParaRPr lang="en-US"/>
          </a:p>
        </p:txBody>
      </p:sp>
    </p:spTree>
    <p:extLst>
      <p:ext uri="{BB962C8B-B14F-4D97-AF65-F5344CB8AC3E}">
        <p14:creationId xmlns:p14="http://schemas.microsoft.com/office/powerpoint/2010/main" val="90811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Allen</a:t>
            </a:r>
          </a:p>
        </p:txBody>
      </p:sp>
      <p:sp>
        <p:nvSpPr>
          <p:cNvPr id="4" name="Slide Number Placeholder 3"/>
          <p:cNvSpPr>
            <a:spLocks noGrp="1"/>
          </p:cNvSpPr>
          <p:nvPr>
            <p:ph type="sldNum" sz="quarter" idx="5"/>
          </p:nvPr>
        </p:nvSpPr>
        <p:spPr/>
        <p:txBody>
          <a:bodyPr/>
          <a:lstStyle/>
          <a:p>
            <a:fld id="{E9F85BBE-0BDD-4275-A041-B9289D750B14}" type="slidenum">
              <a:rPr lang="en-US" smtClean="0"/>
              <a:t>13</a:t>
            </a:fld>
            <a:endParaRPr lang="en-US"/>
          </a:p>
        </p:txBody>
      </p:sp>
    </p:spTree>
    <p:extLst>
      <p:ext uri="{BB962C8B-B14F-4D97-AF65-F5344CB8AC3E}">
        <p14:creationId xmlns:p14="http://schemas.microsoft.com/office/powerpoint/2010/main" val="9897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Allen</a:t>
            </a:r>
          </a:p>
        </p:txBody>
      </p:sp>
      <p:sp>
        <p:nvSpPr>
          <p:cNvPr id="4" name="Slide Number Placeholder 3"/>
          <p:cNvSpPr>
            <a:spLocks noGrp="1"/>
          </p:cNvSpPr>
          <p:nvPr>
            <p:ph type="sldNum" sz="quarter" idx="5"/>
          </p:nvPr>
        </p:nvSpPr>
        <p:spPr/>
        <p:txBody>
          <a:bodyPr/>
          <a:lstStyle/>
          <a:p>
            <a:fld id="{E9F85BBE-0BDD-4275-A041-B9289D750B14}" type="slidenum">
              <a:rPr lang="en-US" smtClean="0"/>
              <a:t>14</a:t>
            </a:fld>
            <a:endParaRPr lang="en-US"/>
          </a:p>
        </p:txBody>
      </p:sp>
    </p:spTree>
    <p:extLst>
      <p:ext uri="{BB962C8B-B14F-4D97-AF65-F5344CB8AC3E}">
        <p14:creationId xmlns:p14="http://schemas.microsoft.com/office/powerpoint/2010/main" val="162288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Allen</a:t>
            </a:r>
          </a:p>
        </p:txBody>
      </p:sp>
      <p:sp>
        <p:nvSpPr>
          <p:cNvPr id="4" name="Slide Number Placeholder 3"/>
          <p:cNvSpPr>
            <a:spLocks noGrp="1"/>
          </p:cNvSpPr>
          <p:nvPr>
            <p:ph type="sldNum" sz="quarter" idx="5"/>
          </p:nvPr>
        </p:nvSpPr>
        <p:spPr/>
        <p:txBody>
          <a:bodyPr/>
          <a:lstStyle/>
          <a:p>
            <a:fld id="{E9F85BBE-0BDD-4275-A041-B9289D750B14}" type="slidenum">
              <a:rPr lang="en-US" smtClean="0"/>
              <a:t>15</a:t>
            </a:fld>
            <a:endParaRPr lang="en-US"/>
          </a:p>
        </p:txBody>
      </p:sp>
    </p:spTree>
    <p:extLst>
      <p:ext uri="{BB962C8B-B14F-4D97-AF65-F5344CB8AC3E}">
        <p14:creationId xmlns:p14="http://schemas.microsoft.com/office/powerpoint/2010/main" val="300711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Allen</a:t>
            </a:r>
          </a:p>
        </p:txBody>
      </p:sp>
      <p:sp>
        <p:nvSpPr>
          <p:cNvPr id="4" name="Slide Number Placeholder 3"/>
          <p:cNvSpPr>
            <a:spLocks noGrp="1"/>
          </p:cNvSpPr>
          <p:nvPr>
            <p:ph type="sldNum" sz="quarter" idx="5"/>
          </p:nvPr>
        </p:nvSpPr>
        <p:spPr/>
        <p:txBody>
          <a:bodyPr/>
          <a:lstStyle/>
          <a:p>
            <a:fld id="{E9F85BBE-0BDD-4275-A041-B9289D750B14}" type="slidenum">
              <a:rPr lang="en-US" smtClean="0"/>
              <a:t>16</a:t>
            </a:fld>
            <a:endParaRPr lang="en-US"/>
          </a:p>
        </p:txBody>
      </p:sp>
    </p:spTree>
    <p:extLst>
      <p:ext uri="{BB962C8B-B14F-4D97-AF65-F5344CB8AC3E}">
        <p14:creationId xmlns:p14="http://schemas.microsoft.com/office/powerpoint/2010/main" val="277666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Allen</a:t>
            </a:r>
          </a:p>
        </p:txBody>
      </p:sp>
      <p:sp>
        <p:nvSpPr>
          <p:cNvPr id="4" name="Slide Number Placeholder 3"/>
          <p:cNvSpPr>
            <a:spLocks noGrp="1"/>
          </p:cNvSpPr>
          <p:nvPr>
            <p:ph type="sldNum" sz="quarter" idx="5"/>
          </p:nvPr>
        </p:nvSpPr>
        <p:spPr/>
        <p:txBody>
          <a:bodyPr/>
          <a:lstStyle/>
          <a:p>
            <a:fld id="{E9F85BBE-0BDD-4275-A041-B9289D750B14}" type="slidenum">
              <a:rPr lang="en-US" smtClean="0"/>
              <a:t>17</a:t>
            </a:fld>
            <a:endParaRPr lang="en-US"/>
          </a:p>
        </p:txBody>
      </p:sp>
    </p:spTree>
    <p:extLst>
      <p:ext uri="{BB962C8B-B14F-4D97-AF65-F5344CB8AC3E}">
        <p14:creationId xmlns:p14="http://schemas.microsoft.com/office/powerpoint/2010/main" val="3576475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Bev</a:t>
            </a:r>
          </a:p>
          <a:p>
            <a:endParaRPr lang="en-US">
              <a:cs typeface="Calibri"/>
            </a:endParaRPr>
          </a:p>
          <a:p>
            <a:r>
              <a:rPr lang="en-US" dirty="0">
                <a:cs typeface="Calibri"/>
              </a:rPr>
              <a:t>I'd like to start with a short video. </a:t>
            </a:r>
          </a:p>
          <a:p>
            <a:endParaRPr lang="en-US">
              <a:cs typeface="Calibri"/>
            </a:endParaRPr>
          </a:p>
          <a:p>
            <a:r>
              <a:rPr lang="en-US" dirty="0">
                <a:cs typeface="Calibri"/>
              </a:rPr>
              <a:t>Video ends – what are some takeaways we heard in that video?</a:t>
            </a:r>
          </a:p>
          <a:p>
            <a:r>
              <a:rPr lang="en-US" dirty="0">
                <a:cs typeface="Calibri"/>
              </a:rPr>
              <a:t>-focus on evaluating ideas, not the person</a:t>
            </a:r>
          </a:p>
          <a:p>
            <a:r>
              <a:rPr lang="en-US" dirty="0">
                <a:cs typeface="Calibri"/>
              </a:rPr>
              <a:t>-empathy through conflict</a:t>
            </a:r>
          </a:p>
          <a:p>
            <a:r>
              <a:rPr lang="en-US" dirty="0">
                <a:cs typeface="Calibri"/>
              </a:rPr>
              <a:t>-acknowledgement of your role during conflict</a:t>
            </a:r>
          </a:p>
          <a:p>
            <a:r>
              <a:rPr lang="en-US" dirty="0">
                <a:cs typeface="Calibri"/>
              </a:rPr>
              <a:t>-don't be afraid to speak up</a:t>
            </a:r>
          </a:p>
          <a:p>
            <a:endParaRPr lang="en-US"/>
          </a:p>
          <a:p>
            <a:r>
              <a:rPr lang="en-US" dirty="0">
                <a:cs typeface="Calibri" panose="020F0502020204030204"/>
              </a:rPr>
              <a:t>We always want to make sure we are trying to provide clear communication which helps to eliminate any misinterpretation. Sometimes this may take a little more thought and time, but is usually worth it if it leads to a clear understanding from all. For example, when sending an email with instructions/information, it's okay to provide that extra piece of clarification if you are not sure if they might need it or not.</a:t>
            </a:r>
            <a:endParaRPr lang="en-US" dirty="0"/>
          </a:p>
          <a:p>
            <a:endParaRPr lang="en-US"/>
          </a:p>
          <a:p>
            <a:r>
              <a:rPr lang="en-US" dirty="0"/>
              <a:t>Before training new employees, ask about their learning styles/personality styles – asking them how they learn best? Is it better to watch someone else do it or is it easier for them to have that hands-on experience in learning? If they aren't sure, give them time and opportunity to discover what might work best for them moving forward. As we know, sometimes this is a student's first job, so they might not be sure what their preferred learning style is when it comes to work tasks/duties. </a:t>
            </a:r>
            <a:endParaRPr lang="en-US" dirty="0">
              <a:cs typeface="Calibri" panose="020F0502020204030204"/>
            </a:endParaRPr>
          </a:p>
          <a:p>
            <a:endParaRPr lang="en-US"/>
          </a:p>
          <a:p>
            <a:r>
              <a:rPr lang="en-US" dirty="0"/>
              <a:t>We need to be sure that we create an environment where everyone feels safe to express ideas, opinions, and feelings, or plan and problem solve in creative ways.</a:t>
            </a:r>
            <a:endParaRPr lang="en-US" dirty="0">
              <a:cs typeface="Calibri"/>
            </a:endParaRPr>
          </a:p>
          <a:p>
            <a:endParaRPr lang="en-US">
              <a:ea typeface="Calibri"/>
              <a:cs typeface="Calibri"/>
            </a:endParaRPr>
          </a:p>
          <a:p>
            <a:r>
              <a:rPr lang="en-US" dirty="0">
                <a:cs typeface="Calibri"/>
              </a:rPr>
              <a:t>Let's move on and talk a little bit about body language and tone: It's</a:t>
            </a:r>
            <a:r>
              <a:rPr lang="en-US" dirty="0"/>
              <a:t> important not only to be aware of your own nonverbals, but also the nonverbals that are displayed by the person you may be communicating with. 55% of communication is physical body language, 38% is related to tone, and only 7% is the actual words. </a:t>
            </a:r>
            <a:endParaRPr lang="en-US" dirty="0">
              <a:cs typeface="Calibri"/>
            </a:endParaRPr>
          </a:p>
          <a:p>
            <a:endParaRPr lang="en-US">
              <a:cs typeface="Calibri"/>
            </a:endParaRPr>
          </a:p>
          <a:p>
            <a:r>
              <a:rPr lang="en-US" dirty="0">
                <a:cs typeface="Calibri"/>
              </a:rPr>
              <a:t>Some examples of nonverbal communications</a:t>
            </a:r>
            <a:r>
              <a:rPr lang="en-US" dirty="0"/>
              <a:t>?:</a:t>
            </a:r>
            <a:endParaRPr lang="en-US" dirty="0">
              <a:cs typeface="Calibri"/>
            </a:endParaRPr>
          </a:p>
          <a:p>
            <a:r>
              <a:rPr lang="en-US" dirty="0"/>
              <a:t>-Facial Signals</a:t>
            </a:r>
            <a:endParaRPr lang="en-US" dirty="0">
              <a:cs typeface="Calibri"/>
            </a:endParaRPr>
          </a:p>
          <a:p>
            <a:r>
              <a:rPr lang="en-US" dirty="0"/>
              <a:t>-Head tilts</a:t>
            </a:r>
            <a:endParaRPr lang="en-US" dirty="0">
              <a:cs typeface="Calibri"/>
            </a:endParaRPr>
          </a:p>
          <a:p>
            <a:r>
              <a:rPr lang="en-US" dirty="0"/>
              <a:t>-Eyes</a:t>
            </a:r>
            <a:endParaRPr lang="en-US" dirty="0">
              <a:cs typeface="Calibri"/>
            </a:endParaRPr>
          </a:p>
          <a:p>
            <a:r>
              <a:rPr lang="en-US" dirty="0"/>
              <a:t>-Eyebrows and forehead</a:t>
            </a:r>
            <a:endParaRPr lang="en-US" dirty="0">
              <a:cs typeface="Calibri"/>
            </a:endParaRPr>
          </a:p>
          <a:p>
            <a:r>
              <a:rPr lang="en-US" dirty="0"/>
              <a:t>-Mouth</a:t>
            </a:r>
            <a:endParaRPr lang="en-US" dirty="0">
              <a:cs typeface="Calibri"/>
            </a:endParaRPr>
          </a:p>
          <a:p>
            <a:r>
              <a:rPr lang="en-US" dirty="0"/>
              <a:t>-Gestures (using body and arms)</a:t>
            </a:r>
            <a:endParaRPr lang="en-US" dirty="0">
              <a:cs typeface="Calibri"/>
            </a:endParaRPr>
          </a:p>
          <a:p>
            <a:endParaRPr lang="en-US">
              <a:ea typeface="Calibri"/>
              <a:cs typeface="Calibri"/>
            </a:endParaRPr>
          </a:p>
          <a:p>
            <a:r>
              <a:rPr lang="en-US" dirty="0">
                <a:ea typeface="Calibri"/>
                <a:cs typeface="Calibri"/>
              </a:rPr>
              <a:t>Regular feedback on employee performance can be helpful. If the student does not know they are doing something well, they may not seem confident in continuing to do the task. In turn if they do not know if they are following a process correctly, they could continue to do it that way and cause errors along the way that would need go to back and fix. It is important to acknowledge both the good and improvement opportunities throughout their employment. We will go more in to details on managing performance and addressing performance concerns in the next session of this series. </a:t>
            </a:r>
          </a:p>
          <a:p>
            <a:endParaRPr lang="en-US">
              <a:ea typeface="Calibri"/>
              <a:cs typeface="Calibri"/>
            </a:endParaRPr>
          </a:p>
          <a:p>
            <a:r>
              <a:rPr lang="en-US" dirty="0">
                <a:ea typeface="Calibri"/>
                <a:cs typeface="Calibri"/>
              </a:rPr>
              <a:t>Essentially, we want to be sure to have open communications throughout employment so their experience during that time is rewarding to both them and you as a supervisor and for your department. </a:t>
            </a:r>
          </a:p>
        </p:txBody>
      </p:sp>
      <p:sp>
        <p:nvSpPr>
          <p:cNvPr id="4" name="Slide Number Placeholder 3"/>
          <p:cNvSpPr>
            <a:spLocks noGrp="1"/>
          </p:cNvSpPr>
          <p:nvPr>
            <p:ph type="sldNum" sz="quarter" idx="5"/>
          </p:nvPr>
        </p:nvSpPr>
        <p:spPr/>
        <p:txBody>
          <a:bodyPr/>
          <a:lstStyle/>
          <a:p>
            <a:fld id="{68E0BACC-AF63-4293-AF10-9E5790B792BC}" type="slidenum">
              <a:t>18</a:t>
            </a:fld>
            <a:endParaRPr lang="en-US"/>
          </a:p>
        </p:txBody>
      </p:sp>
    </p:spTree>
    <p:extLst>
      <p:ext uri="{BB962C8B-B14F-4D97-AF65-F5344CB8AC3E}">
        <p14:creationId xmlns:p14="http://schemas.microsoft.com/office/powerpoint/2010/main" val="272951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Bev/Kay</a:t>
            </a:r>
          </a:p>
          <a:p>
            <a:endParaRPr lang="en-US">
              <a:cs typeface="Calibri"/>
            </a:endParaRPr>
          </a:p>
          <a:p>
            <a:r>
              <a:rPr lang="en-US" dirty="0">
                <a:cs typeface="Calibri"/>
              </a:rPr>
              <a:t>So, what are some </a:t>
            </a:r>
            <a:r>
              <a:rPr lang="en-US">
                <a:cs typeface="Calibri"/>
              </a:rPr>
              <a:t>opportunities for engagement and recognition? We have some ideas out on the Student Employment website many of which are at a zero to low cost. (Pull up website) - You can see here a list of some ideas such as:</a:t>
            </a:r>
            <a:endParaRPr lang="en-US" dirty="0">
              <a:cs typeface="Calibri"/>
            </a:endParaRPr>
          </a:p>
          <a:p>
            <a:r>
              <a:rPr lang="en-US">
                <a:cs typeface="Calibri"/>
              </a:rPr>
              <a:t>Certificates to award your workers</a:t>
            </a:r>
            <a:endParaRPr lang="en-US" dirty="0">
              <a:cs typeface="Calibri"/>
            </a:endParaRPr>
          </a:p>
          <a:p>
            <a:r>
              <a:rPr lang="en-US">
                <a:cs typeface="Calibri"/>
              </a:rPr>
              <a:t>Photo recognitions</a:t>
            </a:r>
          </a:p>
          <a:p>
            <a:r>
              <a:rPr lang="en-US">
                <a:cs typeface="Calibri"/>
              </a:rPr>
              <a:t>Treat week</a:t>
            </a:r>
          </a:p>
          <a:p>
            <a:r>
              <a:rPr lang="en-US">
                <a:cs typeface="Calibri"/>
              </a:rPr>
              <a:t>"You rock" traveling award to pass around</a:t>
            </a:r>
          </a:p>
          <a:p>
            <a:r>
              <a:rPr lang="en-US">
                <a:cs typeface="Calibri"/>
              </a:rPr>
              <a:t>Another great idea is social media shout-outs or even just recognizing your new student employees online and welcoming them</a:t>
            </a:r>
          </a:p>
          <a:p>
            <a:r>
              <a:rPr lang="en-US" dirty="0">
                <a:cs typeface="Calibri"/>
              </a:rPr>
              <a:t>Simply saying "thank you for all you do" regularly can go a long way</a:t>
            </a:r>
          </a:p>
          <a:p>
            <a:endParaRPr lang="en-US" dirty="0">
              <a:cs typeface="Calibri"/>
            </a:endParaRPr>
          </a:p>
          <a:p>
            <a:r>
              <a:rPr lang="en-US">
                <a:cs typeface="Calibri"/>
              </a:rPr>
              <a:t>Does anyone have any other ideas that they do in their departments that have been well received and could be implemented in other areas?</a:t>
            </a:r>
            <a:endParaRPr lang="en-US" dirty="0">
              <a:cs typeface="Calibri"/>
            </a:endParaRPr>
          </a:p>
          <a:p>
            <a:endParaRPr lang="en-US" dirty="0">
              <a:cs typeface="Calibri"/>
            </a:endParaRPr>
          </a:p>
          <a:p>
            <a:r>
              <a:rPr lang="en-US" dirty="0">
                <a:cs typeface="Calibri"/>
              </a:rPr>
              <a:t>Ok, so we want to remember that it is important that we are engaging and recognizing throughout the whole year and not just a one and done item to mark off of a checklist. The more engaged and valued the employee feels, the more likely they will be to stay and feel part of the team. They may even remember how great their time was during their student employment, that they look at continuing to work with the university after they graduate as well – which we see quite a bit!</a:t>
            </a:r>
          </a:p>
          <a:p>
            <a:endParaRPr lang="en-US" dirty="0">
              <a:cs typeface="Calibri"/>
            </a:endParaRPr>
          </a:p>
          <a:p>
            <a:r>
              <a:rPr lang="en-US" dirty="0">
                <a:cs typeface="Calibri"/>
              </a:rPr>
              <a:t>I'll pass it over to Kay to go over some more specific student </a:t>
            </a:r>
            <a:r>
              <a:rPr lang="en-US">
                <a:cs typeface="Calibri"/>
              </a:rPr>
              <a:t>recognition</a:t>
            </a:r>
            <a:r>
              <a:rPr lang="en-US" dirty="0">
                <a:cs typeface="Calibri"/>
              </a:rPr>
              <a:t> efforts that Career Services is working on. </a:t>
            </a:r>
          </a:p>
          <a:p>
            <a:endParaRPr lang="en-US" dirty="0">
              <a:cs typeface="Calibri"/>
            </a:endParaRPr>
          </a:p>
          <a:p>
            <a:endParaRPr lang="en-US" dirty="0">
              <a:cs typeface="Calibri"/>
            </a:endParaRPr>
          </a:p>
          <a:p>
            <a:endParaRPr lang="en-US">
              <a:cs typeface="Calibri"/>
            </a:endParaRPr>
          </a:p>
          <a:p>
            <a:r>
              <a:rPr lang="en-US">
                <a:cs typeface="Calibri"/>
              </a:rPr>
              <a:t>Student employee appreciation week and student employee of the year? - Kay</a:t>
            </a:r>
            <a:endParaRPr lang="en-US"/>
          </a:p>
          <a:p>
            <a:endParaRPr lang="en-US">
              <a:cs typeface="Calibri"/>
            </a:endParaRPr>
          </a:p>
          <a:p>
            <a:r>
              <a:rPr lang="en-US">
                <a:cs typeface="Calibri"/>
              </a:rPr>
              <a:t>Every week or two – highlight student workers on the wall to union throughout year - photos. - Kay</a:t>
            </a:r>
          </a:p>
          <a:p>
            <a:endParaRPr lang="en-US">
              <a:cs typeface="Calibri"/>
            </a:endParaRPr>
          </a:p>
          <a:p>
            <a:r>
              <a:rPr lang="en-US">
                <a:cs typeface="Calibri"/>
              </a:rPr>
              <a:t>Treat student employee as part of team, include them, etc.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8E0BACC-AF63-4293-AF10-9E5790B792BC}" type="slidenum">
              <a:rPr lang="en-US"/>
              <a:t>19</a:t>
            </a:fld>
            <a:endParaRPr lang="en-US"/>
          </a:p>
        </p:txBody>
      </p:sp>
    </p:spTree>
    <p:extLst>
      <p:ext uri="{BB962C8B-B14F-4D97-AF65-F5344CB8AC3E}">
        <p14:creationId xmlns:p14="http://schemas.microsoft.com/office/powerpoint/2010/main" val="199635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those you who were unable to participate in Part 1, I wanted to just take a moment and highlight what we discussed. </a:t>
            </a:r>
          </a:p>
          <a:p>
            <a:endParaRPr lang="en-US">
              <a:cs typeface="Calibri"/>
            </a:endParaRPr>
          </a:p>
          <a:p>
            <a:r>
              <a:rPr lang="en-US" dirty="0">
                <a:cs typeface="Calibri"/>
              </a:rPr>
              <a:t>We talked about the financial side of hiring a student including understanding what your departments budget is for student workers and how work study plays into that. </a:t>
            </a:r>
          </a:p>
          <a:p>
            <a:pPr marL="171450" indent="-171450">
              <a:buFont typeface="Calibri"/>
              <a:buChar char="-"/>
            </a:pPr>
            <a:endParaRPr lang="en-US">
              <a:cs typeface="Calibri"/>
            </a:endParaRPr>
          </a:p>
          <a:p>
            <a:r>
              <a:rPr lang="en-US" dirty="0">
                <a:cs typeface="Calibri"/>
              </a:rPr>
              <a:t>We talked about writing your job description, how to make that engaging and really helping the student understand what the job is about as well as the steps to post it in Handshake. </a:t>
            </a:r>
          </a:p>
          <a:p>
            <a:br>
              <a:rPr lang="en-US" dirty="0">
                <a:cs typeface="+mn-lt"/>
              </a:rPr>
            </a:br>
            <a:r>
              <a:rPr lang="en-US" dirty="0">
                <a:cs typeface="Calibri"/>
              </a:rPr>
              <a:t>We talked about some recruitment and interviewing tips and best practices. </a:t>
            </a:r>
          </a:p>
          <a:p>
            <a:endParaRPr lang="en-US">
              <a:cs typeface="Calibri"/>
            </a:endParaRPr>
          </a:p>
          <a:p>
            <a:r>
              <a:rPr lang="en-US" dirty="0">
                <a:cs typeface="Calibri"/>
              </a:rPr>
              <a:t>We wrapped up this session with our official launch of our new BP Logix Electronic Hiring Forms for student employees. </a:t>
            </a:r>
          </a:p>
          <a:p>
            <a:endParaRPr lang="en-US">
              <a:cs typeface="Calibri"/>
            </a:endParaRPr>
          </a:p>
          <a:p>
            <a:r>
              <a:rPr lang="en-US" dirty="0">
                <a:cs typeface="Calibri"/>
              </a:rPr>
              <a:t>Now if you missed all of that fun, you can go to the Student Employment website, within the Supervisor Toolkit and find the recording and the slide deck. </a:t>
            </a:r>
          </a:p>
        </p:txBody>
      </p:sp>
      <p:sp>
        <p:nvSpPr>
          <p:cNvPr id="4" name="Slide Number Placeholder 3"/>
          <p:cNvSpPr>
            <a:spLocks noGrp="1"/>
          </p:cNvSpPr>
          <p:nvPr>
            <p:ph type="sldNum" sz="quarter" idx="5"/>
          </p:nvPr>
        </p:nvSpPr>
        <p:spPr/>
        <p:txBody>
          <a:bodyPr/>
          <a:lstStyle/>
          <a:p>
            <a:fld id="{E9F85BBE-0BDD-4275-A041-B9289D750B14}" type="slidenum">
              <a:rPr lang="en-US" smtClean="0"/>
              <a:t>2</a:t>
            </a:fld>
            <a:endParaRPr lang="en-US"/>
          </a:p>
        </p:txBody>
      </p:sp>
    </p:spTree>
    <p:extLst>
      <p:ext uri="{BB962C8B-B14F-4D97-AF65-F5344CB8AC3E}">
        <p14:creationId xmlns:p14="http://schemas.microsoft.com/office/powerpoint/2010/main" val="845885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Kay</a:t>
            </a:r>
          </a:p>
        </p:txBody>
      </p:sp>
      <p:sp>
        <p:nvSpPr>
          <p:cNvPr id="4" name="Slide Number Placeholder 3"/>
          <p:cNvSpPr>
            <a:spLocks noGrp="1"/>
          </p:cNvSpPr>
          <p:nvPr>
            <p:ph type="sldNum" sz="quarter" idx="5"/>
          </p:nvPr>
        </p:nvSpPr>
        <p:spPr/>
        <p:txBody>
          <a:bodyPr/>
          <a:lstStyle/>
          <a:p>
            <a:fld id="{68E0BACC-AF63-4293-AF10-9E5790B792BC}" type="slidenum">
              <a:rPr lang="en-US"/>
              <a:t>21</a:t>
            </a:fld>
            <a:endParaRPr lang="en-US"/>
          </a:p>
        </p:txBody>
      </p:sp>
    </p:spTree>
    <p:extLst>
      <p:ext uri="{BB962C8B-B14F-4D97-AF65-F5344CB8AC3E}">
        <p14:creationId xmlns:p14="http://schemas.microsoft.com/office/powerpoint/2010/main" val="2959976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22</a:t>
            </a:fld>
            <a:endParaRPr lang="en-US"/>
          </a:p>
        </p:txBody>
      </p:sp>
    </p:spTree>
    <p:extLst>
      <p:ext uri="{BB962C8B-B14F-4D97-AF65-F5344CB8AC3E}">
        <p14:creationId xmlns:p14="http://schemas.microsoft.com/office/powerpoint/2010/main" val="1652107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23</a:t>
            </a:fld>
            <a:endParaRPr lang="en-US"/>
          </a:p>
        </p:txBody>
      </p:sp>
    </p:spTree>
    <p:extLst>
      <p:ext uri="{BB962C8B-B14F-4D97-AF65-F5344CB8AC3E}">
        <p14:creationId xmlns:p14="http://schemas.microsoft.com/office/powerpoint/2010/main" val="280126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24</a:t>
            </a:fld>
            <a:endParaRPr lang="en-US"/>
          </a:p>
        </p:txBody>
      </p:sp>
    </p:spTree>
    <p:extLst>
      <p:ext uri="{BB962C8B-B14F-4D97-AF65-F5344CB8AC3E}">
        <p14:creationId xmlns:p14="http://schemas.microsoft.com/office/powerpoint/2010/main" val="2260470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25</a:t>
            </a:fld>
            <a:endParaRPr lang="en-US"/>
          </a:p>
        </p:txBody>
      </p:sp>
    </p:spTree>
    <p:extLst>
      <p:ext uri="{BB962C8B-B14F-4D97-AF65-F5344CB8AC3E}">
        <p14:creationId xmlns:p14="http://schemas.microsoft.com/office/powerpoint/2010/main" val="2812108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26</a:t>
            </a:fld>
            <a:endParaRPr lang="en-US"/>
          </a:p>
        </p:txBody>
      </p:sp>
    </p:spTree>
    <p:extLst>
      <p:ext uri="{BB962C8B-B14F-4D97-AF65-F5344CB8AC3E}">
        <p14:creationId xmlns:p14="http://schemas.microsoft.com/office/powerpoint/2010/main" val="2942222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27</a:t>
            </a:fld>
            <a:endParaRPr lang="en-US"/>
          </a:p>
        </p:txBody>
      </p:sp>
    </p:spTree>
    <p:extLst>
      <p:ext uri="{BB962C8B-B14F-4D97-AF65-F5344CB8AC3E}">
        <p14:creationId xmlns:p14="http://schemas.microsoft.com/office/powerpoint/2010/main" val="2683312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28</a:t>
            </a:fld>
            <a:endParaRPr lang="en-US"/>
          </a:p>
        </p:txBody>
      </p:sp>
    </p:spTree>
    <p:extLst>
      <p:ext uri="{BB962C8B-B14F-4D97-AF65-F5344CB8AC3E}">
        <p14:creationId xmlns:p14="http://schemas.microsoft.com/office/powerpoint/2010/main" val="424593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29</a:t>
            </a:fld>
            <a:endParaRPr lang="en-US"/>
          </a:p>
        </p:txBody>
      </p:sp>
    </p:spTree>
    <p:extLst>
      <p:ext uri="{BB962C8B-B14F-4D97-AF65-F5344CB8AC3E}">
        <p14:creationId xmlns:p14="http://schemas.microsoft.com/office/powerpoint/2010/main" val="4288084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30</a:t>
            </a:fld>
            <a:endParaRPr lang="en-US"/>
          </a:p>
        </p:txBody>
      </p:sp>
    </p:spTree>
    <p:extLst>
      <p:ext uri="{BB962C8B-B14F-4D97-AF65-F5344CB8AC3E}">
        <p14:creationId xmlns:p14="http://schemas.microsoft.com/office/powerpoint/2010/main" val="326018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today, we are going to talk about what happens in those days leading up to and beyond that start day. </a:t>
            </a:r>
          </a:p>
          <a:p>
            <a:endParaRPr lang="en-US">
              <a:cs typeface="Calibri"/>
            </a:endParaRPr>
          </a:p>
          <a:p>
            <a:r>
              <a:rPr lang="en-US">
                <a:cs typeface="Calibri"/>
              </a:rPr>
              <a:t>I am going to talk about onboarding and training your new student. Rachel will share with you how they will enter their time. Allen will share with you information on how to monitor a work study award. Bev is going to have a conversation with you on effective communication and engagement. And Kay is going to share with you how the skills they are learning in your on campus job translate to their resume and into their future professions. </a:t>
            </a:r>
          </a:p>
        </p:txBody>
      </p:sp>
      <p:sp>
        <p:nvSpPr>
          <p:cNvPr id="4" name="Slide Number Placeholder 3"/>
          <p:cNvSpPr>
            <a:spLocks noGrp="1"/>
          </p:cNvSpPr>
          <p:nvPr>
            <p:ph type="sldNum" sz="quarter" idx="5"/>
          </p:nvPr>
        </p:nvSpPr>
        <p:spPr/>
        <p:txBody>
          <a:bodyPr/>
          <a:lstStyle/>
          <a:p>
            <a:fld id="{68E0BACC-AF63-4293-AF10-9E5790B792BC}" type="slidenum">
              <a:rPr lang="en-US"/>
              <a:t>3</a:t>
            </a:fld>
            <a:endParaRPr lang="en-US"/>
          </a:p>
        </p:txBody>
      </p:sp>
    </p:spTree>
    <p:extLst>
      <p:ext uri="{BB962C8B-B14F-4D97-AF65-F5344CB8AC3E}">
        <p14:creationId xmlns:p14="http://schemas.microsoft.com/office/powerpoint/2010/main" val="3375255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31</a:t>
            </a:fld>
            <a:endParaRPr lang="en-US"/>
          </a:p>
        </p:txBody>
      </p:sp>
    </p:spTree>
    <p:extLst>
      <p:ext uri="{BB962C8B-B14F-4D97-AF65-F5344CB8AC3E}">
        <p14:creationId xmlns:p14="http://schemas.microsoft.com/office/powerpoint/2010/main" val="1979472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a:t>
            </a:r>
          </a:p>
        </p:txBody>
      </p:sp>
      <p:sp>
        <p:nvSpPr>
          <p:cNvPr id="4" name="Slide Number Placeholder 3"/>
          <p:cNvSpPr>
            <a:spLocks noGrp="1"/>
          </p:cNvSpPr>
          <p:nvPr>
            <p:ph type="sldNum" sz="quarter" idx="5"/>
          </p:nvPr>
        </p:nvSpPr>
        <p:spPr/>
        <p:txBody>
          <a:bodyPr/>
          <a:lstStyle/>
          <a:p>
            <a:fld id="{68E0BACC-AF63-4293-AF10-9E5790B792BC}" type="slidenum">
              <a:rPr lang="en-US"/>
              <a:t>32</a:t>
            </a:fld>
            <a:endParaRPr lang="en-US"/>
          </a:p>
        </p:txBody>
      </p:sp>
    </p:spTree>
    <p:extLst>
      <p:ext uri="{BB962C8B-B14F-4D97-AF65-F5344CB8AC3E}">
        <p14:creationId xmlns:p14="http://schemas.microsoft.com/office/powerpoint/2010/main" val="179697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you hired a student employee, you have a start date...now what? </a:t>
            </a:r>
            <a:endParaRPr lang="en-US" dirty="0"/>
          </a:p>
          <a:p>
            <a:r>
              <a:rPr lang="en-US" dirty="0">
                <a:cs typeface="Calibri"/>
              </a:rPr>
              <a:t>The first thing I would do is go out to the Student Employment website and get myself an onboarding checklist. This checklist will guide you through the preparation and first few days of the onboarding experience. </a:t>
            </a:r>
          </a:p>
          <a:p>
            <a:endParaRPr lang="en-US">
              <a:cs typeface="Calibri"/>
            </a:endParaRPr>
          </a:p>
          <a:p>
            <a:r>
              <a:rPr lang="en-US" dirty="0">
                <a:cs typeface="Calibri"/>
              </a:rPr>
              <a:t>Before the student starts, think about the work space you have for them. Is it clean? Is it stocked with the supplies they need in order to do the job and meet the expectations you have for them? </a:t>
            </a:r>
          </a:p>
          <a:p>
            <a:endParaRPr lang="en-US">
              <a:cs typeface="Calibri"/>
            </a:endParaRPr>
          </a:p>
          <a:p>
            <a:r>
              <a:rPr lang="en-US" dirty="0">
                <a:cs typeface="Calibri"/>
              </a:rPr>
              <a:t>Make sure that your department knows that a new student is starting. Share with them things like their work hours and any specific projects they might be working on, a small bit of personal information like where they are from and what their major is. </a:t>
            </a:r>
          </a:p>
          <a:p>
            <a:endParaRPr lang="en-US">
              <a:cs typeface="Calibri"/>
            </a:endParaRPr>
          </a:p>
          <a:p>
            <a:r>
              <a:rPr lang="en-US" dirty="0">
                <a:cs typeface="Calibri"/>
              </a:rPr>
              <a:t>On the students first day, make sure you or someone else are there to greet and welcome them into the office. Give them a tour and do introductions. If the new student will be working closely with others, perhaps you want to work with the student to set up one-on-one meetings so the student can better understand what everyone does and how their roles will interact. </a:t>
            </a:r>
            <a:endParaRPr lang="en-US" dirty="0"/>
          </a:p>
          <a:p>
            <a:endParaRPr lang="en-US">
              <a:cs typeface="Calibri" panose="020F0502020204030204"/>
            </a:endParaRPr>
          </a:p>
          <a:p>
            <a:r>
              <a:rPr lang="en-US" dirty="0">
                <a:cs typeface="Calibri" panose="020F0502020204030204"/>
              </a:rPr>
              <a:t>On their first day or two, you should also allow for some computer time. Is a trip to the IT Help Desk needed to get Duo access? You certainly want to allow the new student a few minutes to work through their My UW Portal to complete their Direct Deposit, W-4 Withholding, and Self ID. And you'll also need to make a trip to HR so that we can complete Section 2 of their I-9. As we announced in the first session and as part of the Chancellor's missions alignment exercise, all I-9s will be 100% processed within the HR office and we will no longer have departmental representative processing these forms. Remember it is required by law to have this document completed within 3 business days of the new employees start date. For those of you that may hire students for the additional location campuses, we will be working with representatives on the campus to complete the I-9 so that a trip to Green Bay is not needed. </a:t>
            </a:r>
          </a:p>
          <a:p>
            <a:endParaRPr lang="en-US">
              <a:cs typeface="Calibri" panose="020F0502020204030204"/>
            </a:endParaRPr>
          </a:p>
          <a:p>
            <a:r>
              <a:rPr lang="en-US" dirty="0">
                <a:cs typeface="Calibri" panose="020F0502020204030204"/>
              </a:rPr>
              <a:t>Another thing you will want to do at the start of employment is set expectations. What are their work hours going to be? Who do they contact if they have an emergency and can't make it to work? Who should they go to with questions if you are unavailable or out of the office? Are they able to work on coursework in this role? Can they listen to music with their ear buds? Have the conversation around flexibility when it comes to their course work and your department's policies and practices. Remember, they are a student first so you may need to work with them if they need to adjust their schedule to work on a group project or study for a big exam. </a:t>
            </a:r>
          </a:p>
          <a:p>
            <a:endParaRPr lang="en-US"/>
          </a:p>
          <a:p>
            <a:r>
              <a:rPr lang="en-US" dirty="0">
                <a:cs typeface="Calibri" panose="020F0502020204030204"/>
              </a:rPr>
              <a:t>What did I miss? What do you all do as part of onboarding a student employee? Folks joining us online, throw something in the chat so we know you're out there. </a:t>
            </a:r>
          </a:p>
          <a:p>
            <a:endParaRPr lang="en-US">
              <a:cs typeface="Calibri" panose="020F0502020204030204"/>
            </a:endParaRPr>
          </a:p>
          <a:p>
            <a:r>
              <a:rPr lang="en-US" dirty="0">
                <a:cs typeface="Calibri" panose="020F0502020204030204"/>
              </a:rPr>
              <a:t>Please keep in mind that onboarding doesn't end after their first few shifts. To onboard and orient someone to a new role takes time and it is possible that this is the first job our students have had. Therefore, we need to provide them with a little bit of grace as they navigate this new challenge. </a:t>
            </a:r>
          </a:p>
        </p:txBody>
      </p:sp>
      <p:sp>
        <p:nvSpPr>
          <p:cNvPr id="4" name="Slide Number Placeholder 3"/>
          <p:cNvSpPr>
            <a:spLocks noGrp="1"/>
          </p:cNvSpPr>
          <p:nvPr>
            <p:ph type="sldNum" sz="quarter" idx="5"/>
          </p:nvPr>
        </p:nvSpPr>
        <p:spPr/>
        <p:txBody>
          <a:bodyPr/>
          <a:lstStyle/>
          <a:p>
            <a:fld id="{68E0BACC-AF63-4293-AF10-9E5790B792BC}" type="slidenum">
              <a:rPr lang="en-US"/>
              <a:t>4</a:t>
            </a:fld>
            <a:endParaRPr lang="en-US"/>
          </a:p>
        </p:txBody>
      </p:sp>
    </p:spTree>
    <p:extLst>
      <p:ext uri="{BB962C8B-B14F-4D97-AF65-F5344CB8AC3E}">
        <p14:creationId xmlns:p14="http://schemas.microsoft.com/office/powerpoint/2010/main" val="380982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Starting a new job always comes with training and learning. We would recommend putting together a training plan. In that plan, you will want to lay out what tasks/projects the new student will be working on? Who is going to train them? What materials do they need access to? Who do they ask questions to? And how long you expect them to working on that. We would recommend that you share this training plan with others in your department so that everyone is on the same page. We would also encourage you to provide status updates with your team if that is appropriate. </a:t>
            </a:r>
            <a:endParaRPr lang="en-US" dirty="0"/>
          </a:p>
          <a:p>
            <a:endParaRPr lang="en-US">
              <a:cs typeface="Calibri"/>
            </a:endParaRPr>
          </a:p>
          <a:p>
            <a:r>
              <a:rPr lang="en-US" dirty="0">
                <a:cs typeface="Calibri"/>
              </a:rPr>
              <a:t>You are welcome and encouraged to supplement your training with training lessons from LinkedIn Learning. For example, in our HR Office, we have had our students watch videos on telephone and email etiquette. That is certainly a resource that is available not only to employees but also students. If you have a training need, you are welcome to reach out to me. I am happy to look for trainings or work with my LinkedIn Learning Customer Success Manager to find a great training for you. </a:t>
            </a:r>
          </a:p>
          <a:p>
            <a:endParaRPr lang="en-US">
              <a:cs typeface="Calibri"/>
            </a:endParaRPr>
          </a:p>
          <a:p>
            <a:r>
              <a:rPr lang="en-US" dirty="0">
                <a:cs typeface="Calibri"/>
              </a:rPr>
              <a:t>In general, students do have 2 mandatory trainings that they are enrolled in and are expected to take – Mandated Reporter which only needs to be completed once upon hire and then Information Security training which is done annually. Students are enrolled in these trainings by UW- Shared Services and we do get audited on their completion. Please make sure that as you are setting up their training plan, you are allowing time for them to complete these two important trainings. </a:t>
            </a:r>
          </a:p>
          <a:p>
            <a:endParaRPr lang="en-US" dirty="0">
              <a:cs typeface="Calibri"/>
            </a:endParaRPr>
          </a:p>
          <a:p>
            <a:r>
              <a:rPr lang="en-US" dirty="0">
                <a:cs typeface="Calibri"/>
              </a:rPr>
              <a:t>If your student employee has interest in pursuing a career in your area, for example HR in the HR Office, or computer programming and working in IT, perhaps you can set up an opportunity for the student to job shadow or provide some assistance with specialized projects. Helping the student not only get work done for you and your department but also helping build some skills that can translate to their resume. </a:t>
            </a:r>
          </a:p>
          <a:p>
            <a:endParaRPr lang="en-US" dirty="0">
              <a:cs typeface="Calibri"/>
            </a:endParaRPr>
          </a:p>
          <a:p>
            <a:r>
              <a:rPr lang="en-US" dirty="0">
                <a:cs typeface="Calibri"/>
              </a:rPr>
              <a:t>Trainings is another topic that doesn't end after the first few days. We would encourage you to have regular check in or workload meetings with your student on their work. Do they have enough to do? Do they have a solid understanding of their role and how their works impacts your office. You might also want to check in on how their semester is going? How are they doing with all of their coursework? You can use these meetings to discuss any issues or concerns you have with their performance in the role and also to give them praise on a job well done. The biggest thing in these meetings and throughout their time with you is to be transparent. It is our job as their on-campus employer to help them build skills and work habits that will carry with them as they start in their desired career field. </a:t>
            </a:r>
          </a:p>
          <a:p>
            <a:endParaRPr lang="en-US">
              <a:cs typeface="Calibri"/>
            </a:endParaRPr>
          </a:p>
          <a:p>
            <a:r>
              <a:rPr lang="en-US" dirty="0">
                <a:cs typeface="Calibri"/>
              </a:rPr>
              <a:t>At this time, I am going to pass the presentation over to Rachel to talk about student time entry. </a:t>
            </a:r>
          </a:p>
        </p:txBody>
      </p:sp>
      <p:sp>
        <p:nvSpPr>
          <p:cNvPr id="4" name="Slide Number Placeholder 3"/>
          <p:cNvSpPr>
            <a:spLocks noGrp="1"/>
          </p:cNvSpPr>
          <p:nvPr>
            <p:ph type="sldNum" sz="quarter" idx="5"/>
          </p:nvPr>
        </p:nvSpPr>
        <p:spPr/>
        <p:txBody>
          <a:bodyPr/>
          <a:lstStyle/>
          <a:p>
            <a:fld id="{68E0BACC-AF63-4293-AF10-9E5790B792BC}" type="slidenum">
              <a:rPr lang="en-US"/>
              <a:t>5</a:t>
            </a:fld>
            <a:endParaRPr lang="en-US"/>
          </a:p>
        </p:txBody>
      </p:sp>
    </p:spTree>
    <p:extLst>
      <p:ext uri="{BB962C8B-B14F-4D97-AF65-F5344CB8AC3E}">
        <p14:creationId xmlns:p14="http://schemas.microsoft.com/office/powerpoint/2010/main" val="368052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8E0BACC-AF63-4293-AF10-9E5790B792BC}" type="slidenum">
              <a:rPr lang="en-US"/>
              <a:t>6</a:t>
            </a:fld>
            <a:endParaRPr lang="en-US"/>
          </a:p>
        </p:txBody>
      </p:sp>
    </p:spTree>
    <p:extLst>
      <p:ext uri="{BB962C8B-B14F-4D97-AF65-F5344CB8AC3E}">
        <p14:creationId xmlns:p14="http://schemas.microsoft.com/office/powerpoint/2010/main" val="85962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fld id="{68E0BACC-AF63-4293-AF10-9E5790B792BC}" type="slidenum">
              <a:rPr lang="en-US"/>
              <a:t>7</a:t>
            </a:fld>
            <a:endParaRPr lang="en-US"/>
          </a:p>
        </p:txBody>
      </p:sp>
    </p:spTree>
    <p:extLst>
      <p:ext uri="{BB962C8B-B14F-4D97-AF65-F5344CB8AC3E}">
        <p14:creationId xmlns:p14="http://schemas.microsoft.com/office/powerpoint/2010/main" val="40732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fld id="{68E0BACC-AF63-4293-AF10-9E5790B792BC}" type="slidenum">
              <a:rPr lang="en-US"/>
              <a:t>8</a:t>
            </a:fld>
            <a:endParaRPr lang="en-US"/>
          </a:p>
        </p:txBody>
      </p:sp>
    </p:spTree>
    <p:extLst>
      <p:ext uri="{BB962C8B-B14F-4D97-AF65-F5344CB8AC3E}">
        <p14:creationId xmlns:p14="http://schemas.microsoft.com/office/powerpoint/2010/main" val="3973548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fld id="{68E0BACC-AF63-4293-AF10-9E5790B792BC}" type="slidenum">
              <a:rPr lang="en-US"/>
              <a:t>9</a:t>
            </a:fld>
            <a:endParaRPr lang="en-US"/>
          </a:p>
        </p:txBody>
      </p:sp>
    </p:spTree>
    <p:extLst>
      <p:ext uri="{BB962C8B-B14F-4D97-AF65-F5344CB8AC3E}">
        <p14:creationId xmlns:p14="http://schemas.microsoft.com/office/powerpoint/2010/main" val="173917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BEB678-A5F0-0834-EBAB-BB299F9AFC31}"/>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0ED811DB-E88E-5875-7F9A-381716DE37F2}"/>
              </a:ext>
            </a:extLst>
          </p:cNvPr>
          <p:cNvSpPr>
            <a:spLocks noGrp="1"/>
          </p:cNvSpPr>
          <p:nvPr>
            <p:ph type="title"/>
          </p:nvPr>
        </p:nvSpPr>
        <p:spPr>
          <a:xfrm>
            <a:off x="838200" y="365125"/>
            <a:ext cx="10515600" cy="3063875"/>
          </a:xfrm>
        </p:spPr>
        <p:txBody>
          <a:bodyPr anchor="b">
            <a:normAutofit/>
          </a:bodyPr>
          <a:lstStyle>
            <a:lvl1pPr algn="ctr">
              <a:defRPr sz="4400" b="1" i="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7259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355A-25B8-C0D7-062E-0BC24801A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297509-2A50-769D-F507-37A8B1BE8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385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2056-85FD-299D-EBEB-2FCB66964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7951-7F33-1B83-1AE6-3CD5DFF88A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37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344C-4D86-9B5E-49C7-B6D8165D7994}"/>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8A3543FD-6128-377F-7772-B3045D9BAF00}"/>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761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971F-DB0F-AC7F-8AE6-8C32ACB60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D86D6-9DBC-5E3C-8056-144B979E53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20F5AF-4DB6-77B5-72DF-95593862A3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371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221F-6626-23B5-6F25-58AD783AD4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309054-A73C-5256-4919-4399C2B04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CC271B-6240-A5DB-CB66-0D86810D85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2A9DBF-0F1E-6CBC-E0B1-9655D36DD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86F030-6A8F-372B-5EBC-A4CB3E25C4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65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F479-3E6E-3F51-9B77-CB2312C626C0}"/>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499858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174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45EA-C8BA-CCBA-D531-AE28B5D57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BD60DF-AA31-2A02-8167-4EA043309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4E049-BF4C-10CE-6FEE-B65588A02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3063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0EFC-BFF9-DE0C-59DA-A22E7260C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C75530-1645-5143-3B76-9D0CE978F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C8B242-6AC5-406D-E6FF-6371B6921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501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CADB-39DC-427A-E30C-0FD75DABE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5B6D-87A9-7973-E58C-65E89C8C5C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18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EA17-8759-4A69-493D-8B554463AC9D}"/>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553EFA88-58ED-B9AC-701C-88E6F7D72463}"/>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84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D2BB-2ADE-F7FC-E8F7-8731469C0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06585-CA6B-9AD8-04E7-E4D8396F5B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28075F-8A63-D38D-21CD-6611B8DE54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932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1F53-D1AB-FC9B-29F1-F5CD3C91B9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E70F5-A3F8-6669-1E32-EDAB155C93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1440A9-1FEA-16FB-37A2-A346FBE3A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6294C7-6070-DD02-4F8B-FCE428C2F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5662C2-48C0-D892-8933-B97AE4FF37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03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1B44-4A3F-BA72-334A-241EF4F23C9C}"/>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43370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89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63DF-C1FC-2B37-FF7B-42B025000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452BAC-E835-B4D3-793C-6DFD5CA52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FA269D-5A24-5882-72FC-8265414EA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347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B27E-CD84-8BC5-9AFB-FE95DA841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095B6E-2D58-E5CA-6EF9-D3012781B5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B186E0-3EAD-5C0A-2597-2FAEB7A0C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7821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AE16A7-C59E-1760-82F9-EA21A9FF0A8D}"/>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FF0E461-F4A5-0DAB-23D0-2EE5DA5A5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707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i="0" kern="1200">
          <a:solidFill>
            <a:srgbClr val="0052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5244"/>
        </a:buClr>
        <a:buFont typeface="Wingdings" pitchFamily="2" charset="2"/>
        <a:buChar char="§"/>
        <a:defRPr sz="28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5244"/>
        </a:buClr>
        <a:buFont typeface="Wingdings" pitchFamily="2" charset="2"/>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244"/>
        </a:buClr>
        <a:buFont typeface="Wingdings" pitchFamily="2" charset="2"/>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244"/>
        </a:buClr>
        <a:buFont typeface="Wingdings" pitchFamily="2" charset="2"/>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244"/>
        </a:buClr>
        <a:buFont typeface="Wingdings" pitchFamily="2" charset="2"/>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4F8E4F-1C91-FE76-D9E7-0303EF64A3C0}"/>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40EBE26-5E33-BAAD-E509-2E7566DB2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67919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b="1" kern="1200">
          <a:solidFill>
            <a:srgbClr val="0052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5244"/>
        </a:buClr>
        <a:buFont typeface="Wingdings" pitchFamily="2" charset="2"/>
        <a:buChar char="§"/>
        <a:defRPr sz="28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5244"/>
        </a:buClr>
        <a:buFont typeface="Wingdings" pitchFamily="2" charset="2"/>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244"/>
        </a:buClr>
        <a:buFont typeface="Wingdings" pitchFamily="2" charset="2"/>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244"/>
        </a:buClr>
        <a:buFont typeface="Wingdings" pitchFamily="2" charset="2"/>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244"/>
        </a:buClr>
        <a:buFont typeface="Wingdings" pitchFamily="2" charset="2"/>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uwgb.edu/financial-aid/types-of-aid/work-stud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uwgb.edu/scholarships/" TargetMode="External"/><Relationship Id="rId4" Type="http://schemas.openxmlformats.org/officeDocument/2006/relationships/hyperlink" Target="https://studentaid.gov/h/apply-for-aid/fafs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wgb.edu/financial-aid/types-of-aid/work-study/#waitli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learning-login/share?account=41910764&amp;forceAccount=false&amp;redirect=https%3A%2F%2Fwww.linkedin.com%2Flearning%2Fcareer-insights-for-tech-professionals%2Feffective-communication%3Ftrk%3Dshare_video_url%26shareId%3DqUtdKUkaRVStUIxZcQe6Fg%253D%253D"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open.edu/openlearn/mod/oucontent/view.php?id=98509&amp;section=_unit4.1" TargetMode="Externa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s://www.uwgb.edu/student-employment/for-supervisors/employee-appreci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ceweb.org/career-readiness/competencies/career-readiness-define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wgb.edu/UWGBCMS/media/hr/forms/OnboardingChecklistStudent.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wgb.edu/human-resources/payroll/payroll-inform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uwgb.edu/human-resources/payroll/payroll-inform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D615CC-1017-43B1-A4B6-75D40591DB1E}"/>
              </a:ext>
            </a:extLst>
          </p:cNvPr>
          <p:cNvSpPr>
            <a:spLocks noGrp="1"/>
          </p:cNvSpPr>
          <p:nvPr>
            <p:ph type="subTitle" idx="1"/>
          </p:nvPr>
        </p:nvSpPr>
        <p:spPr>
          <a:xfrm>
            <a:off x="1524000" y="3602038"/>
            <a:ext cx="9144000" cy="2187724"/>
          </a:xfrm>
        </p:spPr>
        <p:txBody>
          <a:bodyPr vert="horz" lIns="91440" tIns="45720" rIns="91440" bIns="45720" rtlCol="0" anchor="t">
            <a:normAutofit lnSpcReduction="10000"/>
          </a:bodyPr>
          <a:lstStyle/>
          <a:p>
            <a:r>
              <a:rPr lang="en-US" sz="2800" dirty="0">
                <a:latin typeface="Arial"/>
                <a:cs typeface="Arial"/>
              </a:rPr>
              <a:t>Student Employee Supervisor Training – Part 2</a:t>
            </a:r>
          </a:p>
          <a:p>
            <a:r>
              <a:rPr lang="en-US" dirty="0">
                <a:latin typeface="Arial"/>
                <a:cs typeface="Arial"/>
              </a:rPr>
              <a:t>August 16, 2023</a:t>
            </a:r>
          </a:p>
          <a:p>
            <a:endParaRPr lang="en-US"/>
          </a:p>
          <a:p>
            <a:r>
              <a:rPr lang="en-US" sz="2200" dirty="0">
                <a:latin typeface="Arial"/>
                <a:cs typeface="Arial"/>
              </a:rPr>
              <a:t>Presented by: </a:t>
            </a:r>
          </a:p>
          <a:p>
            <a:r>
              <a:rPr lang="en-US" sz="1800" dirty="0">
                <a:latin typeface="Arial"/>
                <a:cs typeface="Arial"/>
              </a:rPr>
              <a:t>Allen Voelker, Kay Voss, Bev Pence, Julie Stanelle &amp; Rachel </a:t>
            </a:r>
            <a:r>
              <a:rPr lang="en-US" sz="1800" dirty="0" err="1">
                <a:latin typeface="Arial"/>
                <a:cs typeface="Arial"/>
              </a:rPr>
              <a:t>Wautier</a:t>
            </a:r>
            <a:endParaRPr lang="en-US" sz="1800">
              <a:latin typeface="Arial"/>
              <a:cs typeface="Arial"/>
            </a:endParaRPr>
          </a:p>
          <a:p>
            <a:endParaRPr lang="en-US" sz="2200"/>
          </a:p>
        </p:txBody>
      </p:sp>
      <p:sp>
        <p:nvSpPr>
          <p:cNvPr id="2" name="Title 1">
            <a:extLst>
              <a:ext uri="{FF2B5EF4-FFF2-40B4-BE49-F238E27FC236}">
                <a16:creationId xmlns:a16="http://schemas.microsoft.com/office/drawing/2014/main" id="{27ACA0AC-6BBB-4AD6-8557-98104DA3EE11}"/>
              </a:ext>
            </a:extLst>
          </p:cNvPr>
          <p:cNvSpPr>
            <a:spLocks noGrp="1"/>
          </p:cNvSpPr>
          <p:nvPr>
            <p:ph type="title"/>
          </p:nvPr>
        </p:nvSpPr>
        <p:spPr/>
        <p:txBody>
          <a:bodyPr/>
          <a:lstStyle/>
          <a:p>
            <a:r>
              <a:rPr lang="en-US">
                <a:latin typeface="Arial"/>
                <a:cs typeface="Arial"/>
              </a:rPr>
              <a:t>Onboarding &amp; Engagement of </a:t>
            </a:r>
            <a:br>
              <a:rPr lang="en-US">
                <a:latin typeface="Arial"/>
                <a:cs typeface="Arial"/>
              </a:rPr>
            </a:br>
            <a:r>
              <a:rPr lang="en-US">
                <a:latin typeface="Arial"/>
                <a:cs typeface="Arial"/>
              </a:rPr>
              <a:t>Student Employees</a:t>
            </a:r>
          </a:p>
        </p:txBody>
      </p:sp>
    </p:spTree>
    <p:extLst>
      <p:ext uri="{BB962C8B-B14F-4D97-AF65-F5344CB8AC3E}">
        <p14:creationId xmlns:p14="http://schemas.microsoft.com/office/powerpoint/2010/main" val="1733968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DA5D-0642-A5BF-17B7-87118F9BC138}"/>
              </a:ext>
            </a:extLst>
          </p:cNvPr>
          <p:cNvSpPr>
            <a:spLocks noGrp="1"/>
          </p:cNvSpPr>
          <p:nvPr>
            <p:ph type="title"/>
          </p:nvPr>
        </p:nvSpPr>
        <p:spPr>
          <a:xfrm>
            <a:off x="838200" y="365125"/>
            <a:ext cx="10515600" cy="1325563"/>
          </a:xfrm>
        </p:spPr>
        <p:txBody>
          <a:bodyPr anchor="b">
            <a:normAutofit/>
          </a:bodyPr>
          <a:lstStyle/>
          <a:p>
            <a:r>
              <a:rPr lang="en-US"/>
              <a:t>Hour Reminders</a:t>
            </a:r>
          </a:p>
        </p:txBody>
      </p:sp>
      <p:sp>
        <p:nvSpPr>
          <p:cNvPr id="3" name="Content Placeholder 2">
            <a:extLst>
              <a:ext uri="{FF2B5EF4-FFF2-40B4-BE49-F238E27FC236}">
                <a16:creationId xmlns:a16="http://schemas.microsoft.com/office/drawing/2014/main" id="{F6455D0E-473B-AD9B-0AD4-BF2F325F7F40}"/>
              </a:ext>
            </a:extLst>
          </p:cNvPr>
          <p:cNvSpPr>
            <a:spLocks noGrp="1"/>
          </p:cNvSpPr>
          <p:nvPr>
            <p:ph sz="half" idx="1"/>
          </p:nvPr>
        </p:nvSpPr>
        <p:spPr>
          <a:xfrm>
            <a:off x="838200" y="1825625"/>
            <a:ext cx="5181600" cy="4351338"/>
          </a:xfrm>
        </p:spPr>
        <p:txBody>
          <a:bodyPr vert="horz" lIns="91440" tIns="45720" rIns="91440" bIns="45720" rtlCol="0">
            <a:normAutofit/>
          </a:bodyPr>
          <a:lstStyle/>
          <a:p>
            <a:r>
              <a:rPr lang="en-US"/>
              <a:t>UW-Shared Services will send out email Monday morning that pay hours are due</a:t>
            </a:r>
          </a:p>
          <a:p>
            <a:r>
              <a:rPr lang="en-US"/>
              <a:t>Recommend setting up recurring calendar reminder bi-weekly to get time approved by Wednesday at 3:00 pm at the latest</a:t>
            </a:r>
          </a:p>
          <a:p>
            <a:pPr marL="0" indent="0">
              <a:buNone/>
            </a:pPr>
            <a:endParaRPr lang="en-US"/>
          </a:p>
        </p:txBody>
      </p:sp>
      <p:pic>
        <p:nvPicPr>
          <p:cNvPr id="5" name="Picture 5" descr="A screenshot of a email&#10;&#10;Description automatically generated">
            <a:extLst>
              <a:ext uri="{FF2B5EF4-FFF2-40B4-BE49-F238E27FC236}">
                <a16:creationId xmlns:a16="http://schemas.microsoft.com/office/drawing/2014/main" id="{74DE59F3-DF6E-066E-E078-123EA2022ED8}"/>
              </a:ext>
            </a:extLst>
          </p:cNvPr>
          <p:cNvPicPr>
            <a:picLocks noChangeAspect="1"/>
          </p:cNvPicPr>
          <p:nvPr/>
        </p:nvPicPr>
        <p:blipFill>
          <a:blip r:embed="rId3"/>
          <a:stretch>
            <a:fillRect/>
          </a:stretch>
        </p:blipFill>
        <p:spPr>
          <a:xfrm>
            <a:off x="5604164" y="1933607"/>
            <a:ext cx="6373090" cy="2071046"/>
          </a:xfrm>
          <a:prstGeom prst="rect">
            <a:avLst/>
          </a:prstGeom>
          <a:noFill/>
        </p:spPr>
      </p:pic>
    </p:spTree>
    <p:extLst>
      <p:ext uri="{BB962C8B-B14F-4D97-AF65-F5344CB8AC3E}">
        <p14:creationId xmlns:p14="http://schemas.microsoft.com/office/powerpoint/2010/main" val="377741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78B2-D119-5742-31A1-DF914B39755A}"/>
              </a:ext>
            </a:extLst>
          </p:cNvPr>
          <p:cNvSpPr>
            <a:spLocks noGrp="1"/>
          </p:cNvSpPr>
          <p:nvPr>
            <p:ph type="title"/>
          </p:nvPr>
        </p:nvSpPr>
        <p:spPr>
          <a:xfrm>
            <a:off x="1718954" y="-77198"/>
            <a:ext cx="10515600" cy="1325563"/>
          </a:xfrm>
        </p:spPr>
        <p:txBody>
          <a:bodyPr/>
          <a:lstStyle/>
          <a:p>
            <a:r>
              <a:rPr lang="en-US">
                <a:latin typeface="Arial"/>
                <a:cs typeface="Arial"/>
              </a:rPr>
              <a:t>Financial Aid Resources </a:t>
            </a:r>
            <a:endParaRPr lang="en-US"/>
          </a:p>
        </p:txBody>
      </p:sp>
      <p:sp>
        <p:nvSpPr>
          <p:cNvPr id="3" name="Content Placeholder 2">
            <a:extLst>
              <a:ext uri="{FF2B5EF4-FFF2-40B4-BE49-F238E27FC236}">
                <a16:creationId xmlns:a16="http://schemas.microsoft.com/office/drawing/2014/main" id="{3EF72E9C-67F5-9EB2-F365-33E2AD5D6B9E}"/>
              </a:ext>
            </a:extLst>
          </p:cNvPr>
          <p:cNvSpPr>
            <a:spLocks noGrp="1"/>
          </p:cNvSpPr>
          <p:nvPr>
            <p:ph idx="1"/>
          </p:nvPr>
        </p:nvSpPr>
        <p:spPr>
          <a:xfrm>
            <a:off x="1813133" y="939868"/>
            <a:ext cx="10515600" cy="4351338"/>
          </a:xfrm>
        </p:spPr>
        <p:txBody>
          <a:bodyPr vert="horz" lIns="91440" tIns="45720" rIns="91440" bIns="45720" rtlCol="0" anchor="t">
            <a:normAutofit/>
          </a:bodyPr>
          <a:lstStyle/>
          <a:p>
            <a:endParaRPr lang="en-US" sz="2400">
              <a:latin typeface="Arial"/>
              <a:cs typeface="Arial"/>
            </a:endParaRPr>
          </a:p>
          <a:p>
            <a:pPr marL="0" indent="0">
              <a:buNone/>
            </a:pPr>
            <a:r>
              <a:rPr lang="en-US" sz="2400">
                <a:latin typeface="Arial"/>
                <a:cs typeface="Arial"/>
              </a:rPr>
              <a:t>Student Employment</a:t>
            </a:r>
            <a:endParaRPr lang="en-US"/>
          </a:p>
          <a:p>
            <a:pPr marL="342900" indent="-342900"/>
            <a:r>
              <a:rPr lang="en-US" sz="2400">
                <a:latin typeface="Arial"/>
                <a:cs typeface="Arial"/>
                <a:hlinkClick r:id="rId3"/>
              </a:rPr>
              <a:t>Federal Work-Study (FWS)</a:t>
            </a:r>
            <a:endParaRPr lang="en-US" sz="2400">
              <a:latin typeface="Arial"/>
              <a:cs typeface="Arial"/>
            </a:endParaRPr>
          </a:p>
          <a:p>
            <a:pPr marL="342900" indent="-342900"/>
            <a:endParaRPr lang="en-US" sz="2400">
              <a:latin typeface="Arial"/>
              <a:cs typeface="Arial"/>
            </a:endParaRPr>
          </a:p>
          <a:p>
            <a:pPr marL="0" indent="0">
              <a:buNone/>
            </a:pPr>
            <a:r>
              <a:rPr lang="en-US" sz="2400">
                <a:latin typeface="Arial"/>
                <a:cs typeface="Arial"/>
              </a:rPr>
              <a:t>General</a:t>
            </a:r>
          </a:p>
          <a:p>
            <a:pPr marL="342900" indent="-342900"/>
            <a:r>
              <a:rPr lang="en-US" sz="2400">
                <a:latin typeface="Arial"/>
                <a:cs typeface="Arial"/>
                <a:hlinkClick r:id="rId4"/>
              </a:rPr>
              <a:t>Free Application for Federal Student Aid (FAFSA)</a:t>
            </a:r>
            <a:endParaRPr lang="en-US" sz="2400">
              <a:latin typeface="Arial"/>
              <a:cs typeface="Arial"/>
            </a:endParaRPr>
          </a:p>
          <a:p>
            <a:pPr marL="342900" indent="-342900"/>
            <a:r>
              <a:rPr lang="en-US" sz="2400">
                <a:latin typeface="Arial"/>
                <a:cs typeface="Arial"/>
                <a:hlinkClick r:id="rId5"/>
              </a:rPr>
              <a:t>Scholarships</a:t>
            </a:r>
            <a:endParaRPr lang="en-US" sz="2400">
              <a:latin typeface="Arial"/>
              <a:cs typeface="Arial"/>
            </a:endParaRPr>
          </a:p>
          <a:p>
            <a:pPr marL="342900" indent="-342900"/>
            <a:endParaRPr lang="en-US" sz="2400">
              <a:latin typeface="Arial"/>
              <a:cs typeface="Arial"/>
            </a:endParaRPr>
          </a:p>
          <a:p>
            <a:pPr marL="800100" lvl="1" indent="-342900"/>
            <a:endParaRPr lang="en-US" sz="2000">
              <a:latin typeface="Arial"/>
              <a:cs typeface="Arial"/>
            </a:endParaRPr>
          </a:p>
          <a:p>
            <a:pPr marL="342900" indent="-342900"/>
            <a:endParaRPr lang="en-US" sz="2400">
              <a:latin typeface="Arial"/>
              <a:cs typeface="Arial"/>
            </a:endParaRPr>
          </a:p>
          <a:p>
            <a:pPr marL="0" indent="0">
              <a:buNone/>
            </a:pPr>
            <a:endParaRPr lang="en-US" sz="2400" b="1">
              <a:latin typeface="Arial"/>
              <a:cs typeface="Arial"/>
            </a:endParaRPr>
          </a:p>
          <a:p>
            <a:pPr marL="0" indent="0">
              <a:buNone/>
            </a:pPr>
            <a:endParaRPr lang="en-US" sz="2400">
              <a:latin typeface="Arial"/>
              <a:cs typeface="Arial"/>
            </a:endParaRPr>
          </a:p>
        </p:txBody>
      </p:sp>
    </p:spTree>
    <p:extLst>
      <p:ext uri="{BB962C8B-B14F-4D97-AF65-F5344CB8AC3E}">
        <p14:creationId xmlns:p14="http://schemas.microsoft.com/office/powerpoint/2010/main" val="105620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78B2-D119-5742-31A1-DF914B39755A}"/>
              </a:ext>
            </a:extLst>
          </p:cNvPr>
          <p:cNvSpPr>
            <a:spLocks noGrp="1"/>
          </p:cNvSpPr>
          <p:nvPr>
            <p:ph type="title"/>
          </p:nvPr>
        </p:nvSpPr>
        <p:spPr>
          <a:xfrm>
            <a:off x="1718954" y="-77198"/>
            <a:ext cx="10515600" cy="1325563"/>
          </a:xfrm>
        </p:spPr>
        <p:txBody>
          <a:bodyPr/>
          <a:lstStyle/>
          <a:p>
            <a:r>
              <a:rPr lang="en-US">
                <a:latin typeface="Arial"/>
                <a:cs typeface="Arial"/>
              </a:rPr>
              <a:t>FWS: Basics</a:t>
            </a:r>
            <a:endParaRPr lang="en-US"/>
          </a:p>
        </p:txBody>
      </p:sp>
      <p:sp>
        <p:nvSpPr>
          <p:cNvPr id="3" name="Content Placeholder 2">
            <a:extLst>
              <a:ext uri="{FF2B5EF4-FFF2-40B4-BE49-F238E27FC236}">
                <a16:creationId xmlns:a16="http://schemas.microsoft.com/office/drawing/2014/main" id="{3EF72E9C-67F5-9EB2-F365-33E2AD5D6B9E}"/>
              </a:ext>
            </a:extLst>
          </p:cNvPr>
          <p:cNvSpPr>
            <a:spLocks noGrp="1"/>
          </p:cNvSpPr>
          <p:nvPr>
            <p:ph idx="1"/>
          </p:nvPr>
        </p:nvSpPr>
        <p:spPr>
          <a:xfrm>
            <a:off x="1813133" y="939868"/>
            <a:ext cx="10515600" cy="4351338"/>
          </a:xfrm>
        </p:spPr>
        <p:txBody>
          <a:bodyPr vert="horz" lIns="91440" tIns="45720" rIns="91440" bIns="45720" rtlCol="0" anchor="t">
            <a:normAutofit/>
          </a:bodyPr>
          <a:lstStyle/>
          <a:p>
            <a:endParaRPr lang="en-US" sz="2400"/>
          </a:p>
          <a:p>
            <a:pPr marL="342900" indent="-342900"/>
            <a:r>
              <a:rPr lang="en-US" sz="2400" dirty="0">
                <a:latin typeface="Arial"/>
                <a:cs typeface="Arial"/>
              </a:rPr>
              <a:t>Need-based program</a:t>
            </a:r>
            <a:endParaRPr lang="en-US" sz="2400" dirty="0"/>
          </a:p>
          <a:p>
            <a:pPr marL="342900" indent="-342900"/>
            <a:r>
              <a:rPr lang="en-US" sz="2400" dirty="0">
                <a:latin typeface="Arial"/>
                <a:cs typeface="Arial"/>
              </a:rPr>
              <a:t>Students submit the FAFSA each year to determine eligibility</a:t>
            </a:r>
            <a:endParaRPr lang="en-US" sz="2400" dirty="0"/>
          </a:p>
          <a:p>
            <a:pPr marL="342900" indent="-342900"/>
            <a:r>
              <a:rPr lang="en-US" sz="2400" dirty="0">
                <a:latin typeface="Arial"/>
                <a:cs typeface="Arial"/>
              </a:rPr>
              <a:t>May not displace or replace other workers</a:t>
            </a:r>
          </a:p>
          <a:p>
            <a:pPr marL="342900" indent="-342900"/>
            <a:r>
              <a:rPr lang="en-US" sz="2400" dirty="0">
                <a:latin typeface="Arial"/>
                <a:cs typeface="Arial"/>
              </a:rPr>
              <a:t>May not schedule students during class periods</a:t>
            </a:r>
          </a:p>
          <a:p>
            <a:pPr marL="342900" indent="-342900"/>
            <a:r>
              <a:rPr lang="en-US" sz="2400" dirty="0">
                <a:latin typeface="Arial"/>
                <a:cs typeface="Arial"/>
              </a:rPr>
              <a:t>Federal funds cover 75% of qualifying wages</a:t>
            </a:r>
          </a:p>
          <a:p>
            <a:pPr marL="0" indent="0">
              <a:buNone/>
            </a:pPr>
            <a:endParaRPr lang="en-US" sz="2400" dirty="0">
              <a:latin typeface="Arial"/>
              <a:cs typeface="Arial"/>
            </a:endParaRPr>
          </a:p>
          <a:p>
            <a:pPr marL="342900" indent="-342900"/>
            <a:endParaRPr lang="en-US" sz="2400" dirty="0"/>
          </a:p>
          <a:p>
            <a:pPr marL="342900" indent="-342900"/>
            <a:endParaRPr lang="en-US" sz="2400">
              <a:latin typeface="Arial"/>
              <a:cs typeface="Arial"/>
            </a:endParaRPr>
          </a:p>
          <a:p>
            <a:pPr marL="0" indent="0">
              <a:buNone/>
            </a:pPr>
            <a:endParaRPr lang="en-US" sz="2400" b="1">
              <a:latin typeface="Arial"/>
              <a:cs typeface="Arial"/>
            </a:endParaRPr>
          </a:p>
          <a:p>
            <a:pPr marL="0" indent="0">
              <a:buNone/>
            </a:pPr>
            <a:endParaRPr lang="en-US" sz="2400">
              <a:latin typeface="Arial"/>
              <a:cs typeface="Arial"/>
            </a:endParaRPr>
          </a:p>
        </p:txBody>
      </p:sp>
    </p:spTree>
    <p:extLst>
      <p:ext uri="{BB962C8B-B14F-4D97-AF65-F5344CB8AC3E}">
        <p14:creationId xmlns:p14="http://schemas.microsoft.com/office/powerpoint/2010/main" val="246356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78B2-D119-5742-31A1-DF914B39755A}"/>
              </a:ext>
            </a:extLst>
          </p:cNvPr>
          <p:cNvSpPr>
            <a:spLocks noGrp="1"/>
          </p:cNvSpPr>
          <p:nvPr>
            <p:ph type="title"/>
          </p:nvPr>
        </p:nvSpPr>
        <p:spPr>
          <a:xfrm>
            <a:off x="1718954" y="-77198"/>
            <a:ext cx="10515600" cy="1325563"/>
          </a:xfrm>
        </p:spPr>
        <p:txBody>
          <a:bodyPr/>
          <a:lstStyle/>
          <a:p>
            <a:r>
              <a:rPr lang="en-US" dirty="0">
                <a:latin typeface="Arial"/>
                <a:cs typeface="Arial"/>
              </a:rPr>
              <a:t>FWS: Scheduling</a:t>
            </a:r>
            <a:endParaRPr lang="en-US" dirty="0"/>
          </a:p>
        </p:txBody>
      </p:sp>
      <p:sp>
        <p:nvSpPr>
          <p:cNvPr id="3" name="Content Placeholder 2">
            <a:extLst>
              <a:ext uri="{FF2B5EF4-FFF2-40B4-BE49-F238E27FC236}">
                <a16:creationId xmlns:a16="http://schemas.microsoft.com/office/drawing/2014/main" id="{3EF72E9C-67F5-9EB2-F365-33E2AD5D6B9E}"/>
              </a:ext>
            </a:extLst>
          </p:cNvPr>
          <p:cNvSpPr>
            <a:spLocks noGrp="1"/>
          </p:cNvSpPr>
          <p:nvPr>
            <p:ph idx="1"/>
          </p:nvPr>
        </p:nvSpPr>
        <p:spPr>
          <a:xfrm>
            <a:off x="1813133" y="939868"/>
            <a:ext cx="10061825" cy="4351338"/>
          </a:xfrm>
        </p:spPr>
        <p:txBody>
          <a:bodyPr vert="horz" lIns="91440" tIns="45720" rIns="91440" bIns="45720" rtlCol="0" anchor="t">
            <a:normAutofit/>
          </a:bodyPr>
          <a:lstStyle/>
          <a:p>
            <a:endParaRPr lang="en-US" sz="2400"/>
          </a:p>
          <a:p>
            <a:pPr marL="342900" indent="-342900"/>
            <a:r>
              <a:rPr lang="en-US" sz="2400" dirty="0">
                <a:latin typeface="Arial"/>
                <a:cs typeface="Arial"/>
              </a:rPr>
              <a:t>In general, FWS eligibility will not directly impact whether it is </a:t>
            </a:r>
            <a:r>
              <a:rPr lang="en-US" sz="2400" b="1" dirty="0">
                <a:latin typeface="Arial"/>
                <a:cs typeface="Arial"/>
              </a:rPr>
              <a:t>permissible </a:t>
            </a:r>
            <a:r>
              <a:rPr lang="en-US" sz="2400" dirty="0">
                <a:latin typeface="Arial"/>
                <a:cs typeface="Arial"/>
              </a:rPr>
              <a:t>to hire a student</a:t>
            </a:r>
          </a:p>
          <a:p>
            <a:pPr marL="342900" indent="-342900"/>
            <a:r>
              <a:rPr lang="en-US" sz="2400" dirty="0">
                <a:latin typeface="Arial"/>
                <a:cs typeface="Arial"/>
              </a:rPr>
              <a:t>Budget drives what is </a:t>
            </a:r>
            <a:r>
              <a:rPr lang="en-US" sz="2400" b="1" dirty="0">
                <a:latin typeface="Arial"/>
                <a:cs typeface="Arial"/>
              </a:rPr>
              <a:t>possible </a:t>
            </a:r>
            <a:r>
              <a:rPr lang="en-US" sz="2400" dirty="0">
                <a:latin typeface="Arial"/>
                <a:cs typeface="Arial"/>
              </a:rPr>
              <a:t>for the department to afford</a:t>
            </a:r>
          </a:p>
          <a:p>
            <a:pPr marL="342900" indent="-342900"/>
            <a:r>
              <a:rPr lang="en-US" sz="2400" dirty="0">
                <a:latin typeface="Arial"/>
                <a:cs typeface="Arial"/>
              </a:rPr>
              <a:t>No special HR paperwork required to initiate or continue employment</a:t>
            </a:r>
          </a:p>
          <a:p>
            <a:pPr marL="0" indent="0">
              <a:buNone/>
            </a:pPr>
            <a:endParaRPr lang="en-US" sz="2400" dirty="0">
              <a:latin typeface="Arial"/>
              <a:cs typeface="Arial"/>
            </a:endParaRPr>
          </a:p>
          <a:p>
            <a:pPr marL="0" indent="0">
              <a:buNone/>
            </a:pPr>
            <a:endParaRPr lang="en-US" sz="2400" dirty="0">
              <a:latin typeface="Arial"/>
              <a:cs typeface="Arial"/>
            </a:endParaRPr>
          </a:p>
          <a:p>
            <a:pPr marL="342900" indent="-342900"/>
            <a:endParaRPr lang="en-US" sz="2400">
              <a:latin typeface="Arial"/>
              <a:cs typeface="Arial"/>
            </a:endParaRPr>
          </a:p>
          <a:p>
            <a:pPr marL="0" indent="0">
              <a:buNone/>
            </a:pPr>
            <a:endParaRPr lang="en-US" sz="2400" b="1">
              <a:latin typeface="Arial"/>
              <a:cs typeface="Arial"/>
            </a:endParaRPr>
          </a:p>
          <a:p>
            <a:pPr marL="0" indent="0">
              <a:buNone/>
            </a:pPr>
            <a:endParaRPr lang="en-US" sz="2400">
              <a:latin typeface="Arial"/>
              <a:cs typeface="Arial"/>
            </a:endParaRPr>
          </a:p>
        </p:txBody>
      </p:sp>
    </p:spTree>
    <p:extLst>
      <p:ext uri="{BB962C8B-B14F-4D97-AF65-F5344CB8AC3E}">
        <p14:creationId xmlns:p14="http://schemas.microsoft.com/office/powerpoint/2010/main" val="393087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78B2-D119-5742-31A1-DF914B39755A}"/>
              </a:ext>
            </a:extLst>
          </p:cNvPr>
          <p:cNvSpPr>
            <a:spLocks noGrp="1"/>
          </p:cNvSpPr>
          <p:nvPr>
            <p:ph type="title"/>
          </p:nvPr>
        </p:nvSpPr>
        <p:spPr>
          <a:xfrm>
            <a:off x="1718954" y="-77198"/>
            <a:ext cx="10515600" cy="1325563"/>
          </a:xfrm>
        </p:spPr>
        <p:txBody>
          <a:bodyPr/>
          <a:lstStyle/>
          <a:p>
            <a:r>
              <a:rPr lang="en-US">
                <a:latin typeface="Arial"/>
                <a:cs typeface="Arial"/>
              </a:rPr>
              <a:t>FWS: Monitor Spending</a:t>
            </a:r>
            <a:endParaRPr lang="en-US"/>
          </a:p>
        </p:txBody>
      </p:sp>
      <p:sp>
        <p:nvSpPr>
          <p:cNvPr id="3" name="Content Placeholder 2">
            <a:extLst>
              <a:ext uri="{FF2B5EF4-FFF2-40B4-BE49-F238E27FC236}">
                <a16:creationId xmlns:a16="http://schemas.microsoft.com/office/drawing/2014/main" id="{3EF72E9C-67F5-9EB2-F365-33E2AD5D6B9E}"/>
              </a:ext>
            </a:extLst>
          </p:cNvPr>
          <p:cNvSpPr>
            <a:spLocks noGrp="1"/>
          </p:cNvSpPr>
          <p:nvPr>
            <p:ph idx="1"/>
          </p:nvPr>
        </p:nvSpPr>
        <p:spPr>
          <a:xfrm>
            <a:off x="1813133" y="939868"/>
            <a:ext cx="10515600" cy="5258888"/>
          </a:xfrm>
        </p:spPr>
        <p:txBody>
          <a:bodyPr vert="horz" lIns="91440" tIns="45720" rIns="91440" bIns="45720" rtlCol="0" anchor="t">
            <a:normAutofit/>
          </a:bodyPr>
          <a:lstStyle/>
          <a:p>
            <a:endParaRPr lang="en-US" sz="2400"/>
          </a:p>
          <a:p>
            <a:pPr marL="342900" indent="-342900"/>
            <a:r>
              <a:rPr lang="en-US" sz="2400" dirty="0">
                <a:latin typeface="Arial"/>
                <a:cs typeface="Arial"/>
              </a:rPr>
              <a:t>WISER line item represents budget for departmental share</a:t>
            </a:r>
          </a:p>
          <a:p>
            <a:pPr marL="800100" lvl="1"/>
            <a:r>
              <a:rPr lang="en-US" sz="2000" dirty="0">
                <a:latin typeface="Arial"/>
                <a:cs typeface="Arial"/>
              </a:rPr>
              <a:t>FWS Hourly: Acct 1781</a:t>
            </a:r>
          </a:p>
          <a:p>
            <a:pPr marL="800100" lvl="1"/>
            <a:r>
              <a:rPr lang="en-US" sz="2000" dirty="0">
                <a:latin typeface="Arial"/>
                <a:cs typeface="Arial"/>
              </a:rPr>
              <a:t>Regular Hourly: Acct 1771</a:t>
            </a:r>
          </a:p>
          <a:p>
            <a:pPr marL="342900" indent="-342900"/>
            <a:r>
              <a:rPr lang="en-US" sz="2400" dirty="0">
                <a:latin typeface="Arial"/>
                <a:cs typeface="Arial"/>
              </a:rPr>
              <a:t>Ask students to share biweekly balance reports during academic year</a:t>
            </a:r>
            <a:endParaRPr lang="en-US" sz="2400" dirty="0"/>
          </a:p>
          <a:p>
            <a:pPr marL="800100" lvl="1" indent="-342900"/>
            <a:r>
              <a:rPr lang="en-US" sz="2000" dirty="0">
                <a:latin typeface="Arial"/>
                <a:cs typeface="Arial"/>
              </a:rPr>
              <a:t>Figures are as of the last date of a previous pay period</a:t>
            </a:r>
          </a:p>
          <a:p>
            <a:pPr marL="800100" lvl="1" indent="-342900"/>
            <a:r>
              <a:rPr lang="en-US" sz="2000" dirty="0">
                <a:latin typeface="Arial"/>
                <a:cs typeface="Arial"/>
              </a:rPr>
              <a:t>Amounts may change (e.g., receipt of outside aid, less than half-time enrollment)</a:t>
            </a:r>
            <a:endParaRPr lang="en-US" dirty="0"/>
          </a:p>
          <a:p>
            <a:pPr marL="800100" lvl="1" indent="-342900"/>
            <a:r>
              <a:rPr lang="en-US" sz="2000" dirty="0">
                <a:latin typeface="Arial"/>
                <a:cs typeface="Arial"/>
              </a:rPr>
              <a:t>All eligible positions pull from FWS balance by default</a:t>
            </a:r>
          </a:p>
          <a:p>
            <a:pPr marL="114300" indent="0">
              <a:buNone/>
            </a:pPr>
            <a:endParaRPr lang="en-US" sz="2400">
              <a:latin typeface="Arial"/>
              <a:cs typeface="Arial"/>
            </a:endParaRPr>
          </a:p>
          <a:p>
            <a:pPr marL="800100" lvl="1" indent="-342900"/>
            <a:endParaRPr lang="en-US" sz="2000">
              <a:latin typeface="Arial"/>
              <a:cs typeface="Arial"/>
            </a:endParaRPr>
          </a:p>
          <a:p>
            <a:pPr marL="800100" lvl="1" indent="-342900"/>
            <a:endParaRPr lang="en-US" sz="20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0" indent="0">
              <a:buNone/>
            </a:pPr>
            <a:endParaRPr lang="en-US" sz="2400" b="1">
              <a:latin typeface="Arial"/>
              <a:cs typeface="Arial"/>
            </a:endParaRPr>
          </a:p>
          <a:p>
            <a:pPr marL="0" indent="0">
              <a:buNone/>
            </a:pPr>
            <a:endParaRPr lang="en-US" sz="2400">
              <a:latin typeface="Arial"/>
              <a:cs typeface="Arial"/>
            </a:endParaRPr>
          </a:p>
        </p:txBody>
      </p:sp>
    </p:spTree>
    <p:extLst>
      <p:ext uri="{BB962C8B-B14F-4D97-AF65-F5344CB8AC3E}">
        <p14:creationId xmlns:p14="http://schemas.microsoft.com/office/powerpoint/2010/main" val="5301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78B2-D119-5742-31A1-DF914B39755A}"/>
              </a:ext>
            </a:extLst>
          </p:cNvPr>
          <p:cNvSpPr>
            <a:spLocks noGrp="1"/>
          </p:cNvSpPr>
          <p:nvPr>
            <p:ph type="title"/>
          </p:nvPr>
        </p:nvSpPr>
        <p:spPr>
          <a:xfrm>
            <a:off x="1718954" y="-77198"/>
            <a:ext cx="10515600" cy="1325563"/>
          </a:xfrm>
        </p:spPr>
        <p:txBody>
          <a:bodyPr/>
          <a:lstStyle/>
          <a:p>
            <a:r>
              <a:rPr lang="en-US">
                <a:latin typeface="Arial"/>
                <a:cs typeface="Arial"/>
              </a:rPr>
              <a:t>FWS: Projecting Hours</a:t>
            </a:r>
            <a:endParaRPr lang="en-US"/>
          </a:p>
        </p:txBody>
      </p:sp>
      <p:sp>
        <p:nvSpPr>
          <p:cNvPr id="3" name="Content Placeholder 2">
            <a:extLst>
              <a:ext uri="{FF2B5EF4-FFF2-40B4-BE49-F238E27FC236}">
                <a16:creationId xmlns:a16="http://schemas.microsoft.com/office/drawing/2014/main" id="{3EF72E9C-67F5-9EB2-F365-33E2AD5D6B9E}"/>
              </a:ext>
            </a:extLst>
          </p:cNvPr>
          <p:cNvSpPr>
            <a:spLocks noGrp="1"/>
          </p:cNvSpPr>
          <p:nvPr>
            <p:ph idx="1"/>
          </p:nvPr>
        </p:nvSpPr>
        <p:spPr>
          <a:xfrm>
            <a:off x="1813133" y="939868"/>
            <a:ext cx="10515600" cy="5258888"/>
          </a:xfrm>
        </p:spPr>
        <p:txBody>
          <a:bodyPr vert="horz" lIns="91440" tIns="45720" rIns="91440" bIns="45720" rtlCol="0" anchor="t">
            <a:normAutofit/>
          </a:bodyPr>
          <a:lstStyle/>
          <a:p>
            <a:endParaRPr lang="en-US" sz="2400"/>
          </a:p>
          <a:p>
            <a:pPr marL="0" indent="0">
              <a:buNone/>
            </a:pPr>
            <a:r>
              <a:rPr lang="en-US" sz="2400" dirty="0">
                <a:latin typeface="Arial"/>
                <a:cs typeface="Arial"/>
              </a:rPr>
              <a:t>FWS Balance ÷ Hourly Wage = Total number of hours</a:t>
            </a:r>
          </a:p>
          <a:p>
            <a:pPr marL="0" indent="0">
              <a:buNone/>
            </a:pPr>
            <a:endParaRPr lang="en-US" sz="2400" dirty="0">
              <a:latin typeface="Arial"/>
              <a:cs typeface="Arial"/>
            </a:endParaRPr>
          </a:p>
          <a:p>
            <a:pPr marL="0">
              <a:buNone/>
            </a:pPr>
            <a:r>
              <a:rPr lang="en-US" sz="2400" dirty="0">
                <a:latin typeface="Arial"/>
                <a:cs typeface="Arial"/>
              </a:rPr>
              <a:t>          2000 ÷ 12 =  166.7 </a:t>
            </a:r>
          </a:p>
          <a:p>
            <a:pPr marL="0" indent="0">
              <a:buNone/>
            </a:pPr>
            <a:endParaRPr lang="en-US" sz="2400" dirty="0">
              <a:latin typeface="Arial"/>
              <a:cs typeface="Arial"/>
            </a:endParaRPr>
          </a:p>
          <a:p>
            <a:pPr marL="0" indent="0">
              <a:buNone/>
            </a:pPr>
            <a:r>
              <a:rPr lang="en-US" sz="2400" dirty="0">
                <a:latin typeface="Arial"/>
                <a:cs typeface="Arial"/>
              </a:rPr>
              <a:t>Total hours / Number of Earning Weeks = Number of hours per week</a:t>
            </a:r>
          </a:p>
          <a:p>
            <a:pPr marL="0" indent="0">
              <a:buNone/>
            </a:pPr>
            <a:endParaRPr lang="en-US" sz="2400">
              <a:latin typeface="Arial"/>
              <a:cs typeface="Arial"/>
            </a:endParaRPr>
          </a:p>
          <a:p>
            <a:pPr>
              <a:buNone/>
            </a:pPr>
            <a:r>
              <a:rPr lang="en-US" sz="2400" dirty="0">
                <a:latin typeface="Arial"/>
                <a:cs typeface="Arial"/>
              </a:rPr>
              <a:t>          166.7 ÷ 28 =  5.95</a:t>
            </a:r>
          </a:p>
          <a:p>
            <a:pPr marL="342900" indent="-342900"/>
            <a:endParaRPr lang="en-US" sz="2400">
              <a:latin typeface="Arial"/>
              <a:cs typeface="Arial"/>
            </a:endParaRPr>
          </a:p>
          <a:p>
            <a:pPr marL="342900" indent="-342900"/>
            <a:endParaRPr lang="en-US" sz="2400">
              <a:latin typeface="Arial"/>
              <a:cs typeface="Arial"/>
            </a:endParaRPr>
          </a:p>
          <a:p>
            <a:pPr marL="0" indent="0">
              <a:buNone/>
            </a:pPr>
            <a:endParaRPr lang="en-US" sz="2400" b="1">
              <a:latin typeface="Arial"/>
              <a:cs typeface="Arial"/>
            </a:endParaRPr>
          </a:p>
          <a:p>
            <a:pPr marL="0" indent="0">
              <a:buNone/>
            </a:pPr>
            <a:endParaRPr lang="en-US" sz="2400">
              <a:latin typeface="Arial"/>
              <a:cs typeface="Arial"/>
            </a:endParaRPr>
          </a:p>
        </p:txBody>
      </p:sp>
    </p:spTree>
    <p:extLst>
      <p:ext uri="{BB962C8B-B14F-4D97-AF65-F5344CB8AC3E}">
        <p14:creationId xmlns:p14="http://schemas.microsoft.com/office/powerpoint/2010/main" val="202369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78B2-D119-5742-31A1-DF914B39755A}"/>
              </a:ext>
            </a:extLst>
          </p:cNvPr>
          <p:cNvSpPr>
            <a:spLocks noGrp="1"/>
          </p:cNvSpPr>
          <p:nvPr>
            <p:ph type="title"/>
          </p:nvPr>
        </p:nvSpPr>
        <p:spPr>
          <a:xfrm>
            <a:off x="1718954" y="-77198"/>
            <a:ext cx="10515600" cy="1325563"/>
          </a:xfrm>
        </p:spPr>
        <p:txBody>
          <a:bodyPr/>
          <a:lstStyle/>
          <a:p>
            <a:r>
              <a:rPr lang="en-US" dirty="0">
                <a:latin typeface="Arial"/>
                <a:cs typeface="Arial"/>
              </a:rPr>
              <a:t>FWS: Waitlist</a:t>
            </a:r>
            <a:endParaRPr lang="en-US" dirty="0"/>
          </a:p>
        </p:txBody>
      </p:sp>
      <p:sp>
        <p:nvSpPr>
          <p:cNvPr id="3" name="Content Placeholder 2">
            <a:extLst>
              <a:ext uri="{FF2B5EF4-FFF2-40B4-BE49-F238E27FC236}">
                <a16:creationId xmlns:a16="http://schemas.microsoft.com/office/drawing/2014/main" id="{3EF72E9C-67F5-9EB2-F365-33E2AD5D6B9E}"/>
              </a:ext>
            </a:extLst>
          </p:cNvPr>
          <p:cNvSpPr>
            <a:spLocks noGrp="1"/>
          </p:cNvSpPr>
          <p:nvPr>
            <p:ph idx="1"/>
          </p:nvPr>
        </p:nvSpPr>
        <p:spPr>
          <a:xfrm>
            <a:off x="1813133" y="939868"/>
            <a:ext cx="10109860" cy="5258888"/>
          </a:xfrm>
        </p:spPr>
        <p:txBody>
          <a:bodyPr vert="horz" lIns="91440" tIns="45720" rIns="91440" bIns="45720" rtlCol="0" anchor="t">
            <a:normAutofit/>
          </a:bodyPr>
          <a:lstStyle/>
          <a:p>
            <a:endParaRPr lang="en-US" sz="2400"/>
          </a:p>
          <a:p>
            <a:pPr marL="342900" indent="-342900"/>
            <a:r>
              <a:rPr lang="en-US" sz="2400" dirty="0">
                <a:latin typeface="Arial"/>
                <a:cs typeface="Arial"/>
              </a:rPr>
              <a:t>You may ask continuing or prospective student employees to add themselves to the </a:t>
            </a:r>
            <a:r>
              <a:rPr lang="en-US" sz="2400" dirty="0">
                <a:latin typeface="Arial"/>
                <a:cs typeface="Arial"/>
                <a:hlinkClick r:id="rId3"/>
              </a:rPr>
              <a:t>FWS Waitlist</a:t>
            </a:r>
            <a:r>
              <a:rPr lang="en-US" sz="2400" dirty="0">
                <a:latin typeface="Arial"/>
                <a:cs typeface="Arial"/>
              </a:rPr>
              <a:t>.</a:t>
            </a:r>
            <a:endParaRPr lang="en-US"/>
          </a:p>
          <a:p>
            <a:pPr marL="800100" lvl="1" indent="-342900"/>
            <a:r>
              <a:rPr lang="en-US" sz="2000" dirty="0">
                <a:latin typeface="Arial"/>
                <a:cs typeface="Arial"/>
              </a:rPr>
              <a:t>Explain how the program impacts your budget (and scheduling, if applicable)</a:t>
            </a:r>
          </a:p>
          <a:p>
            <a:pPr marL="800100" lvl="1" indent="-342900"/>
            <a:r>
              <a:rPr lang="en-US" sz="2000" dirty="0">
                <a:latin typeface="Arial"/>
                <a:cs typeface="Arial"/>
              </a:rPr>
              <a:t>Encourage students to contact with Financial Aid with further questions</a:t>
            </a:r>
          </a:p>
          <a:p>
            <a:pPr marL="342900" indent="-342900"/>
            <a:r>
              <a:rPr lang="en-US" sz="2400" dirty="0">
                <a:latin typeface="Arial"/>
                <a:cs typeface="Arial"/>
              </a:rPr>
              <a:t>It is possible for a supervisor to submit a request for the student, but </a:t>
            </a:r>
          </a:p>
          <a:p>
            <a:pPr marL="800100" lvl="1" indent="-342900"/>
            <a:r>
              <a:rPr lang="en-US" sz="2000" dirty="0">
                <a:latin typeface="Arial"/>
                <a:cs typeface="Arial"/>
              </a:rPr>
              <a:t>Add comments indicating you are the supervisor</a:t>
            </a:r>
            <a:endParaRPr lang="en-US" dirty="0"/>
          </a:p>
          <a:p>
            <a:pPr marL="800100" lvl="1" indent="-342900"/>
            <a:r>
              <a:rPr lang="en-US" sz="2000" dirty="0">
                <a:latin typeface="Arial"/>
                <a:cs typeface="Arial"/>
              </a:rPr>
              <a:t>Do not consent to loan adjustments on the student's behalf</a:t>
            </a:r>
            <a:endParaRPr lang="en-US" dirty="0"/>
          </a:p>
          <a:p>
            <a:pPr marL="342900" indent="-342900"/>
            <a:r>
              <a:rPr lang="en-US" sz="2400" dirty="0">
                <a:latin typeface="Arial"/>
                <a:cs typeface="Arial"/>
              </a:rPr>
              <a:t>Financial Aid will review and follow up with the student via campus email if we are able to assign funds</a:t>
            </a:r>
          </a:p>
          <a:p>
            <a:pPr marL="800100" lvl="1" indent="-342900"/>
            <a:r>
              <a:rPr lang="en-US" sz="2000" dirty="0">
                <a:latin typeface="Arial"/>
                <a:cs typeface="Arial"/>
              </a:rPr>
              <a:t>First batch for the academic year is typically in July</a:t>
            </a:r>
            <a:endParaRPr lang="en-US" sz="2000" dirty="0"/>
          </a:p>
          <a:p>
            <a:pPr marL="800100" lvl="1" indent="-342900"/>
            <a:r>
              <a:rPr lang="en-US" sz="2000" dirty="0">
                <a:latin typeface="Arial"/>
                <a:cs typeface="Arial"/>
              </a:rPr>
              <a:t>Periodic review during academic year depending on aggregate earnings</a:t>
            </a:r>
          </a:p>
          <a:p>
            <a:pPr marL="800100" lvl="1" indent="-342900"/>
            <a:r>
              <a:rPr lang="en-US" sz="2000" dirty="0">
                <a:latin typeface="Arial"/>
                <a:cs typeface="Arial"/>
              </a:rPr>
              <a:t>We can typically accommodate most, if not all requests for eligible students</a:t>
            </a:r>
          </a:p>
          <a:p>
            <a:pPr marL="114300" indent="0">
              <a:buNone/>
            </a:pPr>
            <a:endParaRPr lang="en-US" sz="2400">
              <a:latin typeface="Arial"/>
              <a:cs typeface="Arial"/>
            </a:endParaRPr>
          </a:p>
          <a:p>
            <a:pPr marL="800100" lvl="1" indent="-342900"/>
            <a:endParaRPr lang="en-US" sz="2000">
              <a:latin typeface="Arial"/>
              <a:cs typeface="Arial"/>
            </a:endParaRPr>
          </a:p>
          <a:p>
            <a:pPr marL="800100" lvl="1" indent="-342900"/>
            <a:endParaRPr lang="en-US" sz="20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0" indent="0">
              <a:buNone/>
            </a:pPr>
            <a:endParaRPr lang="en-US" sz="2400" b="1">
              <a:latin typeface="Arial"/>
              <a:cs typeface="Arial"/>
            </a:endParaRPr>
          </a:p>
          <a:p>
            <a:pPr marL="0" indent="0">
              <a:buNone/>
            </a:pPr>
            <a:endParaRPr lang="en-US" sz="2400">
              <a:latin typeface="Arial"/>
              <a:cs typeface="Arial"/>
            </a:endParaRPr>
          </a:p>
        </p:txBody>
      </p:sp>
    </p:spTree>
    <p:extLst>
      <p:ext uri="{BB962C8B-B14F-4D97-AF65-F5344CB8AC3E}">
        <p14:creationId xmlns:p14="http://schemas.microsoft.com/office/powerpoint/2010/main" val="67148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78B2-D119-5742-31A1-DF914B39755A}"/>
              </a:ext>
            </a:extLst>
          </p:cNvPr>
          <p:cNvSpPr>
            <a:spLocks noGrp="1"/>
          </p:cNvSpPr>
          <p:nvPr>
            <p:ph type="title"/>
          </p:nvPr>
        </p:nvSpPr>
        <p:spPr>
          <a:xfrm>
            <a:off x="1718954" y="-77198"/>
            <a:ext cx="10515600" cy="1325563"/>
          </a:xfrm>
        </p:spPr>
        <p:txBody>
          <a:bodyPr/>
          <a:lstStyle/>
          <a:p>
            <a:r>
              <a:rPr lang="en-US" dirty="0">
                <a:latin typeface="Arial"/>
                <a:cs typeface="Arial"/>
              </a:rPr>
              <a:t>FWS: Exhausted Balance</a:t>
            </a:r>
            <a:endParaRPr lang="en-US" dirty="0"/>
          </a:p>
        </p:txBody>
      </p:sp>
      <p:sp>
        <p:nvSpPr>
          <p:cNvPr id="3" name="Content Placeholder 2">
            <a:extLst>
              <a:ext uri="{FF2B5EF4-FFF2-40B4-BE49-F238E27FC236}">
                <a16:creationId xmlns:a16="http://schemas.microsoft.com/office/drawing/2014/main" id="{3EF72E9C-67F5-9EB2-F365-33E2AD5D6B9E}"/>
              </a:ext>
            </a:extLst>
          </p:cNvPr>
          <p:cNvSpPr>
            <a:spLocks noGrp="1"/>
          </p:cNvSpPr>
          <p:nvPr>
            <p:ph idx="1"/>
          </p:nvPr>
        </p:nvSpPr>
        <p:spPr>
          <a:xfrm>
            <a:off x="1813133" y="939868"/>
            <a:ext cx="10109860" cy="5258888"/>
          </a:xfrm>
        </p:spPr>
        <p:txBody>
          <a:bodyPr vert="horz" lIns="91440" tIns="45720" rIns="91440" bIns="45720" rtlCol="0" anchor="t">
            <a:normAutofit/>
          </a:bodyPr>
          <a:lstStyle/>
          <a:p>
            <a:endParaRPr lang="en-US" sz="2400"/>
          </a:p>
          <a:p>
            <a:pPr marL="342900" indent="-342900"/>
            <a:r>
              <a:rPr lang="en-US" sz="2400" dirty="0">
                <a:latin typeface="Arial"/>
                <a:cs typeface="Arial"/>
              </a:rPr>
              <a:t>Student will receive a final biweekly balance report via campus email during the academic year</a:t>
            </a:r>
            <a:endParaRPr lang="en-US"/>
          </a:p>
          <a:p>
            <a:pPr marL="800100" lvl="1" indent="-342900"/>
            <a:r>
              <a:rPr lang="en-US" sz="2000" dirty="0">
                <a:latin typeface="Arial"/>
                <a:cs typeface="Arial"/>
              </a:rPr>
              <a:t>Keep in mind there is a delay due to payroll processing timelines</a:t>
            </a:r>
          </a:p>
          <a:p>
            <a:pPr marL="342900" indent="-342900"/>
            <a:r>
              <a:rPr lang="en-US" sz="2400" dirty="0">
                <a:latin typeface="Arial"/>
                <a:cs typeface="Arial"/>
              </a:rPr>
              <a:t>The department may continue scheduling the employee </a:t>
            </a:r>
          </a:p>
          <a:p>
            <a:pPr marL="342900" indent="-342900"/>
            <a:r>
              <a:rPr lang="en-US" sz="2400" dirty="0">
                <a:latin typeface="Arial"/>
                <a:cs typeface="Arial"/>
              </a:rPr>
              <a:t>Financial Aid completes periodic reviews and may increase FWS offers to meet aggregate spending targets</a:t>
            </a:r>
            <a:endParaRPr lang="en-US"/>
          </a:p>
          <a:p>
            <a:pPr marL="114300" indent="0">
              <a:buNone/>
            </a:pPr>
            <a:endParaRPr lang="en-US" sz="2400">
              <a:latin typeface="Arial"/>
              <a:cs typeface="Arial"/>
            </a:endParaRPr>
          </a:p>
          <a:p>
            <a:pPr marL="800100" lvl="1" indent="-342900"/>
            <a:endParaRPr lang="en-US" sz="2000">
              <a:latin typeface="Arial"/>
              <a:cs typeface="Arial"/>
            </a:endParaRPr>
          </a:p>
          <a:p>
            <a:pPr marL="800100" lvl="1" indent="-342900"/>
            <a:endParaRPr lang="en-US" sz="20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342900" indent="-342900"/>
            <a:endParaRPr lang="en-US" sz="2400">
              <a:latin typeface="Arial"/>
              <a:cs typeface="Arial"/>
            </a:endParaRPr>
          </a:p>
          <a:p>
            <a:pPr marL="0" indent="0">
              <a:buNone/>
            </a:pPr>
            <a:endParaRPr lang="en-US" sz="2400" b="1">
              <a:latin typeface="Arial"/>
              <a:cs typeface="Arial"/>
            </a:endParaRPr>
          </a:p>
          <a:p>
            <a:pPr marL="0" indent="0">
              <a:buNone/>
            </a:pPr>
            <a:endParaRPr lang="en-US" sz="2400">
              <a:latin typeface="Arial"/>
              <a:cs typeface="Arial"/>
            </a:endParaRPr>
          </a:p>
        </p:txBody>
      </p:sp>
    </p:spTree>
    <p:extLst>
      <p:ext uri="{BB962C8B-B14F-4D97-AF65-F5344CB8AC3E}">
        <p14:creationId xmlns:p14="http://schemas.microsoft.com/office/powerpoint/2010/main" val="164857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40A3-07B3-C478-EC57-4255C64AFDA2}"/>
              </a:ext>
            </a:extLst>
          </p:cNvPr>
          <p:cNvSpPr>
            <a:spLocks noGrp="1"/>
          </p:cNvSpPr>
          <p:nvPr>
            <p:ph type="title"/>
          </p:nvPr>
        </p:nvSpPr>
        <p:spPr>
          <a:xfrm>
            <a:off x="838200" y="365125"/>
            <a:ext cx="10515600" cy="1325563"/>
          </a:xfrm>
        </p:spPr>
        <p:txBody>
          <a:bodyPr anchor="b">
            <a:normAutofit/>
          </a:bodyPr>
          <a:lstStyle/>
          <a:p>
            <a:r>
              <a:rPr lang="en-US">
                <a:hlinkClick r:id="rId3"/>
              </a:rPr>
              <a:t>Effective Communication</a:t>
            </a:r>
            <a:endParaRPr lang="en-US"/>
          </a:p>
        </p:txBody>
      </p:sp>
      <p:sp>
        <p:nvSpPr>
          <p:cNvPr id="3" name="Content Placeholder 2">
            <a:extLst>
              <a:ext uri="{FF2B5EF4-FFF2-40B4-BE49-F238E27FC236}">
                <a16:creationId xmlns:a16="http://schemas.microsoft.com/office/drawing/2014/main" id="{578D9879-7E0C-B23B-E137-1CE514CB41A0}"/>
              </a:ext>
            </a:extLst>
          </p:cNvPr>
          <p:cNvSpPr>
            <a:spLocks noGrp="1"/>
          </p:cNvSpPr>
          <p:nvPr>
            <p:ph sz="half" idx="1"/>
          </p:nvPr>
        </p:nvSpPr>
        <p:spPr>
          <a:xfrm>
            <a:off x="838200" y="1825625"/>
            <a:ext cx="5181600" cy="4351338"/>
          </a:xfrm>
        </p:spPr>
        <p:txBody>
          <a:bodyPr vert="horz" lIns="91440" tIns="45720" rIns="91440" bIns="45720" rtlCol="0">
            <a:normAutofit/>
          </a:bodyPr>
          <a:lstStyle/>
          <a:p>
            <a:r>
              <a:rPr lang="en-US"/>
              <a:t>Clear Communication </a:t>
            </a:r>
          </a:p>
          <a:p>
            <a:r>
              <a:rPr lang="en-US"/>
              <a:t>Body language and tone</a:t>
            </a:r>
          </a:p>
          <a:p>
            <a:r>
              <a:rPr lang="en-US"/>
              <a:t>Difficult conversations</a:t>
            </a:r>
          </a:p>
          <a:p>
            <a:r>
              <a:rPr lang="en-US"/>
              <a:t>Continuous feedback</a:t>
            </a:r>
          </a:p>
        </p:txBody>
      </p:sp>
      <p:pic>
        <p:nvPicPr>
          <p:cNvPr id="4" name="Picture 3" descr="A pie chart with text on it&#10;&#10;Description automatically generated">
            <a:extLst>
              <a:ext uri="{FF2B5EF4-FFF2-40B4-BE49-F238E27FC236}">
                <a16:creationId xmlns:a16="http://schemas.microsoft.com/office/drawing/2014/main" id="{FBF0D571-1D77-8504-D51E-E9906E136F14}"/>
              </a:ext>
            </a:extLst>
          </p:cNvPr>
          <p:cNvPicPr>
            <a:picLocks noChangeAspect="1"/>
          </p:cNvPicPr>
          <p:nvPr/>
        </p:nvPicPr>
        <p:blipFill>
          <a:blip r:embed="rId4"/>
          <a:stretch>
            <a:fillRect/>
          </a:stretch>
        </p:blipFill>
        <p:spPr>
          <a:xfrm>
            <a:off x="6172200" y="2200688"/>
            <a:ext cx="5181600" cy="3601212"/>
          </a:xfrm>
          <a:prstGeom prst="rect">
            <a:avLst/>
          </a:prstGeom>
          <a:noFill/>
        </p:spPr>
      </p:pic>
      <p:sp>
        <p:nvSpPr>
          <p:cNvPr id="5" name="TextBox 4">
            <a:extLst>
              <a:ext uri="{FF2B5EF4-FFF2-40B4-BE49-F238E27FC236}">
                <a16:creationId xmlns:a16="http://schemas.microsoft.com/office/drawing/2014/main" id="{650E1219-D14C-B1A5-CFC0-FA767F28B992}"/>
              </a:ext>
            </a:extLst>
          </p:cNvPr>
          <p:cNvSpPr txBox="1"/>
          <p:nvPr/>
        </p:nvSpPr>
        <p:spPr>
          <a:xfrm>
            <a:off x="6781800" y="5410200"/>
            <a:ext cx="52324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5"/>
              </a:rPr>
              <a:t>https://www.open.edu/openlearn/mod/oucontent/view.php?id=98509&amp;section=_unit4.1</a:t>
            </a:r>
            <a:r>
              <a:rPr lang="en-US" dirty="0">
                <a:ea typeface="+mn-lt"/>
                <a:cs typeface="+mn-lt"/>
              </a:rPr>
              <a:t> </a:t>
            </a:r>
            <a:endParaRPr lang="en-US" dirty="0"/>
          </a:p>
        </p:txBody>
      </p:sp>
    </p:spTree>
    <p:extLst>
      <p:ext uri="{BB962C8B-B14F-4D97-AF65-F5344CB8AC3E}">
        <p14:creationId xmlns:p14="http://schemas.microsoft.com/office/powerpoint/2010/main" val="82491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6AD8-BCF0-6B5E-FB06-1E816988929D}"/>
              </a:ext>
            </a:extLst>
          </p:cNvPr>
          <p:cNvSpPr>
            <a:spLocks noGrp="1"/>
          </p:cNvSpPr>
          <p:nvPr>
            <p:ph type="title"/>
          </p:nvPr>
        </p:nvSpPr>
        <p:spPr>
          <a:xfrm>
            <a:off x="786829" y="-174268"/>
            <a:ext cx="10515600" cy="1325563"/>
          </a:xfrm>
        </p:spPr>
        <p:txBody>
          <a:bodyPr/>
          <a:lstStyle/>
          <a:p>
            <a:r>
              <a:rPr lang="en-US">
                <a:latin typeface="Arial"/>
                <a:cs typeface="Arial"/>
                <a:hlinkClick r:id="rId3"/>
              </a:rPr>
              <a:t>Employee Engagement</a:t>
            </a:r>
            <a:endParaRPr lang="en-US"/>
          </a:p>
        </p:txBody>
      </p:sp>
      <p:sp>
        <p:nvSpPr>
          <p:cNvPr id="3" name="Content Placeholder 2">
            <a:extLst>
              <a:ext uri="{FF2B5EF4-FFF2-40B4-BE49-F238E27FC236}">
                <a16:creationId xmlns:a16="http://schemas.microsoft.com/office/drawing/2014/main" id="{81DE5706-982C-B011-26F6-610CF97A46E3}"/>
              </a:ext>
            </a:extLst>
          </p:cNvPr>
          <p:cNvSpPr>
            <a:spLocks noGrp="1"/>
          </p:cNvSpPr>
          <p:nvPr>
            <p:ph idx="1"/>
          </p:nvPr>
        </p:nvSpPr>
        <p:spPr>
          <a:xfrm>
            <a:off x="1035121" y="1226299"/>
            <a:ext cx="10515600" cy="4351338"/>
          </a:xfrm>
        </p:spPr>
        <p:txBody>
          <a:bodyPr vert="horz" lIns="91440" tIns="45720" rIns="91440" bIns="45720" rtlCol="0" anchor="t">
            <a:normAutofit/>
          </a:bodyPr>
          <a:lstStyle/>
          <a:p>
            <a:r>
              <a:rPr lang="en-US" dirty="0">
                <a:latin typeface="Arial"/>
                <a:cs typeface="Arial"/>
              </a:rPr>
              <a:t>Remind students how the work they do fits into the overall operations and success of the area</a:t>
            </a:r>
            <a:endParaRPr lang="en-US" dirty="0"/>
          </a:p>
          <a:p>
            <a:r>
              <a:rPr lang="en-US" dirty="0">
                <a:latin typeface="Arial"/>
                <a:cs typeface="Arial"/>
              </a:rPr>
              <a:t>Plan opportunities throughout whole year</a:t>
            </a:r>
            <a:endParaRPr lang="en-US"/>
          </a:p>
          <a:p>
            <a:r>
              <a:rPr lang="en-US" dirty="0">
                <a:latin typeface="Arial"/>
                <a:cs typeface="Arial"/>
              </a:rPr>
              <a:t>Provide similar opportunities for student workers as areas do for permanent staff and faculty members</a:t>
            </a:r>
          </a:p>
          <a:p>
            <a:r>
              <a:rPr lang="en-US" dirty="0">
                <a:latin typeface="Arial"/>
                <a:cs typeface="Arial"/>
              </a:rPr>
              <a:t>Specific Recognition </a:t>
            </a:r>
            <a:endParaRPr lang="en-US" dirty="0"/>
          </a:p>
          <a:p>
            <a:pPr lvl="1"/>
            <a:r>
              <a:rPr lang="en-US" dirty="0">
                <a:latin typeface="Arial"/>
                <a:cs typeface="Arial"/>
              </a:rPr>
              <a:t>Student Employee Recognition Posters</a:t>
            </a:r>
          </a:p>
          <a:p>
            <a:pPr lvl="1"/>
            <a:r>
              <a:rPr lang="en-US" dirty="0">
                <a:latin typeface="Arial"/>
                <a:cs typeface="Arial"/>
              </a:rPr>
              <a:t>Student Employee Appreciation Week – Career Services Coordinate</a:t>
            </a:r>
          </a:p>
          <a:p>
            <a:pPr lvl="1"/>
            <a:r>
              <a:rPr lang="en-US" dirty="0">
                <a:latin typeface="Arial"/>
                <a:cs typeface="Arial"/>
              </a:rPr>
              <a:t>Open to ideas!</a:t>
            </a:r>
          </a:p>
          <a:p>
            <a:endParaRPr lang="en-US"/>
          </a:p>
          <a:p>
            <a:endParaRPr lang="en-US"/>
          </a:p>
        </p:txBody>
      </p:sp>
    </p:spTree>
    <p:extLst>
      <p:ext uri="{BB962C8B-B14F-4D97-AF65-F5344CB8AC3E}">
        <p14:creationId xmlns:p14="http://schemas.microsoft.com/office/powerpoint/2010/main" val="31695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B44C-6A13-4EC6-843F-46772AFEB90B}"/>
              </a:ext>
            </a:extLst>
          </p:cNvPr>
          <p:cNvSpPr>
            <a:spLocks noGrp="1"/>
          </p:cNvSpPr>
          <p:nvPr>
            <p:ph type="title"/>
          </p:nvPr>
        </p:nvSpPr>
        <p:spPr/>
        <p:txBody>
          <a:bodyPr/>
          <a:lstStyle/>
          <a:p>
            <a:r>
              <a:rPr lang="en-US">
                <a:latin typeface="Arial"/>
                <a:cs typeface="Arial"/>
              </a:rPr>
              <a:t>Part 1 – Recruitment &amp; Hiring of Student Employees </a:t>
            </a:r>
          </a:p>
        </p:txBody>
      </p:sp>
      <p:sp>
        <p:nvSpPr>
          <p:cNvPr id="3" name="Content Placeholder 2">
            <a:extLst>
              <a:ext uri="{FF2B5EF4-FFF2-40B4-BE49-F238E27FC236}">
                <a16:creationId xmlns:a16="http://schemas.microsoft.com/office/drawing/2014/main" id="{B61CA748-82F6-4024-A4F7-3F9C137561FB}"/>
              </a:ext>
            </a:extLst>
          </p:cNvPr>
          <p:cNvSpPr>
            <a:spLocks noGrp="1"/>
          </p:cNvSpPr>
          <p:nvPr>
            <p:ph idx="1"/>
          </p:nvPr>
        </p:nvSpPr>
        <p:spPr/>
        <p:txBody>
          <a:bodyPr vert="horz" lIns="91440" tIns="45720" rIns="91440" bIns="45720" rtlCol="0" anchor="t">
            <a:normAutofit/>
          </a:bodyPr>
          <a:lstStyle/>
          <a:p>
            <a:r>
              <a:rPr lang="en-US">
                <a:latin typeface="Arial"/>
                <a:cs typeface="Arial"/>
              </a:rPr>
              <a:t>Financial Side of Hiring a Student</a:t>
            </a:r>
          </a:p>
          <a:p>
            <a:r>
              <a:rPr lang="en-US">
                <a:latin typeface="Arial"/>
                <a:cs typeface="Arial"/>
              </a:rPr>
              <a:t>Creating a Job Description</a:t>
            </a:r>
          </a:p>
          <a:p>
            <a:r>
              <a:rPr lang="en-US">
                <a:latin typeface="Arial"/>
                <a:cs typeface="Arial"/>
              </a:rPr>
              <a:t>Handshake Overview</a:t>
            </a:r>
          </a:p>
          <a:p>
            <a:r>
              <a:rPr lang="en-US">
                <a:latin typeface="Arial"/>
                <a:cs typeface="Arial"/>
              </a:rPr>
              <a:t>Career Services Resources</a:t>
            </a:r>
          </a:p>
          <a:p>
            <a:r>
              <a:rPr lang="en-US">
                <a:latin typeface="Arial"/>
                <a:cs typeface="Arial"/>
              </a:rPr>
              <a:t>Interview Tips &amp; Recruitment Best Practices</a:t>
            </a:r>
          </a:p>
          <a:p>
            <a:r>
              <a:rPr lang="en-US">
                <a:latin typeface="Arial"/>
                <a:cs typeface="Arial"/>
              </a:rPr>
              <a:t>BP Logix – NEW Electronic Hiring Form</a:t>
            </a:r>
          </a:p>
        </p:txBody>
      </p:sp>
    </p:spTree>
    <p:extLst>
      <p:ext uri="{BB962C8B-B14F-4D97-AF65-F5344CB8AC3E}">
        <p14:creationId xmlns:p14="http://schemas.microsoft.com/office/powerpoint/2010/main" val="132603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B55DCE-BD97-D0B4-E4CB-1F81E049CE06}"/>
              </a:ext>
            </a:extLst>
          </p:cNvPr>
          <p:cNvSpPr>
            <a:spLocks noGrp="1"/>
          </p:cNvSpPr>
          <p:nvPr>
            <p:ph type="title"/>
          </p:nvPr>
        </p:nvSpPr>
        <p:spPr/>
        <p:txBody>
          <a:bodyPr/>
          <a:lstStyle/>
          <a:p>
            <a:r>
              <a:rPr lang="en-US" dirty="0">
                <a:latin typeface="Arial"/>
                <a:cs typeface="Arial"/>
              </a:rPr>
              <a:t>Helping Students to Build their Resume and Career Readiness</a:t>
            </a:r>
            <a:endParaRPr lang="en-US" dirty="0"/>
          </a:p>
        </p:txBody>
      </p:sp>
    </p:spTree>
    <p:extLst>
      <p:ext uri="{BB962C8B-B14F-4D97-AF65-F5344CB8AC3E}">
        <p14:creationId xmlns:p14="http://schemas.microsoft.com/office/powerpoint/2010/main" val="190457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58E5-EB01-49A3-13FC-ACC30E38F7D5}"/>
              </a:ext>
            </a:extLst>
          </p:cNvPr>
          <p:cNvSpPr>
            <a:spLocks noGrp="1"/>
          </p:cNvSpPr>
          <p:nvPr>
            <p:ph type="title"/>
          </p:nvPr>
        </p:nvSpPr>
        <p:spPr/>
        <p:txBody>
          <a:bodyPr/>
          <a:lstStyle/>
          <a:p>
            <a:r>
              <a:rPr lang="en-US">
                <a:latin typeface="Arial"/>
                <a:cs typeface="Arial"/>
              </a:rPr>
              <a:t>Career Readiness for Our Students</a:t>
            </a:r>
            <a:endParaRPr lang="en-US"/>
          </a:p>
        </p:txBody>
      </p:sp>
      <p:sp>
        <p:nvSpPr>
          <p:cNvPr id="3" name="Content Placeholder 2">
            <a:extLst>
              <a:ext uri="{FF2B5EF4-FFF2-40B4-BE49-F238E27FC236}">
                <a16:creationId xmlns:a16="http://schemas.microsoft.com/office/drawing/2014/main" id="{A4F0FDE9-3561-0632-2A80-EE07CA98300A}"/>
              </a:ext>
            </a:extLst>
          </p:cNvPr>
          <p:cNvSpPr>
            <a:spLocks noGrp="1"/>
          </p:cNvSpPr>
          <p:nvPr>
            <p:ph idx="1"/>
          </p:nvPr>
        </p:nvSpPr>
        <p:spPr>
          <a:xfrm>
            <a:off x="1120739" y="1714322"/>
            <a:ext cx="10515600" cy="4351338"/>
          </a:xfrm>
        </p:spPr>
        <p:txBody>
          <a:bodyPr vert="horz" lIns="91440" tIns="45720" rIns="91440" bIns="45720" rtlCol="0" anchor="t">
            <a:normAutofit/>
          </a:bodyPr>
          <a:lstStyle/>
          <a:p>
            <a:pPr marL="0" indent="0">
              <a:buNone/>
            </a:pPr>
            <a:r>
              <a:rPr lang="en-US" dirty="0">
                <a:latin typeface="Arial"/>
                <a:cs typeface="Arial"/>
              </a:rPr>
              <a:t>According to the National Assocation of Colleges and Employers (NACE), </a:t>
            </a:r>
            <a:r>
              <a:rPr lang="en-US" b="1" dirty="0">
                <a:solidFill>
                  <a:schemeClr val="tx1"/>
                </a:solidFill>
                <a:latin typeface="Arial"/>
                <a:cs typeface="Arial"/>
              </a:rPr>
              <a:t>career readiness is a foundation</a:t>
            </a:r>
            <a:r>
              <a:rPr lang="en-US" dirty="0">
                <a:latin typeface="Arial"/>
                <a:cs typeface="Arial"/>
              </a:rPr>
              <a:t> from which to demonstrate requisite</a:t>
            </a:r>
            <a:r>
              <a:rPr lang="en-US" b="1" dirty="0">
                <a:latin typeface="Arial"/>
                <a:cs typeface="Arial"/>
              </a:rPr>
              <a:t> </a:t>
            </a:r>
            <a:r>
              <a:rPr lang="en-US" b="1" dirty="0">
                <a:solidFill>
                  <a:schemeClr val="tx1"/>
                </a:solidFill>
                <a:latin typeface="Arial"/>
                <a:cs typeface="Arial"/>
              </a:rPr>
              <a:t>core competencies</a:t>
            </a:r>
            <a:r>
              <a:rPr lang="en-US" dirty="0">
                <a:latin typeface="Arial"/>
                <a:cs typeface="Arial"/>
              </a:rPr>
              <a:t> that broadly prepare the college educated </a:t>
            </a:r>
            <a:r>
              <a:rPr lang="en-US" b="1" dirty="0">
                <a:solidFill>
                  <a:schemeClr val="tx1"/>
                </a:solidFill>
                <a:latin typeface="Arial"/>
                <a:cs typeface="Arial"/>
              </a:rPr>
              <a:t>for success in the workplace and lifelong career management. </a:t>
            </a:r>
          </a:p>
          <a:p>
            <a:pPr marL="0" indent="0">
              <a:buNone/>
            </a:pPr>
            <a:endParaRPr lang="en-US">
              <a:latin typeface="Arial"/>
              <a:cs typeface="Arial"/>
            </a:endParaRPr>
          </a:p>
          <a:p>
            <a:pPr marL="0" indent="0">
              <a:buNone/>
            </a:pPr>
            <a:r>
              <a:rPr lang="en-US" sz="1800" dirty="0">
                <a:latin typeface="Arial"/>
                <a:cs typeface="Arial"/>
              </a:rPr>
              <a:t>More info: </a:t>
            </a:r>
            <a:r>
              <a:rPr lang="en-US" sz="1800" dirty="0">
                <a:latin typeface="Arial"/>
                <a:cs typeface="Arial"/>
                <a:hlinkClick r:id="rId3"/>
              </a:rPr>
              <a:t>https://www.naceweb.org/career-readiness/competencies/career-readiness-defined/</a:t>
            </a:r>
            <a:r>
              <a:rPr lang="en-US" sz="1800" dirty="0">
                <a:latin typeface="Arial"/>
                <a:cs typeface="Arial"/>
              </a:rPr>
              <a:t> </a:t>
            </a:r>
          </a:p>
        </p:txBody>
      </p:sp>
    </p:spTree>
    <p:extLst>
      <p:ext uri="{BB962C8B-B14F-4D97-AF65-F5344CB8AC3E}">
        <p14:creationId xmlns:p14="http://schemas.microsoft.com/office/powerpoint/2010/main" val="233996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white and blue text on a white background&#10;&#10;Description automatically generated">
            <a:extLst>
              <a:ext uri="{FF2B5EF4-FFF2-40B4-BE49-F238E27FC236}">
                <a16:creationId xmlns:a16="http://schemas.microsoft.com/office/drawing/2014/main" id="{ED807C71-13CF-CBFB-7BAE-0B27B2894997}"/>
              </a:ext>
            </a:extLst>
          </p:cNvPr>
          <p:cNvPicPr>
            <a:picLocks noChangeAspect="1"/>
          </p:cNvPicPr>
          <p:nvPr/>
        </p:nvPicPr>
        <p:blipFill>
          <a:blip r:embed="rId3"/>
          <a:stretch>
            <a:fillRect/>
          </a:stretch>
        </p:blipFill>
        <p:spPr>
          <a:xfrm>
            <a:off x="2289958" y="555"/>
            <a:ext cx="9818913" cy="6698551"/>
          </a:xfrm>
          <a:prstGeom prst="rect">
            <a:avLst/>
          </a:prstGeom>
        </p:spPr>
      </p:pic>
    </p:spTree>
    <p:extLst>
      <p:ext uri="{BB962C8B-B14F-4D97-AF65-F5344CB8AC3E}">
        <p14:creationId xmlns:p14="http://schemas.microsoft.com/office/powerpoint/2010/main" val="3294785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white text on a white background&#10;&#10;Description automatically generated">
            <a:extLst>
              <a:ext uri="{FF2B5EF4-FFF2-40B4-BE49-F238E27FC236}">
                <a16:creationId xmlns:a16="http://schemas.microsoft.com/office/drawing/2014/main" id="{57A94CC5-ABED-3F0B-3DEE-AC26DD936A43}"/>
              </a:ext>
            </a:extLst>
          </p:cNvPr>
          <p:cNvPicPr>
            <a:picLocks noChangeAspect="1"/>
          </p:cNvPicPr>
          <p:nvPr/>
        </p:nvPicPr>
        <p:blipFill>
          <a:blip r:embed="rId3"/>
          <a:stretch>
            <a:fillRect/>
          </a:stretch>
        </p:blipFill>
        <p:spPr>
          <a:xfrm>
            <a:off x="3705102" y="16406"/>
            <a:ext cx="6533407" cy="6844978"/>
          </a:xfrm>
          <a:prstGeom prst="rect">
            <a:avLst/>
          </a:prstGeom>
        </p:spPr>
      </p:pic>
    </p:spTree>
    <p:extLst>
      <p:ext uri="{BB962C8B-B14F-4D97-AF65-F5344CB8AC3E}">
        <p14:creationId xmlns:p14="http://schemas.microsoft.com/office/powerpoint/2010/main" val="3094800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paper&#10;&#10;Description automatically generated">
            <a:extLst>
              <a:ext uri="{FF2B5EF4-FFF2-40B4-BE49-F238E27FC236}">
                <a16:creationId xmlns:a16="http://schemas.microsoft.com/office/drawing/2014/main" id="{7005AEFE-A2CE-9EB1-6A31-BD68E475A75B}"/>
              </a:ext>
            </a:extLst>
          </p:cNvPr>
          <p:cNvPicPr>
            <a:picLocks noGrp="1" noChangeAspect="1"/>
          </p:cNvPicPr>
          <p:nvPr>
            <p:ph idx="1"/>
          </p:nvPr>
        </p:nvPicPr>
        <p:blipFill>
          <a:blip r:embed="rId3"/>
          <a:stretch>
            <a:fillRect/>
          </a:stretch>
        </p:blipFill>
        <p:spPr>
          <a:xfrm>
            <a:off x="4254258" y="4742"/>
            <a:ext cx="4168393" cy="6696715"/>
          </a:xfrm>
        </p:spPr>
      </p:pic>
    </p:spTree>
    <p:extLst>
      <p:ext uri="{BB962C8B-B14F-4D97-AF65-F5344CB8AC3E}">
        <p14:creationId xmlns:p14="http://schemas.microsoft.com/office/powerpoint/2010/main" val="1637438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omputer&#10;&#10;Description automatically generated">
            <a:extLst>
              <a:ext uri="{FF2B5EF4-FFF2-40B4-BE49-F238E27FC236}">
                <a16:creationId xmlns:a16="http://schemas.microsoft.com/office/drawing/2014/main" id="{A15FDF85-C9A4-C889-3510-1E0D82090D3B}"/>
              </a:ext>
            </a:extLst>
          </p:cNvPr>
          <p:cNvPicPr>
            <a:picLocks noChangeAspect="1"/>
          </p:cNvPicPr>
          <p:nvPr/>
        </p:nvPicPr>
        <p:blipFill>
          <a:blip r:embed="rId3"/>
          <a:stretch>
            <a:fillRect/>
          </a:stretch>
        </p:blipFill>
        <p:spPr>
          <a:xfrm>
            <a:off x="3051958" y="317987"/>
            <a:ext cx="7612082" cy="5618365"/>
          </a:xfrm>
          <a:prstGeom prst="rect">
            <a:avLst/>
          </a:prstGeom>
        </p:spPr>
      </p:pic>
    </p:spTree>
    <p:extLst>
      <p:ext uri="{BB962C8B-B14F-4D97-AF65-F5344CB8AC3E}">
        <p14:creationId xmlns:p14="http://schemas.microsoft.com/office/powerpoint/2010/main" val="152905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white paper with yellow text&#10;&#10;Description automatically generated">
            <a:extLst>
              <a:ext uri="{FF2B5EF4-FFF2-40B4-BE49-F238E27FC236}">
                <a16:creationId xmlns:a16="http://schemas.microsoft.com/office/drawing/2014/main" id="{71B7031F-3F79-7AB9-1664-A6155EF755E3}"/>
              </a:ext>
            </a:extLst>
          </p:cNvPr>
          <p:cNvPicPr>
            <a:picLocks noChangeAspect="1"/>
          </p:cNvPicPr>
          <p:nvPr/>
        </p:nvPicPr>
        <p:blipFill>
          <a:blip r:embed="rId3"/>
          <a:stretch>
            <a:fillRect/>
          </a:stretch>
        </p:blipFill>
        <p:spPr>
          <a:xfrm>
            <a:off x="3526971" y="-660"/>
            <a:ext cx="5642759" cy="6522853"/>
          </a:xfrm>
          <a:prstGeom prst="rect">
            <a:avLst/>
          </a:prstGeom>
        </p:spPr>
      </p:pic>
    </p:spTree>
    <p:extLst>
      <p:ext uri="{BB962C8B-B14F-4D97-AF65-F5344CB8AC3E}">
        <p14:creationId xmlns:p14="http://schemas.microsoft.com/office/powerpoint/2010/main" val="865866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omputer screen&#10;&#10;Description automatically generated">
            <a:extLst>
              <a:ext uri="{FF2B5EF4-FFF2-40B4-BE49-F238E27FC236}">
                <a16:creationId xmlns:a16="http://schemas.microsoft.com/office/drawing/2014/main" id="{D1DCA110-15BE-CA03-34D4-DA46DAF9F911}"/>
              </a:ext>
            </a:extLst>
          </p:cNvPr>
          <p:cNvPicPr>
            <a:picLocks noChangeAspect="1"/>
          </p:cNvPicPr>
          <p:nvPr/>
        </p:nvPicPr>
        <p:blipFill>
          <a:blip r:embed="rId3"/>
          <a:stretch>
            <a:fillRect/>
          </a:stretch>
        </p:blipFill>
        <p:spPr>
          <a:xfrm>
            <a:off x="3833751" y="58335"/>
            <a:ext cx="4455225" cy="6444446"/>
          </a:xfrm>
          <a:prstGeom prst="rect">
            <a:avLst/>
          </a:prstGeom>
        </p:spPr>
      </p:pic>
    </p:spTree>
    <p:extLst>
      <p:ext uri="{BB962C8B-B14F-4D97-AF65-F5344CB8AC3E}">
        <p14:creationId xmlns:p14="http://schemas.microsoft.com/office/powerpoint/2010/main" val="253169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omputer&#10;&#10;Description automatically generated">
            <a:extLst>
              <a:ext uri="{FF2B5EF4-FFF2-40B4-BE49-F238E27FC236}">
                <a16:creationId xmlns:a16="http://schemas.microsoft.com/office/drawing/2014/main" id="{0C292630-583A-93C0-D4B7-FDCFDC2636BF}"/>
              </a:ext>
            </a:extLst>
          </p:cNvPr>
          <p:cNvPicPr>
            <a:picLocks noChangeAspect="1"/>
          </p:cNvPicPr>
          <p:nvPr/>
        </p:nvPicPr>
        <p:blipFill>
          <a:blip r:embed="rId3"/>
          <a:stretch>
            <a:fillRect/>
          </a:stretch>
        </p:blipFill>
        <p:spPr>
          <a:xfrm>
            <a:off x="3131127" y="67984"/>
            <a:ext cx="6216732" cy="6652759"/>
          </a:xfrm>
          <a:prstGeom prst="rect">
            <a:avLst/>
          </a:prstGeom>
        </p:spPr>
      </p:pic>
      <p:sp>
        <p:nvSpPr>
          <p:cNvPr id="5" name="Rectangle 4">
            <a:extLst>
              <a:ext uri="{FF2B5EF4-FFF2-40B4-BE49-F238E27FC236}">
                <a16:creationId xmlns:a16="http://schemas.microsoft.com/office/drawing/2014/main" id="{1C46DD55-BFA7-C63B-46EC-EC5036E2045D}"/>
              </a:ext>
            </a:extLst>
          </p:cNvPr>
          <p:cNvSpPr/>
          <p:nvPr/>
        </p:nvSpPr>
        <p:spPr>
          <a:xfrm>
            <a:off x="6590805" y="1929739"/>
            <a:ext cx="3661558" cy="4868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67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text on a white background&#10;&#10;Description automatically generated">
            <a:extLst>
              <a:ext uri="{FF2B5EF4-FFF2-40B4-BE49-F238E27FC236}">
                <a16:creationId xmlns:a16="http://schemas.microsoft.com/office/drawing/2014/main" id="{B0973E76-1979-BB49-5051-2E8072D49939}"/>
              </a:ext>
            </a:extLst>
          </p:cNvPr>
          <p:cNvPicPr>
            <a:picLocks noChangeAspect="1"/>
          </p:cNvPicPr>
          <p:nvPr/>
        </p:nvPicPr>
        <p:blipFill>
          <a:blip r:embed="rId3"/>
          <a:stretch>
            <a:fillRect/>
          </a:stretch>
        </p:blipFill>
        <p:spPr>
          <a:xfrm>
            <a:off x="3111335" y="259081"/>
            <a:ext cx="8512628" cy="6339839"/>
          </a:xfrm>
          <a:prstGeom prst="rect">
            <a:avLst/>
          </a:prstGeom>
        </p:spPr>
      </p:pic>
    </p:spTree>
    <p:extLst>
      <p:ext uri="{BB962C8B-B14F-4D97-AF65-F5344CB8AC3E}">
        <p14:creationId xmlns:p14="http://schemas.microsoft.com/office/powerpoint/2010/main" val="31661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B44C-6A13-4EC6-843F-46772AFEB90B}"/>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B61CA748-82F6-4024-A4F7-3F9C137561FB}"/>
              </a:ext>
            </a:extLst>
          </p:cNvPr>
          <p:cNvSpPr>
            <a:spLocks noGrp="1"/>
          </p:cNvSpPr>
          <p:nvPr>
            <p:ph idx="1"/>
          </p:nvPr>
        </p:nvSpPr>
        <p:spPr/>
        <p:txBody>
          <a:bodyPr vert="horz" lIns="91440" tIns="45720" rIns="91440" bIns="45720" rtlCol="0" anchor="t">
            <a:normAutofit/>
          </a:bodyPr>
          <a:lstStyle/>
          <a:p>
            <a:r>
              <a:rPr lang="en-US">
                <a:latin typeface="Arial"/>
                <a:cs typeface="Arial"/>
              </a:rPr>
              <a:t>Onboarding</a:t>
            </a:r>
          </a:p>
          <a:p>
            <a:r>
              <a:rPr lang="en-US">
                <a:latin typeface="Arial"/>
                <a:cs typeface="Arial"/>
              </a:rPr>
              <a:t>Training Best Practices</a:t>
            </a:r>
          </a:p>
          <a:p>
            <a:r>
              <a:rPr lang="en-US">
                <a:latin typeface="Arial"/>
                <a:cs typeface="Arial"/>
              </a:rPr>
              <a:t>Student Employee’s Time</a:t>
            </a:r>
            <a:endParaRPr lang="en-US"/>
          </a:p>
          <a:p>
            <a:r>
              <a:rPr lang="en-US">
                <a:latin typeface="Arial"/>
                <a:cs typeface="Arial"/>
              </a:rPr>
              <a:t>Understanding Federal Work-Study</a:t>
            </a:r>
          </a:p>
          <a:p>
            <a:r>
              <a:rPr lang="en-US">
                <a:latin typeface="Arial"/>
                <a:cs typeface="Arial"/>
              </a:rPr>
              <a:t>Effective Communication</a:t>
            </a:r>
            <a:endParaRPr lang="en-US"/>
          </a:p>
          <a:p>
            <a:r>
              <a:rPr lang="en-US">
                <a:latin typeface="Arial"/>
                <a:cs typeface="Arial"/>
              </a:rPr>
              <a:t>Employee Engagement</a:t>
            </a:r>
          </a:p>
          <a:p>
            <a:r>
              <a:rPr lang="en-US">
                <a:latin typeface="Arial"/>
                <a:cs typeface="Arial"/>
              </a:rPr>
              <a:t>Career Readiness for our Students</a:t>
            </a:r>
          </a:p>
        </p:txBody>
      </p:sp>
    </p:spTree>
    <p:extLst>
      <p:ext uri="{BB962C8B-B14F-4D97-AF65-F5344CB8AC3E}">
        <p14:creationId xmlns:p14="http://schemas.microsoft.com/office/powerpoint/2010/main" val="45515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omputer&#10;&#10;Description automatically generated">
            <a:extLst>
              <a:ext uri="{FF2B5EF4-FFF2-40B4-BE49-F238E27FC236}">
                <a16:creationId xmlns:a16="http://schemas.microsoft.com/office/drawing/2014/main" id="{BE7EA628-B95C-B6B1-AA14-28DBA2781E6D}"/>
              </a:ext>
            </a:extLst>
          </p:cNvPr>
          <p:cNvPicPr>
            <a:picLocks noChangeAspect="1"/>
          </p:cNvPicPr>
          <p:nvPr/>
        </p:nvPicPr>
        <p:blipFill>
          <a:blip r:embed="rId3"/>
          <a:stretch>
            <a:fillRect/>
          </a:stretch>
        </p:blipFill>
        <p:spPr>
          <a:xfrm>
            <a:off x="3329049" y="770612"/>
            <a:ext cx="8522524" cy="5376150"/>
          </a:xfrm>
          <a:prstGeom prst="rect">
            <a:avLst/>
          </a:prstGeom>
        </p:spPr>
      </p:pic>
    </p:spTree>
    <p:extLst>
      <p:ext uri="{BB962C8B-B14F-4D97-AF65-F5344CB8AC3E}">
        <p14:creationId xmlns:p14="http://schemas.microsoft.com/office/powerpoint/2010/main" val="1155793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screen shot of a graph&#10;&#10;Description automatically generated">
            <a:extLst>
              <a:ext uri="{FF2B5EF4-FFF2-40B4-BE49-F238E27FC236}">
                <a16:creationId xmlns:a16="http://schemas.microsoft.com/office/drawing/2014/main" id="{60EC3311-4945-643F-F199-B0CD8E08FA92}"/>
              </a:ext>
            </a:extLst>
          </p:cNvPr>
          <p:cNvPicPr>
            <a:picLocks noChangeAspect="1"/>
          </p:cNvPicPr>
          <p:nvPr/>
        </p:nvPicPr>
        <p:blipFill>
          <a:blip r:embed="rId3"/>
          <a:stretch>
            <a:fillRect/>
          </a:stretch>
        </p:blipFill>
        <p:spPr>
          <a:xfrm>
            <a:off x="2705595" y="3806"/>
            <a:ext cx="6582887" cy="6731637"/>
          </a:xfrm>
          <a:prstGeom prst="rect">
            <a:avLst/>
          </a:prstGeom>
        </p:spPr>
      </p:pic>
    </p:spTree>
    <p:extLst>
      <p:ext uri="{BB962C8B-B14F-4D97-AF65-F5344CB8AC3E}">
        <p14:creationId xmlns:p14="http://schemas.microsoft.com/office/powerpoint/2010/main" val="1014561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6252-0BA2-A59D-7935-88FCAEA0598A}"/>
              </a:ext>
            </a:extLst>
          </p:cNvPr>
          <p:cNvSpPr>
            <a:spLocks noGrp="1"/>
          </p:cNvSpPr>
          <p:nvPr>
            <p:ph type="title"/>
          </p:nvPr>
        </p:nvSpPr>
        <p:spPr>
          <a:xfrm>
            <a:off x="786829" y="-62965"/>
            <a:ext cx="10515600" cy="1325563"/>
          </a:xfrm>
        </p:spPr>
        <p:txBody>
          <a:bodyPr/>
          <a:lstStyle/>
          <a:p>
            <a:pPr algn="ctr"/>
            <a:r>
              <a:rPr lang="en-US">
                <a:latin typeface="Arial"/>
                <a:cs typeface="Arial"/>
              </a:rPr>
              <a:t>Questions? </a:t>
            </a:r>
            <a:endParaRPr lang="en-US"/>
          </a:p>
        </p:txBody>
      </p:sp>
      <p:sp>
        <p:nvSpPr>
          <p:cNvPr id="3" name="Content Placeholder 2">
            <a:extLst>
              <a:ext uri="{FF2B5EF4-FFF2-40B4-BE49-F238E27FC236}">
                <a16:creationId xmlns:a16="http://schemas.microsoft.com/office/drawing/2014/main" id="{773C3F74-C502-5910-B96C-C8587877B29C}"/>
              </a:ext>
            </a:extLst>
          </p:cNvPr>
          <p:cNvSpPr>
            <a:spLocks noGrp="1"/>
          </p:cNvSpPr>
          <p:nvPr>
            <p:ph idx="1"/>
          </p:nvPr>
        </p:nvSpPr>
        <p:spPr>
          <a:xfrm>
            <a:off x="1248350" y="1183490"/>
            <a:ext cx="10807517" cy="4351338"/>
          </a:xfrm>
        </p:spPr>
        <p:txBody>
          <a:bodyPr vert="horz" lIns="91440" tIns="45720" rIns="91440" bIns="45720" rtlCol="0" anchor="t">
            <a:normAutofit fontScale="92500" lnSpcReduction="10000"/>
          </a:bodyPr>
          <a:lstStyle/>
          <a:p>
            <a:pPr algn="ctr"/>
            <a:endParaRPr lang="en-US" sz="3600" b="1">
              <a:solidFill>
                <a:srgbClr val="898989"/>
              </a:solidFill>
              <a:latin typeface="Arial"/>
              <a:cs typeface="Arial"/>
            </a:endParaRPr>
          </a:p>
          <a:p>
            <a:r>
              <a:rPr lang="en-US" sz="3600" b="1" dirty="0">
                <a:solidFill>
                  <a:srgbClr val="898989"/>
                </a:solidFill>
                <a:latin typeface="Arial"/>
                <a:cs typeface="Arial"/>
              </a:rPr>
              <a:t>Ensure open positions are posted in Handshake!</a:t>
            </a:r>
          </a:p>
          <a:p>
            <a:endParaRPr lang="en-US" sz="3600" b="1" dirty="0">
              <a:solidFill>
                <a:srgbClr val="898989"/>
              </a:solidFill>
              <a:latin typeface="Arial"/>
              <a:cs typeface="Arial"/>
            </a:endParaRPr>
          </a:p>
          <a:p>
            <a:r>
              <a:rPr lang="en-US" sz="3600" b="1" dirty="0">
                <a:solidFill>
                  <a:srgbClr val="898989"/>
                </a:solidFill>
                <a:latin typeface="Arial"/>
                <a:cs typeface="Arial"/>
              </a:rPr>
              <a:t>Please fill out our feedback survey </a:t>
            </a:r>
            <a:endParaRPr lang="en-US"/>
          </a:p>
          <a:p>
            <a:pPr marL="0" indent="0">
              <a:buNone/>
            </a:pPr>
            <a:endParaRPr lang="en-US" sz="3600" b="1">
              <a:solidFill>
                <a:srgbClr val="898989"/>
              </a:solidFill>
              <a:latin typeface="Arial"/>
              <a:cs typeface="Arial"/>
            </a:endParaRPr>
          </a:p>
          <a:p>
            <a:r>
              <a:rPr lang="en-US" sz="3600" b="1" dirty="0">
                <a:solidFill>
                  <a:srgbClr val="898989"/>
                </a:solidFill>
                <a:latin typeface="Arial"/>
                <a:cs typeface="Arial"/>
              </a:rPr>
              <a:t>Next Session October 17 from </a:t>
            </a:r>
          </a:p>
          <a:p>
            <a:pPr lvl="1"/>
            <a:r>
              <a:rPr lang="en-US" sz="3600" b="1" dirty="0">
                <a:solidFill>
                  <a:srgbClr val="898989"/>
                </a:solidFill>
                <a:latin typeface="Arial"/>
                <a:cs typeface="Arial"/>
              </a:rPr>
              <a:t>Feedback, Expectations &amp; Performance Management of Student Employees</a:t>
            </a:r>
          </a:p>
        </p:txBody>
      </p:sp>
    </p:spTree>
    <p:extLst>
      <p:ext uri="{BB962C8B-B14F-4D97-AF65-F5344CB8AC3E}">
        <p14:creationId xmlns:p14="http://schemas.microsoft.com/office/powerpoint/2010/main" val="424346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AEAC-6CC4-34FB-0EB8-EEF9F3AA5876}"/>
              </a:ext>
            </a:extLst>
          </p:cNvPr>
          <p:cNvSpPr>
            <a:spLocks noGrp="1"/>
          </p:cNvSpPr>
          <p:nvPr>
            <p:ph type="title"/>
          </p:nvPr>
        </p:nvSpPr>
        <p:spPr/>
        <p:txBody>
          <a:bodyPr/>
          <a:lstStyle/>
          <a:p>
            <a:r>
              <a:rPr lang="en-US">
                <a:latin typeface="Arial"/>
                <a:cs typeface="Arial"/>
              </a:rPr>
              <a:t>Onboarding</a:t>
            </a:r>
            <a:endParaRPr lang="en-US"/>
          </a:p>
        </p:txBody>
      </p:sp>
      <p:sp>
        <p:nvSpPr>
          <p:cNvPr id="3" name="Content Placeholder 2">
            <a:extLst>
              <a:ext uri="{FF2B5EF4-FFF2-40B4-BE49-F238E27FC236}">
                <a16:creationId xmlns:a16="http://schemas.microsoft.com/office/drawing/2014/main" id="{2C881910-D7B2-5CFE-F436-62EF046D75B3}"/>
              </a:ext>
            </a:extLst>
          </p:cNvPr>
          <p:cNvSpPr>
            <a:spLocks noGrp="1"/>
          </p:cNvSpPr>
          <p:nvPr>
            <p:ph idx="1"/>
          </p:nvPr>
        </p:nvSpPr>
        <p:spPr>
          <a:xfrm>
            <a:off x="1413294" y="1825625"/>
            <a:ext cx="9940506" cy="4351338"/>
          </a:xfrm>
        </p:spPr>
        <p:txBody>
          <a:bodyPr vert="horz" lIns="91440" tIns="45720" rIns="91440" bIns="45720" rtlCol="0" anchor="t">
            <a:normAutofit/>
          </a:bodyPr>
          <a:lstStyle/>
          <a:p>
            <a:r>
              <a:rPr lang="en-US">
                <a:latin typeface="Arial"/>
                <a:cs typeface="Arial"/>
                <a:hlinkClick r:id="rId3"/>
              </a:rPr>
              <a:t>Onboarding Checklist</a:t>
            </a:r>
            <a:r>
              <a:rPr lang="en-US">
                <a:latin typeface="Arial"/>
                <a:cs typeface="Arial"/>
              </a:rPr>
              <a:t> </a:t>
            </a:r>
            <a:endParaRPr lang="en-US">
              <a:highlight>
                <a:srgbClr val="FFFF00"/>
              </a:highlight>
            </a:endParaRPr>
          </a:p>
          <a:p>
            <a:r>
              <a:rPr lang="en-US">
                <a:latin typeface="Arial"/>
                <a:cs typeface="Arial"/>
              </a:rPr>
              <a:t>Welcome environment</a:t>
            </a:r>
            <a:endParaRPr lang="en-US">
              <a:highlight>
                <a:srgbClr val="FFFF00"/>
              </a:highlight>
              <a:latin typeface="Arial"/>
              <a:cs typeface="Arial"/>
            </a:endParaRPr>
          </a:p>
          <a:p>
            <a:pPr lvl="1"/>
            <a:r>
              <a:rPr lang="en-US">
                <a:latin typeface="Arial"/>
                <a:cs typeface="Arial"/>
              </a:rPr>
              <a:t>Meet and greets</a:t>
            </a:r>
          </a:p>
          <a:p>
            <a:r>
              <a:rPr lang="en-US">
                <a:latin typeface="Arial"/>
                <a:cs typeface="Arial"/>
              </a:rPr>
              <a:t>Allow time for My UW Portal entry</a:t>
            </a:r>
            <a:endParaRPr lang="en-US"/>
          </a:p>
          <a:p>
            <a:pPr lvl="1"/>
            <a:r>
              <a:rPr lang="en-US">
                <a:latin typeface="Arial"/>
                <a:cs typeface="Arial"/>
              </a:rPr>
              <a:t>Direct Deposit </a:t>
            </a:r>
            <a:endParaRPr lang="en-US"/>
          </a:p>
          <a:p>
            <a:pPr lvl="1"/>
            <a:r>
              <a:rPr lang="en-US">
                <a:latin typeface="Arial"/>
                <a:cs typeface="Arial"/>
              </a:rPr>
              <a:t>W-4 Withholding</a:t>
            </a:r>
          </a:p>
          <a:p>
            <a:pPr lvl="1"/>
            <a:r>
              <a:rPr lang="en-US">
                <a:latin typeface="Arial"/>
                <a:cs typeface="Arial"/>
              </a:rPr>
              <a:t>Self ID</a:t>
            </a:r>
          </a:p>
          <a:p>
            <a:r>
              <a:rPr lang="en-US">
                <a:latin typeface="Arial"/>
                <a:cs typeface="Arial"/>
              </a:rPr>
              <a:t>I-9 verifications with Human Resources</a:t>
            </a:r>
          </a:p>
          <a:p>
            <a:r>
              <a:rPr lang="en-US">
                <a:latin typeface="Arial"/>
                <a:cs typeface="Arial"/>
              </a:rPr>
              <a:t>Setting Expectations </a:t>
            </a:r>
          </a:p>
        </p:txBody>
      </p:sp>
      <p:sp>
        <p:nvSpPr>
          <p:cNvPr id="4" name="Content Placeholder 3">
            <a:extLst>
              <a:ext uri="{FF2B5EF4-FFF2-40B4-BE49-F238E27FC236}">
                <a16:creationId xmlns:a16="http://schemas.microsoft.com/office/drawing/2014/main" id="{DD870394-AB37-F297-EC8D-DAF593B6E0B0}"/>
              </a:ext>
            </a:extLst>
          </p:cNvPr>
          <p:cNvSpPr>
            <a:spLocks noGrp="1"/>
          </p:cNvSpPr>
          <p:nvPr>
            <p:ph sz="half" idx="4294967295"/>
          </p:nvPr>
        </p:nvSpPr>
        <p:spPr>
          <a:xfrm>
            <a:off x="7010400" y="1825625"/>
            <a:ext cx="5181600" cy="4351338"/>
          </a:xfrm>
        </p:spPr>
        <p:txBody>
          <a:bodyPr vert="horz" lIns="91440" tIns="45720" rIns="91440" bIns="45720" rtlCol="0" anchor="t">
            <a:normAutofit/>
          </a:bodyPr>
          <a:lstStyle/>
          <a:p>
            <a:pPr marL="0" indent="0">
              <a:buNone/>
            </a:pPr>
            <a:endParaRPr lang="en-US" b="1"/>
          </a:p>
          <a:p>
            <a:endParaRPr lang="en-US"/>
          </a:p>
        </p:txBody>
      </p:sp>
    </p:spTree>
    <p:extLst>
      <p:ext uri="{BB962C8B-B14F-4D97-AF65-F5344CB8AC3E}">
        <p14:creationId xmlns:p14="http://schemas.microsoft.com/office/powerpoint/2010/main" val="345941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830B-A8E6-5009-D7A3-130F84711AD2}"/>
              </a:ext>
            </a:extLst>
          </p:cNvPr>
          <p:cNvSpPr>
            <a:spLocks noGrp="1"/>
          </p:cNvSpPr>
          <p:nvPr>
            <p:ph type="title"/>
          </p:nvPr>
        </p:nvSpPr>
        <p:spPr/>
        <p:txBody>
          <a:bodyPr/>
          <a:lstStyle/>
          <a:p>
            <a:r>
              <a:rPr lang="en-US">
                <a:latin typeface="Arial"/>
                <a:cs typeface="Arial"/>
              </a:rPr>
              <a:t>Training Best Practices</a:t>
            </a:r>
            <a:endParaRPr lang="en-US"/>
          </a:p>
        </p:txBody>
      </p:sp>
      <p:sp>
        <p:nvSpPr>
          <p:cNvPr id="3" name="Content Placeholder 2">
            <a:extLst>
              <a:ext uri="{FF2B5EF4-FFF2-40B4-BE49-F238E27FC236}">
                <a16:creationId xmlns:a16="http://schemas.microsoft.com/office/drawing/2014/main" id="{A85F02AE-3E08-F6F7-6B95-EA87BDC475DD}"/>
              </a:ext>
            </a:extLst>
          </p:cNvPr>
          <p:cNvSpPr>
            <a:spLocks noGrp="1"/>
          </p:cNvSpPr>
          <p:nvPr>
            <p:ph idx="1"/>
          </p:nvPr>
        </p:nvSpPr>
        <p:spPr>
          <a:xfrm>
            <a:off x="1164771" y="1825625"/>
            <a:ext cx="10189029" cy="4351338"/>
          </a:xfrm>
        </p:spPr>
        <p:txBody>
          <a:bodyPr vert="horz" lIns="91440" tIns="45720" rIns="91440" bIns="45720" rtlCol="0" anchor="t">
            <a:normAutofit/>
          </a:bodyPr>
          <a:lstStyle/>
          <a:p>
            <a:r>
              <a:rPr lang="en-US" dirty="0">
                <a:latin typeface="Arial"/>
                <a:cs typeface="Arial"/>
              </a:rPr>
              <a:t>Training plans/schedules</a:t>
            </a:r>
            <a:endParaRPr lang="en-US" dirty="0"/>
          </a:p>
          <a:p>
            <a:pPr lvl="1"/>
            <a:r>
              <a:rPr lang="en-US" dirty="0">
                <a:latin typeface="Arial"/>
                <a:cs typeface="Arial"/>
              </a:rPr>
              <a:t>LinkedIn Learning </a:t>
            </a:r>
          </a:p>
          <a:p>
            <a:r>
              <a:rPr lang="en-US" dirty="0">
                <a:latin typeface="Arial"/>
                <a:cs typeface="Arial"/>
              </a:rPr>
              <a:t>Mandatory Trainings</a:t>
            </a:r>
          </a:p>
          <a:p>
            <a:r>
              <a:rPr lang="en-US" dirty="0">
                <a:latin typeface="Arial"/>
                <a:cs typeface="Arial"/>
              </a:rPr>
              <a:t>Opportunities to job shadow if applicable </a:t>
            </a:r>
          </a:p>
          <a:p>
            <a:r>
              <a:rPr lang="en-US" dirty="0">
                <a:latin typeface="Arial"/>
                <a:cs typeface="Arial"/>
              </a:rPr>
              <a:t>Check In/Workload Meetings </a:t>
            </a:r>
          </a:p>
          <a:p>
            <a:r>
              <a:rPr lang="en-US" dirty="0">
                <a:latin typeface="Arial"/>
                <a:cs typeface="Arial"/>
              </a:rPr>
              <a:t>Be transparent</a:t>
            </a:r>
          </a:p>
        </p:txBody>
      </p:sp>
    </p:spTree>
    <p:extLst>
      <p:ext uri="{BB962C8B-B14F-4D97-AF65-F5344CB8AC3E}">
        <p14:creationId xmlns:p14="http://schemas.microsoft.com/office/powerpoint/2010/main" val="284815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A96D-8FAC-C546-03FF-820CD457F798}"/>
              </a:ext>
            </a:extLst>
          </p:cNvPr>
          <p:cNvSpPr>
            <a:spLocks noGrp="1"/>
          </p:cNvSpPr>
          <p:nvPr>
            <p:ph type="title"/>
          </p:nvPr>
        </p:nvSpPr>
        <p:spPr>
          <a:xfrm>
            <a:off x="775570" y="135481"/>
            <a:ext cx="10515600" cy="1325563"/>
          </a:xfrm>
        </p:spPr>
        <p:txBody>
          <a:bodyPr/>
          <a:lstStyle/>
          <a:p>
            <a:r>
              <a:rPr lang="en-US">
                <a:latin typeface="Arial"/>
                <a:cs typeface="Arial"/>
              </a:rPr>
              <a:t>Student Employee's Time</a:t>
            </a:r>
            <a:endParaRPr lang="en-US"/>
          </a:p>
        </p:txBody>
      </p:sp>
      <p:sp>
        <p:nvSpPr>
          <p:cNvPr id="3" name="Content Placeholder 2">
            <a:extLst>
              <a:ext uri="{FF2B5EF4-FFF2-40B4-BE49-F238E27FC236}">
                <a16:creationId xmlns:a16="http://schemas.microsoft.com/office/drawing/2014/main" id="{CF1D8870-2178-5404-7AB2-1B55E4D014CD}"/>
              </a:ext>
            </a:extLst>
          </p:cNvPr>
          <p:cNvSpPr>
            <a:spLocks noGrp="1"/>
          </p:cNvSpPr>
          <p:nvPr>
            <p:ph idx="1"/>
          </p:nvPr>
        </p:nvSpPr>
        <p:spPr>
          <a:xfrm>
            <a:off x="1406676" y="1710803"/>
            <a:ext cx="9947124" cy="4351338"/>
          </a:xfrm>
        </p:spPr>
        <p:txBody>
          <a:bodyPr vert="horz" lIns="91440" tIns="45720" rIns="91440" bIns="45720" rtlCol="0" anchor="t">
            <a:normAutofit fontScale="92500" lnSpcReduction="20000"/>
          </a:bodyPr>
          <a:lstStyle/>
          <a:p>
            <a:r>
              <a:rPr lang="en-US" dirty="0">
                <a:latin typeface="Arial"/>
                <a:cs typeface="Arial"/>
              </a:rPr>
              <a:t>Must be in compliance with the Affordable Care Act(ACA) and state legislation students can work max of 25 hours per week during academic year</a:t>
            </a:r>
            <a:endParaRPr lang="en-US" dirty="0"/>
          </a:p>
          <a:p>
            <a:r>
              <a:rPr lang="en-US" dirty="0">
                <a:latin typeface="Arial"/>
                <a:cs typeface="Arial"/>
              </a:rPr>
              <a:t>Can work up to a max of 40 hours per week during designated break periods</a:t>
            </a:r>
          </a:p>
          <a:p>
            <a:r>
              <a:rPr lang="en-US" dirty="0">
                <a:latin typeface="Arial"/>
                <a:cs typeface="Arial"/>
              </a:rPr>
              <a:t>If a student will be working over, please contact HR before they work</a:t>
            </a:r>
            <a:endParaRPr lang="en-US" dirty="0"/>
          </a:p>
          <a:p>
            <a:r>
              <a:rPr lang="en-US" dirty="0">
                <a:latin typeface="Arial"/>
                <a:cs typeface="Arial"/>
              </a:rPr>
              <a:t>If students have multiple positions, please communicate how many hours they are working within the different positions</a:t>
            </a:r>
          </a:p>
          <a:p>
            <a:r>
              <a:rPr lang="en-US" dirty="0">
                <a:latin typeface="Arial"/>
                <a:cs typeface="Arial"/>
              </a:rPr>
              <a:t>Flexible Hours – need to go to class</a:t>
            </a:r>
          </a:p>
          <a:p>
            <a:r>
              <a:rPr lang="en-US" dirty="0">
                <a:latin typeface="Arial"/>
                <a:cs typeface="Arial"/>
              </a:rPr>
              <a:t>Let know who their backup approver </a:t>
            </a:r>
          </a:p>
          <a:p>
            <a:r>
              <a:rPr lang="en-US" dirty="0">
                <a:latin typeface="Arial"/>
                <a:cs typeface="Arial"/>
                <a:hlinkClick r:id="rId3"/>
              </a:rPr>
              <a:t>Payroll website with additional resources on ACA</a:t>
            </a:r>
          </a:p>
        </p:txBody>
      </p:sp>
    </p:spTree>
    <p:extLst>
      <p:ext uri="{BB962C8B-B14F-4D97-AF65-F5344CB8AC3E}">
        <p14:creationId xmlns:p14="http://schemas.microsoft.com/office/powerpoint/2010/main" val="347087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alendar with numbers and days&#10;&#10;Description automatically generated">
            <a:extLst>
              <a:ext uri="{FF2B5EF4-FFF2-40B4-BE49-F238E27FC236}">
                <a16:creationId xmlns:a16="http://schemas.microsoft.com/office/drawing/2014/main" id="{87D0DBA6-63A8-1696-702B-1F523F51379E}"/>
              </a:ext>
            </a:extLst>
          </p:cNvPr>
          <p:cNvPicPr>
            <a:picLocks noGrp="1" noChangeAspect="1"/>
          </p:cNvPicPr>
          <p:nvPr>
            <p:ph idx="1"/>
          </p:nvPr>
        </p:nvPicPr>
        <p:blipFill>
          <a:blip r:embed="rId3"/>
          <a:stretch>
            <a:fillRect/>
          </a:stretch>
        </p:blipFill>
        <p:spPr>
          <a:xfrm>
            <a:off x="2071164" y="68263"/>
            <a:ext cx="7834011" cy="6534570"/>
          </a:xfrm>
          <a:noFill/>
        </p:spPr>
      </p:pic>
      <p:sp>
        <p:nvSpPr>
          <p:cNvPr id="2" name="TextBox 1">
            <a:extLst>
              <a:ext uri="{FF2B5EF4-FFF2-40B4-BE49-F238E27FC236}">
                <a16:creationId xmlns:a16="http://schemas.microsoft.com/office/drawing/2014/main" id="{CE44287F-7218-57C2-0712-4429371E7A7F}"/>
              </a:ext>
            </a:extLst>
          </p:cNvPr>
          <p:cNvSpPr txBox="1"/>
          <p:nvPr/>
        </p:nvSpPr>
        <p:spPr>
          <a:xfrm>
            <a:off x="1626709" y="6450707"/>
            <a:ext cx="113408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Payroll Schedule:</a:t>
            </a:r>
            <a:r>
              <a:rPr lang="en-US">
                <a:ea typeface="+mn-lt"/>
                <a:cs typeface="+mn-lt"/>
                <a:hlinkClick r:id="rId4"/>
              </a:rPr>
              <a:t>https://www.uwgb.edu/human-resources/payroll/payroll-information/</a:t>
            </a:r>
            <a:endParaRPr lang="en-US">
              <a:ea typeface="+mn-lt"/>
              <a:cs typeface="+mn-lt"/>
            </a:endParaRPr>
          </a:p>
          <a:p>
            <a:endParaRPr lang="en-US">
              <a:cs typeface="Arial"/>
            </a:endParaRPr>
          </a:p>
        </p:txBody>
      </p:sp>
    </p:spTree>
    <p:extLst>
      <p:ext uri="{BB962C8B-B14F-4D97-AF65-F5344CB8AC3E}">
        <p14:creationId xmlns:p14="http://schemas.microsoft.com/office/powerpoint/2010/main" val="281748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394A-E567-4E7F-B829-16BD890FE08F}"/>
              </a:ext>
            </a:extLst>
          </p:cNvPr>
          <p:cNvSpPr>
            <a:spLocks noGrp="1"/>
          </p:cNvSpPr>
          <p:nvPr>
            <p:ph type="title"/>
          </p:nvPr>
        </p:nvSpPr>
        <p:spPr/>
        <p:txBody>
          <a:bodyPr/>
          <a:lstStyle/>
          <a:p>
            <a:r>
              <a:rPr lang="en-US">
                <a:latin typeface="Arial"/>
                <a:cs typeface="Arial"/>
              </a:rPr>
              <a:t>Types of Time Entry</a:t>
            </a:r>
            <a:endParaRPr lang="en-US"/>
          </a:p>
        </p:txBody>
      </p:sp>
      <p:sp>
        <p:nvSpPr>
          <p:cNvPr id="3" name="Content Placeholder 2">
            <a:extLst>
              <a:ext uri="{FF2B5EF4-FFF2-40B4-BE49-F238E27FC236}">
                <a16:creationId xmlns:a16="http://schemas.microsoft.com/office/drawing/2014/main" id="{64BF78A4-837A-9FAC-07E1-94BC359A3AB0}"/>
              </a:ext>
            </a:extLst>
          </p:cNvPr>
          <p:cNvSpPr>
            <a:spLocks noGrp="1"/>
          </p:cNvSpPr>
          <p:nvPr>
            <p:ph idx="1"/>
          </p:nvPr>
        </p:nvSpPr>
        <p:spPr>
          <a:xfrm>
            <a:off x="1092200" y="1825625"/>
            <a:ext cx="10261600" cy="4351338"/>
          </a:xfrm>
        </p:spPr>
        <p:txBody>
          <a:bodyPr vert="horz" lIns="91440" tIns="45720" rIns="91440" bIns="45720" rtlCol="0" anchor="t">
            <a:normAutofit/>
          </a:bodyPr>
          <a:lstStyle/>
          <a:p>
            <a:r>
              <a:rPr lang="en-US" err="1">
                <a:latin typeface="Arial"/>
                <a:cs typeface="Arial"/>
              </a:rPr>
              <a:t>Webclock</a:t>
            </a:r>
            <a:r>
              <a:rPr lang="en-US">
                <a:latin typeface="Arial"/>
                <a:cs typeface="Arial"/>
              </a:rPr>
              <a:t> – entry should be utilized for student employees who are able to punch "in" and "out" each day</a:t>
            </a:r>
            <a:endParaRPr lang="en-US"/>
          </a:p>
          <a:p>
            <a:pPr lvl="1"/>
            <a:r>
              <a:rPr lang="en-US">
                <a:latin typeface="Arial"/>
                <a:cs typeface="Arial"/>
              </a:rPr>
              <a:t>Will need access to computer to punch "in" and "out"</a:t>
            </a:r>
          </a:p>
          <a:p>
            <a:pPr lvl="1"/>
            <a:r>
              <a:rPr lang="en-US">
                <a:latin typeface="Arial"/>
                <a:cs typeface="Arial"/>
              </a:rPr>
              <a:t>Ex: Attendants</a:t>
            </a:r>
          </a:p>
          <a:p>
            <a:pPr marL="457200" lvl="1" indent="0">
              <a:buNone/>
            </a:pPr>
            <a:endParaRPr lang="en-US">
              <a:latin typeface="Arial"/>
              <a:cs typeface="Arial"/>
            </a:endParaRPr>
          </a:p>
          <a:p>
            <a:r>
              <a:rPr lang="en-US">
                <a:latin typeface="Arial"/>
                <a:cs typeface="Arial"/>
              </a:rPr>
              <a:t>Timesheet – Students are not able to immediately enter time. Able to login during bi-weekly pay period and enter in "in" and "out" times</a:t>
            </a:r>
          </a:p>
          <a:p>
            <a:pPr lvl="1"/>
            <a:r>
              <a:rPr lang="en-US">
                <a:latin typeface="Arial"/>
                <a:cs typeface="Arial"/>
              </a:rPr>
              <a:t>Ex: Research Assistant</a:t>
            </a:r>
          </a:p>
          <a:p>
            <a:pPr marL="457200" lvl="1" indent="0">
              <a:buNone/>
            </a:pPr>
            <a:endParaRPr lang="en-US"/>
          </a:p>
          <a:p>
            <a:pPr lvl="1"/>
            <a:endParaRPr lang="en-US"/>
          </a:p>
        </p:txBody>
      </p:sp>
    </p:spTree>
    <p:extLst>
      <p:ext uri="{BB962C8B-B14F-4D97-AF65-F5344CB8AC3E}">
        <p14:creationId xmlns:p14="http://schemas.microsoft.com/office/powerpoint/2010/main" val="396783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9863-F557-FD65-0A3B-8B6BC9307BCB}"/>
              </a:ext>
            </a:extLst>
          </p:cNvPr>
          <p:cNvSpPr>
            <a:spLocks noGrp="1"/>
          </p:cNvSpPr>
          <p:nvPr>
            <p:ph type="title"/>
          </p:nvPr>
        </p:nvSpPr>
        <p:spPr>
          <a:xfrm>
            <a:off x="838200" y="365125"/>
            <a:ext cx="10515600" cy="1325563"/>
          </a:xfrm>
        </p:spPr>
        <p:txBody>
          <a:bodyPr anchor="b">
            <a:normAutofit/>
          </a:bodyPr>
          <a:lstStyle/>
          <a:p>
            <a:r>
              <a:rPr lang="en-US"/>
              <a:t>Approving Time</a:t>
            </a:r>
          </a:p>
        </p:txBody>
      </p:sp>
      <p:pic>
        <p:nvPicPr>
          <p:cNvPr id="4" name="Content Placeholder 3" descr="A screenshot of a computer&#10;&#10;Description automatically generated">
            <a:extLst>
              <a:ext uri="{FF2B5EF4-FFF2-40B4-BE49-F238E27FC236}">
                <a16:creationId xmlns:a16="http://schemas.microsoft.com/office/drawing/2014/main" id="{E9FA43F7-209D-E9ED-0253-2787C99909AF}"/>
              </a:ext>
            </a:extLst>
          </p:cNvPr>
          <p:cNvPicPr>
            <a:picLocks noGrp="1" noChangeAspect="1"/>
          </p:cNvPicPr>
          <p:nvPr>
            <p:ph sz="half" idx="1"/>
          </p:nvPr>
        </p:nvPicPr>
        <p:blipFill>
          <a:blip r:embed="rId3"/>
          <a:stretch>
            <a:fillRect/>
          </a:stretch>
        </p:blipFill>
        <p:spPr>
          <a:xfrm>
            <a:off x="1202348" y="1811770"/>
            <a:ext cx="4481013" cy="4351338"/>
          </a:xfrm>
          <a:noFill/>
        </p:spPr>
      </p:pic>
      <p:pic>
        <p:nvPicPr>
          <p:cNvPr id="5" name="Content Placeholder 4" descr="A screenshot of a computer&#10;&#10;Description automatically generated">
            <a:extLst>
              <a:ext uri="{FF2B5EF4-FFF2-40B4-BE49-F238E27FC236}">
                <a16:creationId xmlns:a16="http://schemas.microsoft.com/office/drawing/2014/main" id="{85329079-7799-40FA-3B5F-8DB4437F0E09}"/>
              </a:ext>
            </a:extLst>
          </p:cNvPr>
          <p:cNvPicPr>
            <a:picLocks noGrp="1" noChangeAspect="1"/>
          </p:cNvPicPr>
          <p:nvPr>
            <p:ph sz="half" idx="2"/>
          </p:nvPr>
        </p:nvPicPr>
        <p:blipFill>
          <a:blip r:embed="rId4"/>
          <a:stretch>
            <a:fillRect/>
          </a:stretch>
        </p:blipFill>
        <p:spPr>
          <a:xfrm>
            <a:off x="5673435" y="1901122"/>
            <a:ext cx="6442364" cy="4269616"/>
          </a:xfrm>
        </p:spPr>
      </p:pic>
    </p:spTree>
    <p:extLst>
      <p:ext uri="{BB962C8B-B14F-4D97-AF65-F5344CB8AC3E}">
        <p14:creationId xmlns:p14="http://schemas.microsoft.com/office/powerpoint/2010/main" val="178914009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CBE4F77-781E-43C3-9B75-3DA63B061EA2}" vid="{10A9268D-28B4-462A-BF00-29E5164FE49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11 PP Master-This is how we RISE" id="{97793AD7-C5FE-2741-8FF6-361C5B6B5D61}" vid="{2963D3F3-8BBD-EF44-BFA9-89D7F17684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2B700A2AA69B4C84DE46CECFAB47CA" ma:contentTypeVersion="5" ma:contentTypeDescription="Create a new document." ma:contentTypeScope="" ma:versionID="ed0ce46f8c74436c7230230196309d5e">
  <xsd:schema xmlns:xsd="http://www.w3.org/2001/XMLSchema" xmlns:xs="http://www.w3.org/2001/XMLSchema" xmlns:p="http://schemas.microsoft.com/office/2006/metadata/properties" xmlns:ns2="ae4845cf-d57d-4409-b7e0-dcbedeb78515" xmlns:ns3="790b2e47-8e08-461c-b80e-5d05b63cd69a" targetNamespace="http://schemas.microsoft.com/office/2006/metadata/properties" ma:root="true" ma:fieldsID="3c4f401c4e1763fc28d2b4a7258e8f9e" ns2:_="" ns3:_="">
    <xsd:import namespace="ae4845cf-d57d-4409-b7e0-dcbedeb78515"/>
    <xsd:import namespace="790b2e47-8e08-461c-b80e-5d05b63cd6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845cf-d57d-4409-b7e0-dcbedeb78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0b2e47-8e08-461c-b80e-5d05b63cd6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C4EA51-C987-4950-ADFE-50A07A084C7F}"/>
</file>

<file path=customXml/itemProps2.xml><?xml version="1.0" encoding="utf-8"?>
<ds:datastoreItem xmlns:ds="http://schemas.openxmlformats.org/officeDocument/2006/customXml" ds:itemID="{AB29238C-9ADA-4BC1-9A2D-40C5616FC1D7}">
  <ds:schemaRefs>
    <ds:schemaRef ds:uri="http://schemas.microsoft.com/sharepoint/v3/contenttype/forms"/>
  </ds:schemaRefs>
</ds:datastoreItem>
</file>

<file path=customXml/itemProps3.xml><?xml version="1.0" encoding="utf-8"?>
<ds:datastoreItem xmlns:ds="http://schemas.openxmlformats.org/officeDocument/2006/customXml" ds:itemID="{9C3F8236-EE8D-430F-B278-A8858FF39D3D}">
  <ds:schemaRefs>
    <ds:schemaRef ds:uri="ae4845cf-d57d-4409-b7e0-dcbedeb78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Widescreen</PresentationFormat>
  <Slides>32</Slides>
  <Notes>31</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Theme1</vt:lpstr>
      <vt:lpstr>Custom Design</vt:lpstr>
      <vt:lpstr>Onboarding &amp; Engagement of  Student Employees</vt:lpstr>
      <vt:lpstr>Part 1 – Recruitment &amp; Hiring of Student Employees </vt:lpstr>
      <vt:lpstr>Agenda </vt:lpstr>
      <vt:lpstr>Onboarding</vt:lpstr>
      <vt:lpstr>Training Best Practices</vt:lpstr>
      <vt:lpstr>Student Employee's Time</vt:lpstr>
      <vt:lpstr>PowerPoint Presentation</vt:lpstr>
      <vt:lpstr>Types of Time Entry</vt:lpstr>
      <vt:lpstr>Approving Time</vt:lpstr>
      <vt:lpstr>Hour Reminders</vt:lpstr>
      <vt:lpstr>Financial Aid Resources </vt:lpstr>
      <vt:lpstr>FWS: Basics</vt:lpstr>
      <vt:lpstr>FWS: Scheduling</vt:lpstr>
      <vt:lpstr>FWS: Monitor Spending</vt:lpstr>
      <vt:lpstr>FWS: Projecting Hours</vt:lpstr>
      <vt:lpstr>FWS: Waitlist</vt:lpstr>
      <vt:lpstr>FWS: Exhausted Balance</vt:lpstr>
      <vt:lpstr>Effective Communication</vt:lpstr>
      <vt:lpstr>Employee Engagement</vt:lpstr>
      <vt:lpstr>Helping Students to Build their Resume and Career Readiness</vt:lpstr>
      <vt:lpstr>Career Readiness for Our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&amp; Hiring of Student Employees</dc:title>
  <dc:creator>Noltner, Megan</dc:creator>
  <cp:revision>507</cp:revision>
  <dcterms:created xsi:type="dcterms:W3CDTF">2023-07-13T17:04:18Z</dcterms:created>
  <dcterms:modified xsi:type="dcterms:W3CDTF">2023-08-16T17:51:13Z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0x010100922B700A2AA69B4C84DE46CECFAB47CA</vt:lpwstr>
  </property>
</Properties>
</file>