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0" r:id="rId6"/>
    <p:sldId id="269" r:id="rId7"/>
    <p:sldId id="277" r:id="rId8"/>
    <p:sldId id="261" r:id="rId9"/>
    <p:sldId id="271" r:id="rId10"/>
    <p:sldId id="259" r:id="rId11"/>
    <p:sldId id="272" r:id="rId12"/>
    <p:sldId id="268" r:id="rId13"/>
    <p:sldId id="262" r:id="rId14"/>
    <p:sldId id="264" r:id="rId15"/>
    <p:sldId id="267" r:id="rId16"/>
    <p:sldId id="265" r:id="rId17"/>
    <p:sldId id="260" r:id="rId18"/>
    <p:sldId id="263" r:id="rId19"/>
    <p:sldId id="266" r:id="rId20"/>
    <p:sldId id="276" r:id="rId21"/>
    <p:sldId id="258" r:id="rId22"/>
    <p:sldId id="275"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9DF1"/>
    <a:srgbClr val="FEF148"/>
    <a:srgbClr val="FF81A8"/>
    <a:srgbClr val="FF1960"/>
    <a:srgbClr val="61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C3816-DDB9-47F8-879E-0C3E61890CA5}" v="71" dt="2021-02-02T21:45:49.873"/>
    <p1510:client id="{BF100294-C0A2-4347-9606-47A804EBE9E0}" v="135" dt="2021-02-02T23:11:38.868"/>
    <p1510:client id="{F6BBDA3E-402C-4FF3-889E-49BE43139AED}" v="381" dt="2021-01-27T02:25:51.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st, Kara - hurskl08" userId="S::hurskl08@uwgb.edu::f935bf9a-0550-4be0-a48e-2cd764da6fc9" providerId="AD" clId="Web-{F6BBDA3E-402C-4FF3-889E-49BE43139AED}"/>
    <pc:docChg chg="addSld modSld sldOrd">
      <pc:chgData name="Hurst, Kara - hurskl08" userId="S::hurskl08@uwgb.edu::f935bf9a-0550-4be0-a48e-2cd764da6fc9" providerId="AD" clId="Web-{F6BBDA3E-402C-4FF3-889E-49BE43139AED}" dt="2021-01-27T02:25:51.382" v="190" actId="20577"/>
      <pc:docMkLst>
        <pc:docMk/>
      </pc:docMkLst>
      <pc:sldChg chg="addSp delSp modSp add ord replId">
        <pc:chgData name="Hurst, Kara - hurskl08" userId="S::hurskl08@uwgb.edu::f935bf9a-0550-4be0-a48e-2cd764da6fc9" providerId="AD" clId="Web-{F6BBDA3E-402C-4FF3-889E-49BE43139AED}" dt="2021-01-27T02:25:51.382" v="190" actId="20577"/>
        <pc:sldMkLst>
          <pc:docMk/>
          <pc:sldMk cId="3587121257" sldId="279"/>
        </pc:sldMkLst>
        <pc:spChg chg="mod">
          <ac:chgData name="Hurst, Kara - hurskl08" userId="S::hurskl08@uwgb.edu::f935bf9a-0550-4be0-a48e-2cd764da6fc9" providerId="AD" clId="Web-{F6BBDA3E-402C-4FF3-889E-49BE43139AED}" dt="2021-01-27T02:19:48.478" v="5" actId="20577"/>
          <ac:spMkLst>
            <pc:docMk/>
            <pc:sldMk cId="3587121257" sldId="279"/>
            <ac:spMk id="2" creationId="{3C7A952C-3925-42A3-8139-07F8793C6907}"/>
          </ac:spMkLst>
        </pc:spChg>
        <pc:spChg chg="mod">
          <ac:chgData name="Hurst, Kara - hurskl08" userId="S::hurskl08@uwgb.edu::f935bf9a-0550-4be0-a48e-2cd764da6fc9" providerId="AD" clId="Web-{F6BBDA3E-402C-4FF3-889E-49BE43139AED}" dt="2021-01-27T02:25:51.382" v="190" actId="20577"/>
          <ac:spMkLst>
            <pc:docMk/>
            <pc:sldMk cId="3587121257" sldId="279"/>
            <ac:spMk id="3" creationId="{3F07A045-0A44-45A3-B907-98C269A4F5FE}"/>
          </ac:spMkLst>
        </pc:spChg>
        <pc:spChg chg="add del mod">
          <ac:chgData name="Hurst, Kara - hurskl08" userId="S::hurskl08@uwgb.edu::f935bf9a-0550-4be0-a48e-2cd764da6fc9" providerId="AD" clId="Web-{F6BBDA3E-402C-4FF3-889E-49BE43139AED}" dt="2021-01-27T02:19:54.962" v="7"/>
          <ac:spMkLst>
            <pc:docMk/>
            <pc:sldMk cId="3587121257" sldId="279"/>
            <ac:spMk id="6" creationId="{A1F5FC10-A751-443B-AD94-810C568416FE}"/>
          </ac:spMkLst>
        </pc:spChg>
        <pc:picChg chg="del">
          <ac:chgData name="Hurst, Kara - hurskl08" userId="S::hurskl08@uwgb.edu::f935bf9a-0550-4be0-a48e-2cd764da6fc9" providerId="AD" clId="Web-{F6BBDA3E-402C-4FF3-889E-49BE43139AED}" dt="2021-01-27T02:19:50.993" v="6"/>
          <ac:picMkLst>
            <pc:docMk/>
            <pc:sldMk cId="3587121257" sldId="279"/>
            <ac:picMk id="5" creationId="{3B91308B-C650-4D68-B4C0-BFC3A7B6C0AD}"/>
          </ac:picMkLst>
        </pc:picChg>
        <pc:picChg chg="add mod ord">
          <ac:chgData name="Hurst, Kara - hurskl08" userId="S::hurskl08@uwgb.edu::f935bf9a-0550-4be0-a48e-2cd764da6fc9" providerId="AD" clId="Web-{F6BBDA3E-402C-4FF3-889E-49BE43139AED}" dt="2021-01-27T02:20:04.571" v="10" actId="1076"/>
          <ac:picMkLst>
            <pc:docMk/>
            <pc:sldMk cId="3587121257" sldId="279"/>
            <ac:picMk id="7" creationId="{381DB556-D55B-4D74-856F-D3094DE79F61}"/>
          </ac:picMkLst>
        </pc:picChg>
      </pc:sldChg>
    </pc:docChg>
  </pc:docChgLst>
  <pc:docChgLst>
    <pc:chgData name="Hurst, Kara - hurskl08" userId="S::hurskl08@uwgb.edu::f935bf9a-0550-4be0-a48e-2cd764da6fc9" providerId="AD" clId="Web-{33CC3816-DDB9-47F8-879E-0C3E61890CA5}"/>
    <pc:docChg chg="addSld delSld modSld">
      <pc:chgData name="Hurst, Kara - hurskl08" userId="S::hurskl08@uwgb.edu::f935bf9a-0550-4be0-a48e-2cd764da6fc9" providerId="AD" clId="Web-{33CC3816-DDB9-47F8-879E-0C3E61890CA5}" dt="2021-02-02T21:45:45.858" v="33" actId="20577"/>
      <pc:docMkLst>
        <pc:docMk/>
      </pc:docMkLst>
      <pc:sldChg chg="modSp">
        <pc:chgData name="Hurst, Kara - hurskl08" userId="S::hurskl08@uwgb.edu::f935bf9a-0550-4be0-a48e-2cd764da6fc9" providerId="AD" clId="Web-{33CC3816-DDB9-47F8-879E-0C3E61890CA5}" dt="2021-02-02T20:43:23.622" v="22" actId="20577"/>
        <pc:sldMkLst>
          <pc:docMk/>
          <pc:sldMk cId="1317146400" sldId="275"/>
        </pc:sldMkLst>
        <pc:spChg chg="mod">
          <ac:chgData name="Hurst, Kara - hurskl08" userId="S::hurskl08@uwgb.edu::f935bf9a-0550-4be0-a48e-2cd764da6fc9" providerId="AD" clId="Web-{33CC3816-DDB9-47F8-879E-0C3E61890CA5}" dt="2021-02-02T20:43:23.622" v="22" actId="20577"/>
          <ac:spMkLst>
            <pc:docMk/>
            <pc:sldMk cId="1317146400" sldId="275"/>
            <ac:spMk id="3" creationId="{353DBECF-8A36-43CC-85EA-BDDEB757A0B7}"/>
          </ac:spMkLst>
        </pc:spChg>
      </pc:sldChg>
      <pc:sldChg chg="modSp">
        <pc:chgData name="Hurst, Kara - hurskl08" userId="S::hurskl08@uwgb.edu::f935bf9a-0550-4be0-a48e-2cd764da6fc9" providerId="AD" clId="Web-{33CC3816-DDB9-47F8-879E-0C3E61890CA5}" dt="2021-02-02T21:45:45.858" v="33" actId="20577"/>
        <pc:sldMkLst>
          <pc:docMk/>
          <pc:sldMk cId="1671360823" sldId="278"/>
        </pc:sldMkLst>
        <pc:spChg chg="mod">
          <ac:chgData name="Hurst, Kara - hurskl08" userId="S::hurskl08@uwgb.edu::f935bf9a-0550-4be0-a48e-2cd764da6fc9" providerId="AD" clId="Web-{33CC3816-DDB9-47F8-879E-0C3E61890CA5}" dt="2021-02-02T21:45:45.858" v="33" actId="20577"/>
          <ac:spMkLst>
            <pc:docMk/>
            <pc:sldMk cId="1671360823" sldId="278"/>
            <ac:spMk id="9" creationId="{8EF22FAB-DFC8-40B2-B746-DCDE4515AB0B}"/>
          </ac:spMkLst>
        </pc:spChg>
      </pc:sldChg>
      <pc:sldChg chg="modSp new del">
        <pc:chgData name="Hurst, Kara - hurskl08" userId="S::hurskl08@uwgb.edu::f935bf9a-0550-4be0-a48e-2cd764da6fc9" providerId="AD" clId="Web-{33CC3816-DDB9-47F8-879E-0C3E61890CA5}" dt="2021-02-02T20:44:50.293" v="29"/>
        <pc:sldMkLst>
          <pc:docMk/>
          <pc:sldMk cId="3477617968" sldId="280"/>
        </pc:sldMkLst>
        <pc:spChg chg="mod">
          <ac:chgData name="Hurst, Kara - hurskl08" userId="S::hurskl08@uwgb.edu::f935bf9a-0550-4be0-a48e-2cd764da6fc9" providerId="AD" clId="Web-{33CC3816-DDB9-47F8-879E-0C3E61890CA5}" dt="2021-02-02T20:44:20.825" v="25" actId="20577"/>
          <ac:spMkLst>
            <pc:docMk/>
            <pc:sldMk cId="3477617968" sldId="280"/>
            <ac:spMk id="2" creationId="{410BFC33-F327-4C7B-951A-DDCCA781C713}"/>
          </ac:spMkLst>
        </pc:spChg>
        <pc:spChg chg="mod">
          <ac:chgData name="Hurst, Kara - hurskl08" userId="S::hurskl08@uwgb.edu::f935bf9a-0550-4be0-a48e-2cd764da6fc9" providerId="AD" clId="Web-{33CC3816-DDB9-47F8-879E-0C3E61890CA5}" dt="2021-02-02T20:44:47.496" v="28" actId="20577"/>
          <ac:spMkLst>
            <pc:docMk/>
            <pc:sldMk cId="3477617968" sldId="280"/>
            <ac:spMk id="3" creationId="{A1F1B1BC-B00D-427C-BD46-856BDA9245FF}"/>
          </ac:spMkLst>
        </pc:spChg>
      </pc:sldChg>
    </pc:docChg>
  </pc:docChgLst>
  <pc:docChgLst>
    <pc:chgData name="Hurst, Kara - hurskl08" userId="S::hurskl08@uwgb.edu::f935bf9a-0550-4be0-a48e-2cd764da6fc9" providerId="AD" clId="Web-{BF100294-C0A2-4347-9606-47A804EBE9E0}"/>
    <pc:docChg chg="modSld">
      <pc:chgData name="Hurst, Kara - hurskl08" userId="S::hurskl08@uwgb.edu::f935bf9a-0550-4be0-a48e-2cd764da6fc9" providerId="AD" clId="Web-{BF100294-C0A2-4347-9606-47A804EBE9E0}" dt="2021-02-02T23:11:38.868" v="64" actId="20577"/>
      <pc:docMkLst>
        <pc:docMk/>
      </pc:docMkLst>
      <pc:sldChg chg="modSp">
        <pc:chgData name="Hurst, Kara - hurskl08" userId="S::hurskl08@uwgb.edu::f935bf9a-0550-4be0-a48e-2cd764da6fc9" providerId="AD" clId="Web-{BF100294-C0A2-4347-9606-47A804EBE9E0}" dt="2021-02-02T23:10:04.729" v="31" actId="20577"/>
        <pc:sldMkLst>
          <pc:docMk/>
          <pc:sldMk cId="659468986" sldId="260"/>
        </pc:sldMkLst>
        <pc:spChg chg="mod">
          <ac:chgData name="Hurst, Kara - hurskl08" userId="S::hurskl08@uwgb.edu::f935bf9a-0550-4be0-a48e-2cd764da6fc9" providerId="AD" clId="Web-{BF100294-C0A2-4347-9606-47A804EBE9E0}" dt="2021-02-02T23:10:04.729" v="31" actId="20577"/>
          <ac:spMkLst>
            <pc:docMk/>
            <pc:sldMk cId="659468986" sldId="260"/>
            <ac:spMk id="3" creationId="{A17D241A-B048-45DB-88E5-AAA69EC2188A}"/>
          </ac:spMkLst>
        </pc:spChg>
      </pc:sldChg>
      <pc:sldChg chg="modSp">
        <pc:chgData name="Hurst, Kara - hurskl08" userId="S::hurskl08@uwgb.edu::f935bf9a-0550-4be0-a48e-2cd764da6fc9" providerId="AD" clId="Web-{BF100294-C0A2-4347-9606-47A804EBE9E0}" dt="2021-02-02T23:08:51.683" v="10" actId="20577"/>
        <pc:sldMkLst>
          <pc:docMk/>
          <pc:sldMk cId="3531112719" sldId="262"/>
        </pc:sldMkLst>
        <pc:spChg chg="mod">
          <ac:chgData name="Hurst, Kara - hurskl08" userId="S::hurskl08@uwgb.edu::f935bf9a-0550-4be0-a48e-2cd764da6fc9" providerId="AD" clId="Web-{BF100294-C0A2-4347-9606-47A804EBE9E0}" dt="2021-02-02T23:08:51.683" v="10" actId="20577"/>
          <ac:spMkLst>
            <pc:docMk/>
            <pc:sldMk cId="3531112719" sldId="262"/>
            <ac:spMk id="3" creationId="{F1DF282A-418A-4596-9C40-368D53D42C83}"/>
          </ac:spMkLst>
        </pc:spChg>
      </pc:sldChg>
      <pc:sldChg chg="modSp">
        <pc:chgData name="Hurst, Kara - hurskl08" userId="S::hurskl08@uwgb.edu::f935bf9a-0550-4be0-a48e-2cd764da6fc9" providerId="AD" clId="Web-{BF100294-C0A2-4347-9606-47A804EBE9E0}" dt="2021-02-02T23:10:44.447" v="54" actId="20577"/>
        <pc:sldMkLst>
          <pc:docMk/>
          <pc:sldMk cId="4200251240" sldId="263"/>
        </pc:sldMkLst>
        <pc:spChg chg="mod">
          <ac:chgData name="Hurst, Kara - hurskl08" userId="S::hurskl08@uwgb.edu::f935bf9a-0550-4be0-a48e-2cd764da6fc9" providerId="AD" clId="Web-{BF100294-C0A2-4347-9606-47A804EBE9E0}" dt="2021-02-02T23:10:44.447" v="54" actId="20577"/>
          <ac:spMkLst>
            <pc:docMk/>
            <pc:sldMk cId="4200251240" sldId="263"/>
            <ac:spMk id="3" creationId="{1F9423E8-5CE7-4BE9-A468-C04B83A982CA}"/>
          </ac:spMkLst>
        </pc:spChg>
      </pc:sldChg>
      <pc:sldChg chg="modSp">
        <pc:chgData name="Hurst, Kara - hurskl08" userId="S::hurskl08@uwgb.edu::f935bf9a-0550-4be0-a48e-2cd764da6fc9" providerId="AD" clId="Web-{BF100294-C0A2-4347-9606-47A804EBE9E0}" dt="2021-02-02T23:09:17.432" v="27" actId="20577"/>
        <pc:sldMkLst>
          <pc:docMk/>
          <pc:sldMk cId="1523676711" sldId="264"/>
        </pc:sldMkLst>
        <pc:spChg chg="mod">
          <ac:chgData name="Hurst, Kara - hurskl08" userId="S::hurskl08@uwgb.edu::f935bf9a-0550-4be0-a48e-2cd764da6fc9" providerId="AD" clId="Web-{BF100294-C0A2-4347-9606-47A804EBE9E0}" dt="2021-02-02T23:09:17.432" v="27" actId="20577"/>
          <ac:spMkLst>
            <pc:docMk/>
            <pc:sldMk cId="1523676711" sldId="264"/>
            <ac:spMk id="3" creationId="{C68EF1F2-11E7-49CE-AEA3-3F29EF2A0B4A}"/>
          </ac:spMkLst>
        </pc:spChg>
      </pc:sldChg>
      <pc:sldChg chg="modSp">
        <pc:chgData name="Hurst, Kara - hurskl08" userId="S::hurskl08@uwgb.edu::f935bf9a-0550-4be0-a48e-2cd764da6fc9" providerId="AD" clId="Web-{BF100294-C0A2-4347-9606-47A804EBE9E0}" dt="2021-02-02T23:11:38.868" v="64" actId="20577"/>
        <pc:sldMkLst>
          <pc:docMk/>
          <pc:sldMk cId="2534865605" sldId="266"/>
        </pc:sldMkLst>
        <pc:spChg chg="mod">
          <ac:chgData name="Hurst, Kara - hurskl08" userId="S::hurskl08@uwgb.edu::f935bf9a-0550-4be0-a48e-2cd764da6fc9" providerId="AD" clId="Web-{BF100294-C0A2-4347-9606-47A804EBE9E0}" dt="2021-02-02T23:11:38.868" v="64" actId="20577"/>
          <ac:spMkLst>
            <pc:docMk/>
            <pc:sldMk cId="2534865605" sldId="266"/>
            <ac:spMk id="3" creationId="{F84238C6-4D83-4A76-B458-96329F0337B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9BA4-9900-43EB-9E60-BCC46E962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45CE76-2771-4CA9-B532-5274F0693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636A39-E6C3-4BBE-B81C-D465AF893A88}"/>
              </a:ext>
            </a:extLst>
          </p:cNvPr>
          <p:cNvSpPr>
            <a:spLocks noGrp="1"/>
          </p:cNvSpPr>
          <p:nvPr>
            <p:ph type="dt" sz="half" idx="10"/>
          </p:nvPr>
        </p:nvSpPr>
        <p:spPr/>
        <p:txBody>
          <a:bodyPr/>
          <a:lstStyle/>
          <a:p>
            <a:fld id="{7D0A8C20-0D92-48DE-B73A-2E12335D6236}" type="datetimeFigureOut">
              <a:rPr lang="en-US" smtClean="0"/>
              <a:t>2/2/2021</a:t>
            </a:fld>
            <a:endParaRPr lang="en-US"/>
          </a:p>
        </p:txBody>
      </p:sp>
      <p:sp>
        <p:nvSpPr>
          <p:cNvPr id="5" name="Footer Placeholder 4">
            <a:extLst>
              <a:ext uri="{FF2B5EF4-FFF2-40B4-BE49-F238E27FC236}">
                <a16:creationId xmlns:a16="http://schemas.microsoft.com/office/drawing/2014/main" id="{0CDCA464-1E1F-4417-BE78-C797F12BE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165CD-E522-40B2-902D-D6BA9A306633}"/>
              </a:ext>
            </a:extLst>
          </p:cNvPr>
          <p:cNvSpPr>
            <a:spLocks noGrp="1"/>
          </p:cNvSpPr>
          <p:nvPr>
            <p:ph type="sldNum" sz="quarter" idx="12"/>
          </p:nvPr>
        </p:nvSpPr>
        <p:spPr/>
        <p:txBody>
          <a:bodyPr/>
          <a:lstStyle/>
          <a:p>
            <a:fld id="{8A8091FF-878B-439F-A78E-DC8D7EA7DC7F}" type="slidenum">
              <a:rPr lang="en-US" smtClean="0"/>
              <a:t>‹#›</a:t>
            </a:fld>
            <a:endParaRPr lang="en-US"/>
          </a:p>
        </p:txBody>
      </p:sp>
    </p:spTree>
    <p:extLst>
      <p:ext uri="{BB962C8B-B14F-4D97-AF65-F5344CB8AC3E}">
        <p14:creationId xmlns:p14="http://schemas.microsoft.com/office/powerpoint/2010/main" val="127519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64B5-6FC7-4C25-B204-B857AB009E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DB8666-9938-4EF3-896B-0F1CC9D89E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19F51-DBF5-4016-AA7B-2406A0626178}"/>
              </a:ext>
            </a:extLst>
          </p:cNvPr>
          <p:cNvSpPr>
            <a:spLocks noGrp="1"/>
          </p:cNvSpPr>
          <p:nvPr>
            <p:ph type="dt" sz="half" idx="10"/>
          </p:nvPr>
        </p:nvSpPr>
        <p:spPr/>
        <p:txBody>
          <a:bodyPr/>
          <a:lstStyle/>
          <a:p>
            <a:fld id="{7D0A8C20-0D92-48DE-B73A-2E12335D6236}" type="datetimeFigureOut">
              <a:rPr lang="en-US" smtClean="0"/>
              <a:t>2/2/2021</a:t>
            </a:fld>
            <a:endParaRPr lang="en-US"/>
          </a:p>
        </p:txBody>
      </p:sp>
      <p:sp>
        <p:nvSpPr>
          <p:cNvPr id="5" name="Footer Placeholder 4">
            <a:extLst>
              <a:ext uri="{FF2B5EF4-FFF2-40B4-BE49-F238E27FC236}">
                <a16:creationId xmlns:a16="http://schemas.microsoft.com/office/drawing/2014/main" id="{4DEFF2C0-B741-4029-B925-F1D4665BE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ED905-3F08-4F71-AC51-49351BCB2799}"/>
              </a:ext>
            </a:extLst>
          </p:cNvPr>
          <p:cNvSpPr>
            <a:spLocks noGrp="1"/>
          </p:cNvSpPr>
          <p:nvPr>
            <p:ph type="sldNum" sz="quarter" idx="12"/>
          </p:nvPr>
        </p:nvSpPr>
        <p:spPr/>
        <p:txBody>
          <a:bodyPr/>
          <a:lstStyle/>
          <a:p>
            <a:fld id="{8A8091FF-878B-439F-A78E-DC8D7EA7DC7F}" type="slidenum">
              <a:rPr lang="en-US" smtClean="0"/>
              <a:t>‹#›</a:t>
            </a:fld>
            <a:endParaRPr lang="en-US"/>
          </a:p>
        </p:txBody>
      </p:sp>
    </p:spTree>
    <p:extLst>
      <p:ext uri="{BB962C8B-B14F-4D97-AF65-F5344CB8AC3E}">
        <p14:creationId xmlns:p14="http://schemas.microsoft.com/office/powerpoint/2010/main" val="298693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C1018E-8A19-4E25-A8A8-5DC065419C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54229-CB44-4F48-8792-B91F8B5283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5B5D0-C2E1-417C-9787-1A57EEAB7A1B}"/>
              </a:ext>
            </a:extLst>
          </p:cNvPr>
          <p:cNvSpPr>
            <a:spLocks noGrp="1"/>
          </p:cNvSpPr>
          <p:nvPr>
            <p:ph type="dt" sz="half" idx="10"/>
          </p:nvPr>
        </p:nvSpPr>
        <p:spPr/>
        <p:txBody>
          <a:bodyPr/>
          <a:lstStyle/>
          <a:p>
            <a:fld id="{7D0A8C20-0D92-48DE-B73A-2E12335D6236}" type="datetimeFigureOut">
              <a:rPr lang="en-US" smtClean="0"/>
              <a:t>2/2/2021</a:t>
            </a:fld>
            <a:endParaRPr lang="en-US"/>
          </a:p>
        </p:txBody>
      </p:sp>
      <p:sp>
        <p:nvSpPr>
          <p:cNvPr id="5" name="Footer Placeholder 4">
            <a:extLst>
              <a:ext uri="{FF2B5EF4-FFF2-40B4-BE49-F238E27FC236}">
                <a16:creationId xmlns:a16="http://schemas.microsoft.com/office/drawing/2014/main" id="{820777B2-355B-48A2-9BBC-A73D72F84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A9CBB-1954-4C73-85E1-30C9E170F081}"/>
              </a:ext>
            </a:extLst>
          </p:cNvPr>
          <p:cNvSpPr>
            <a:spLocks noGrp="1"/>
          </p:cNvSpPr>
          <p:nvPr>
            <p:ph type="sldNum" sz="quarter" idx="12"/>
          </p:nvPr>
        </p:nvSpPr>
        <p:spPr/>
        <p:txBody>
          <a:bodyPr/>
          <a:lstStyle/>
          <a:p>
            <a:fld id="{8A8091FF-878B-439F-A78E-DC8D7EA7DC7F}" type="slidenum">
              <a:rPr lang="en-US" smtClean="0"/>
              <a:t>‹#›</a:t>
            </a:fld>
            <a:endParaRPr lang="en-US"/>
          </a:p>
        </p:txBody>
      </p:sp>
    </p:spTree>
    <p:extLst>
      <p:ext uri="{BB962C8B-B14F-4D97-AF65-F5344CB8AC3E}">
        <p14:creationId xmlns:p14="http://schemas.microsoft.com/office/powerpoint/2010/main" val="284838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CAF2-ECFF-4009-B111-C8EB3A539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FC435-0EA5-410E-AFCB-9FD7916E71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B8E71-D85E-4877-8D18-2774BDA151D4}"/>
              </a:ext>
            </a:extLst>
          </p:cNvPr>
          <p:cNvSpPr>
            <a:spLocks noGrp="1"/>
          </p:cNvSpPr>
          <p:nvPr>
            <p:ph type="dt" sz="half" idx="10"/>
          </p:nvPr>
        </p:nvSpPr>
        <p:spPr/>
        <p:txBody>
          <a:bodyPr/>
          <a:lstStyle/>
          <a:p>
            <a:fld id="{7D0A8C20-0D92-48DE-B73A-2E12335D6236}" type="datetimeFigureOut">
              <a:rPr lang="en-US" smtClean="0"/>
              <a:t>2/2/2021</a:t>
            </a:fld>
            <a:endParaRPr lang="en-US"/>
          </a:p>
        </p:txBody>
      </p:sp>
      <p:sp>
        <p:nvSpPr>
          <p:cNvPr id="5" name="Footer Placeholder 4">
            <a:extLst>
              <a:ext uri="{FF2B5EF4-FFF2-40B4-BE49-F238E27FC236}">
                <a16:creationId xmlns:a16="http://schemas.microsoft.com/office/drawing/2014/main" id="{52FEAB78-D0BA-471A-BB7D-DFE098ABB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CC007-5A72-4A3C-84E2-9CFC06A124A4}"/>
              </a:ext>
            </a:extLst>
          </p:cNvPr>
          <p:cNvSpPr>
            <a:spLocks noGrp="1"/>
          </p:cNvSpPr>
          <p:nvPr>
            <p:ph type="sldNum" sz="quarter" idx="12"/>
          </p:nvPr>
        </p:nvSpPr>
        <p:spPr/>
        <p:txBody>
          <a:bodyPr/>
          <a:lstStyle/>
          <a:p>
            <a:fld id="{8A8091FF-878B-439F-A78E-DC8D7EA7DC7F}" type="slidenum">
              <a:rPr lang="en-US" smtClean="0"/>
              <a:t>‹#›</a:t>
            </a:fld>
            <a:endParaRPr lang="en-US"/>
          </a:p>
        </p:txBody>
      </p:sp>
    </p:spTree>
    <p:extLst>
      <p:ext uri="{BB962C8B-B14F-4D97-AF65-F5344CB8AC3E}">
        <p14:creationId xmlns:p14="http://schemas.microsoft.com/office/powerpoint/2010/main" val="371239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FED8-F863-41A9-B580-D3474E6437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4CB57C-A9C2-47A3-BB2B-9796DF7ED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98AC47-D375-4AA7-AECD-A16836108726}"/>
              </a:ext>
            </a:extLst>
          </p:cNvPr>
          <p:cNvSpPr>
            <a:spLocks noGrp="1"/>
          </p:cNvSpPr>
          <p:nvPr>
            <p:ph type="dt" sz="half" idx="10"/>
          </p:nvPr>
        </p:nvSpPr>
        <p:spPr/>
        <p:txBody>
          <a:bodyPr/>
          <a:lstStyle/>
          <a:p>
            <a:fld id="{7D0A8C20-0D92-48DE-B73A-2E12335D6236}" type="datetimeFigureOut">
              <a:rPr lang="en-US" smtClean="0"/>
              <a:t>2/2/2021</a:t>
            </a:fld>
            <a:endParaRPr lang="en-US"/>
          </a:p>
        </p:txBody>
      </p:sp>
      <p:sp>
        <p:nvSpPr>
          <p:cNvPr id="5" name="Footer Placeholder 4">
            <a:extLst>
              <a:ext uri="{FF2B5EF4-FFF2-40B4-BE49-F238E27FC236}">
                <a16:creationId xmlns:a16="http://schemas.microsoft.com/office/drawing/2014/main" id="{2CFE714F-A613-4C51-AD8D-9096F0674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62A6A-9FED-41FB-AA42-D0959F69B234}"/>
              </a:ext>
            </a:extLst>
          </p:cNvPr>
          <p:cNvSpPr>
            <a:spLocks noGrp="1"/>
          </p:cNvSpPr>
          <p:nvPr>
            <p:ph type="sldNum" sz="quarter" idx="12"/>
          </p:nvPr>
        </p:nvSpPr>
        <p:spPr/>
        <p:txBody>
          <a:bodyPr/>
          <a:lstStyle/>
          <a:p>
            <a:fld id="{8A8091FF-878B-439F-A78E-DC8D7EA7DC7F}" type="slidenum">
              <a:rPr lang="en-US" smtClean="0"/>
              <a:t>‹#›</a:t>
            </a:fld>
            <a:endParaRPr lang="en-US"/>
          </a:p>
        </p:txBody>
      </p:sp>
    </p:spTree>
    <p:extLst>
      <p:ext uri="{BB962C8B-B14F-4D97-AF65-F5344CB8AC3E}">
        <p14:creationId xmlns:p14="http://schemas.microsoft.com/office/powerpoint/2010/main" val="106341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67D0-DD6D-4C3C-AA8E-477CB42046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3084E4-7D90-41CB-BAD1-711A645B10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EC7974-13EB-4AA7-A304-7D8E3EDE26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CFF628-AE01-42AF-9D00-B6AD0C4BF25B}"/>
              </a:ext>
            </a:extLst>
          </p:cNvPr>
          <p:cNvSpPr>
            <a:spLocks noGrp="1"/>
          </p:cNvSpPr>
          <p:nvPr>
            <p:ph type="dt" sz="half" idx="10"/>
          </p:nvPr>
        </p:nvSpPr>
        <p:spPr/>
        <p:txBody>
          <a:bodyPr/>
          <a:lstStyle/>
          <a:p>
            <a:fld id="{7D0A8C20-0D92-48DE-B73A-2E12335D6236}" type="datetimeFigureOut">
              <a:rPr lang="en-US" smtClean="0"/>
              <a:t>2/2/2021</a:t>
            </a:fld>
            <a:endParaRPr lang="en-US"/>
          </a:p>
        </p:txBody>
      </p:sp>
      <p:sp>
        <p:nvSpPr>
          <p:cNvPr id="6" name="Footer Placeholder 5">
            <a:extLst>
              <a:ext uri="{FF2B5EF4-FFF2-40B4-BE49-F238E27FC236}">
                <a16:creationId xmlns:a16="http://schemas.microsoft.com/office/drawing/2014/main" id="{505E9C81-07F6-462E-87C2-1341E8FD17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34EC8-B959-42D2-A6F8-AF1E1282E882}"/>
              </a:ext>
            </a:extLst>
          </p:cNvPr>
          <p:cNvSpPr>
            <a:spLocks noGrp="1"/>
          </p:cNvSpPr>
          <p:nvPr>
            <p:ph type="sldNum" sz="quarter" idx="12"/>
          </p:nvPr>
        </p:nvSpPr>
        <p:spPr/>
        <p:txBody>
          <a:bodyPr/>
          <a:lstStyle/>
          <a:p>
            <a:fld id="{8A8091FF-878B-439F-A78E-DC8D7EA7DC7F}" type="slidenum">
              <a:rPr lang="en-US" smtClean="0"/>
              <a:t>‹#›</a:t>
            </a:fld>
            <a:endParaRPr lang="en-US"/>
          </a:p>
        </p:txBody>
      </p:sp>
    </p:spTree>
    <p:extLst>
      <p:ext uri="{BB962C8B-B14F-4D97-AF65-F5344CB8AC3E}">
        <p14:creationId xmlns:p14="http://schemas.microsoft.com/office/powerpoint/2010/main" val="201124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1B13-FC14-4D7B-80BB-5FB10FA957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40D346-9CD2-4A12-B085-7DA3AE7DA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682F9-3C5F-435C-B5AB-7330E08AA8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FD20D-B947-4E2F-B1FB-FD926B726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5C8EF-B4AC-41A9-A3A6-D14271720F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9D9C48-20F1-4405-BC83-0E03CDDF3148}"/>
              </a:ext>
            </a:extLst>
          </p:cNvPr>
          <p:cNvSpPr>
            <a:spLocks noGrp="1"/>
          </p:cNvSpPr>
          <p:nvPr>
            <p:ph type="dt" sz="half" idx="10"/>
          </p:nvPr>
        </p:nvSpPr>
        <p:spPr/>
        <p:txBody>
          <a:bodyPr/>
          <a:lstStyle/>
          <a:p>
            <a:fld id="{7D0A8C20-0D92-48DE-B73A-2E12335D6236}" type="datetimeFigureOut">
              <a:rPr lang="en-US" smtClean="0"/>
              <a:t>2/2/2021</a:t>
            </a:fld>
            <a:endParaRPr lang="en-US"/>
          </a:p>
        </p:txBody>
      </p:sp>
      <p:sp>
        <p:nvSpPr>
          <p:cNvPr id="8" name="Footer Placeholder 7">
            <a:extLst>
              <a:ext uri="{FF2B5EF4-FFF2-40B4-BE49-F238E27FC236}">
                <a16:creationId xmlns:a16="http://schemas.microsoft.com/office/drawing/2014/main" id="{85E5FE7D-286B-424A-8B58-D05A1B0C48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710D06-C710-43F1-A9CC-B77F2B9AF148}"/>
              </a:ext>
            </a:extLst>
          </p:cNvPr>
          <p:cNvSpPr>
            <a:spLocks noGrp="1"/>
          </p:cNvSpPr>
          <p:nvPr>
            <p:ph type="sldNum" sz="quarter" idx="12"/>
          </p:nvPr>
        </p:nvSpPr>
        <p:spPr/>
        <p:txBody>
          <a:bodyPr/>
          <a:lstStyle/>
          <a:p>
            <a:fld id="{8A8091FF-878B-439F-A78E-DC8D7EA7DC7F}" type="slidenum">
              <a:rPr lang="en-US" smtClean="0"/>
              <a:t>‹#›</a:t>
            </a:fld>
            <a:endParaRPr lang="en-US"/>
          </a:p>
        </p:txBody>
      </p:sp>
    </p:spTree>
    <p:extLst>
      <p:ext uri="{BB962C8B-B14F-4D97-AF65-F5344CB8AC3E}">
        <p14:creationId xmlns:p14="http://schemas.microsoft.com/office/powerpoint/2010/main" val="224788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668C-FCBE-4EB8-86D5-EE09CCB7BD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B4A9AD-4E4D-4D8D-8645-7F73B99E9467}"/>
              </a:ext>
            </a:extLst>
          </p:cNvPr>
          <p:cNvSpPr>
            <a:spLocks noGrp="1"/>
          </p:cNvSpPr>
          <p:nvPr>
            <p:ph type="dt" sz="half" idx="10"/>
          </p:nvPr>
        </p:nvSpPr>
        <p:spPr/>
        <p:txBody>
          <a:bodyPr/>
          <a:lstStyle/>
          <a:p>
            <a:fld id="{7D0A8C20-0D92-48DE-B73A-2E12335D6236}" type="datetimeFigureOut">
              <a:rPr lang="en-US" smtClean="0"/>
              <a:t>2/2/2021</a:t>
            </a:fld>
            <a:endParaRPr lang="en-US"/>
          </a:p>
        </p:txBody>
      </p:sp>
      <p:sp>
        <p:nvSpPr>
          <p:cNvPr id="4" name="Footer Placeholder 3">
            <a:extLst>
              <a:ext uri="{FF2B5EF4-FFF2-40B4-BE49-F238E27FC236}">
                <a16:creationId xmlns:a16="http://schemas.microsoft.com/office/drawing/2014/main" id="{870F09F4-DD52-4F1A-B4B5-A647935FD8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6A4696-B912-4ECD-B72F-DB7C8D205063}"/>
              </a:ext>
            </a:extLst>
          </p:cNvPr>
          <p:cNvSpPr>
            <a:spLocks noGrp="1"/>
          </p:cNvSpPr>
          <p:nvPr>
            <p:ph type="sldNum" sz="quarter" idx="12"/>
          </p:nvPr>
        </p:nvSpPr>
        <p:spPr/>
        <p:txBody>
          <a:bodyPr/>
          <a:lstStyle/>
          <a:p>
            <a:fld id="{8A8091FF-878B-439F-A78E-DC8D7EA7DC7F}" type="slidenum">
              <a:rPr lang="en-US" smtClean="0"/>
              <a:t>‹#›</a:t>
            </a:fld>
            <a:endParaRPr lang="en-US"/>
          </a:p>
        </p:txBody>
      </p:sp>
    </p:spTree>
    <p:extLst>
      <p:ext uri="{BB962C8B-B14F-4D97-AF65-F5344CB8AC3E}">
        <p14:creationId xmlns:p14="http://schemas.microsoft.com/office/powerpoint/2010/main" val="36937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883F8-F238-4926-9C67-C0A683648D6A}"/>
              </a:ext>
            </a:extLst>
          </p:cNvPr>
          <p:cNvSpPr>
            <a:spLocks noGrp="1"/>
          </p:cNvSpPr>
          <p:nvPr>
            <p:ph type="dt" sz="half" idx="10"/>
          </p:nvPr>
        </p:nvSpPr>
        <p:spPr/>
        <p:txBody>
          <a:bodyPr/>
          <a:lstStyle/>
          <a:p>
            <a:fld id="{7D0A8C20-0D92-48DE-B73A-2E12335D6236}" type="datetimeFigureOut">
              <a:rPr lang="en-US" smtClean="0"/>
              <a:t>2/2/2021</a:t>
            </a:fld>
            <a:endParaRPr lang="en-US"/>
          </a:p>
        </p:txBody>
      </p:sp>
      <p:sp>
        <p:nvSpPr>
          <p:cNvPr id="3" name="Footer Placeholder 2">
            <a:extLst>
              <a:ext uri="{FF2B5EF4-FFF2-40B4-BE49-F238E27FC236}">
                <a16:creationId xmlns:a16="http://schemas.microsoft.com/office/drawing/2014/main" id="{85068611-A667-4F74-977E-E0F8269A6A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F54F10-5ADA-43DE-8CA4-ACC4F73FDD48}"/>
              </a:ext>
            </a:extLst>
          </p:cNvPr>
          <p:cNvSpPr>
            <a:spLocks noGrp="1"/>
          </p:cNvSpPr>
          <p:nvPr>
            <p:ph type="sldNum" sz="quarter" idx="12"/>
          </p:nvPr>
        </p:nvSpPr>
        <p:spPr/>
        <p:txBody>
          <a:bodyPr/>
          <a:lstStyle/>
          <a:p>
            <a:fld id="{8A8091FF-878B-439F-A78E-DC8D7EA7DC7F}" type="slidenum">
              <a:rPr lang="en-US" smtClean="0"/>
              <a:t>‹#›</a:t>
            </a:fld>
            <a:endParaRPr lang="en-US"/>
          </a:p>
        </p:txBody>
      </p:sp>
    </p:spTree>
    <p:extLst>
      <p:ext uri="{BB962C8B-B14F-4D97-AF65-F5344CB8AC3E}">
        <p14:creationId xmlns:p14="http://schemas.microsoft.com/office/powerpoint/2010/main" val="223611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2DF7-5BD1-4024-8C3B-D885C71A3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BC6F9A-2C9C-4663-A632-93AAC2C97C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1E3A42-6D5C-4C0F-A625-FE25FC51E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D57628-E169-4D9F-B834-072A84D50AE4}"/>
              </a:ext>
            </a:extLst>
          </p:cNvPr>
          <p:cNvSpPr>
            <a:spLocks noGrp="1"/>
          </p:cNvSpPr>
          <p:nvPr>
            <p:ph type="dt" sz="half" idx="10"/>
          </p:nvPr>
        </p:nvSpPr>
        <p:spPr/>
        <p:txBody>
          <a:bodyPr/>
          <a:lstStyle/>
          <a:p>
            <a:fld id="{7D0A8C20-0D92-48DE-B73A-2E12335D6236}" type="datetimeFigureOut">
              <a:rPr lang="en-US" smtClean="0"/>
              <a:t>2/2/2021</a:t>
            </a:fld>
            <a:endParaRPr lang="en-US"/>
          </a:p>
        </p:txBody>
      </p:sp>
      <p:sp>
        <p:nvSpPr>
          <p:cNvPr id="6" name="Footer Placeholder 5">
            <a:extLst>
              <a:ext uri="{FF2B5EF4-FFF2-40B4-BE49-F238E27FC236}">
                <a16:creationId xmlns:a16="http://schemas.microsoft.com/office/drawing/2014/main" id="{69218F9B-A214-4826-A581-108FFA238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0B969-6CE5-4CB3-925A-BDF36DB511CD}"/>
              </a:ext>
            </a:extLst>
          </p:cNvPr>
          <p:cNvSpPr>
            <a:spLocks noGrp="1"/>
          </p:cNvSpPr>
          <p:nvPr>
            <p:ph type="sldNum" sz="quarter" idx="12"/>
          </p:nvPr>
        </p:nvSpPr>
        <p:spPr/>
        <p:txBody>
          <a:bodyPr/>
          <a:lstStyle/>
          <a:p>
            <a:fld id="{8A8091FF-878B-439F-A78E-DC8D7EA7DC7F}" type="slidenum">
              <a:rPr lang="en-US" smtClean="0"/>
              <a:t>‹#›</a:t>
            </a:fld>
            <a:endParaRPr lang="en-US"/>
          </a:p>
        </p:txBody>
      </p:sp>
    </p:spTree>
    <p:extLst>
      <p:ext uri="{BB962C8B-B14F-4D97-AF65-F5344CB8AC3E}">
        <p14:creationId xmlns:p14="http://schemas.microsoft.com/office/powerpoint/2010/main" val="374714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C687-F090-4B26-9D91-214616DFF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5A0E42-7050-4222-8610-F749E851F7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BAFE03-0104-4EE7-B3BB-7FACAE8ED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CEACA-4A58-409A-8875-78C8CD9B06C2}"/>
              </a:ext>
            </a:extLst>
          </p:cNvPr>
          <p:cNvSpPr>
            <a:spLocks noGrp="1"/>
          </p:cNvSpPr>
          <p:nvPr>
            <p:ph type="dt" sz="half" idx="10"/>
          </p:nvPr>
        </p:nvSpPr>
        <p:spPr/>
        <p:txBody>
          <a:bodyPr/>
          <a:lstStyle/>
          <a:p>
            <a:fld id="{7D0A8C20-0D92-48DE-B73A-2E12335D6236}" type="datetimeFigureOut">
              <a:rPr lang="en-US" smtClean="0"/>
              <a:t>2/2/2021</a:t>
            </a:fld>
            <a:endParaRPr lang="en-US"/>
          </a:p>
        </p:txBody>
      </p:sp>
      <p:sp>
        <p:nvSpPr>
          <p:cNvPr id="6" name="Footer Placeholder 5">
            <a:extLst>
              <a:ext uri="{FF2B5EF4-FFF2-40B4-BE49-F238E27FC236}">
                <a16:creationId xmlns:a16="http://schemas.microsoft.com/office/drawing/2014/main" id="{F28BD132-AADA-4F42-9146-1ADC4E0CD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99918C-5EDF-4F82-8F89-A9344887FABA}"/>
              </a:ext>
            </a:extLst>
          </p:cNvPr>
          <p:cNvSpPr>
            <a:spLocks noGrp="1"/>
          </p:cNvSpPr>
          <p:nvPr>
            <p:ph type="sldNum" sz="quarter" idx="12"/>
          </p:nvPr>
        </p:nvSpPr>
        <p:spPr/>
        <p:txBody>
          <a:bodyPr/>
          <a:lstStyle/>
          <a:p>
            <a:fld id="{8A8091FF-878B-439F-A78E-DC8D7EA7DC7F}" type="slidenum">
              <a:rPr lang="en-US" smtClean="0"/>
              <a:t>‹#›</a:t>
            </a:fld>
            <a:endParaRPr lang="en-US"/>
          </a:p>
        </p:txBody>
      </p:sp>
    </p:spTree>
    <p:extLst>
      <p:ext uri="{BB962C8B-B14F-4D97-AF65-F5344CB8AC3E}">
        <p14:creationId xmlns:p14="http://schemas.microsoft.com/office/powerpoint/2010/main" val="281947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A830D-E1FC-4130-977E-EC8AABB89A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669E1A-7B15-4A3E-B99C-BBCCD5075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6A081-A6C7-4D3F-958A-105CB4E145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A8C20-0D92-48DE-B73A-2E12335D6236}" type="datetimeFigureOut">
              <a:rPr lang="en-US" smtClean="0"/>
              <a:t>2/2/2021</a:t>
            </a:fld>
            <a:endParaRPr lang="en-US"/>
          </a:p>
        </p:txBody>
      </p:sp>
      <p:sp>
        <p:nvSpPr>
          <p:cNvPr id="5" name="Footer Placeholder 4">
            <a:extLst>
              <a:ext uri="{FF2B5EF4-FFF2-40B4-BE49-F238E27FC236}">
                <a16:creationId xmlns:a16="http://schemas.microsoft.com/office/drawing/2014/main" id="{285DCEEB-EC65-4B1C-8FB7-6CDBEA784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321560-A22F-4D61-8E65-C11EA09CBA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091FF-878B-439F-A78E-DC8D7EA7DC7F}" type="slidenum">
              <a:rPr lang="en-US" smtClean="0"/>
              <a:t>‹#›</a:t>
            </a:fld>
            <a:endParaRPr lang="en-US"/>
          </a:p>
        </p:txBody>
      </p:sp>
    </p:spTree>
    <p:extLst>
      <p:ext uri="{BB962C8B-B14F-4D97-AF65-F5344CB8AC3E}">
        <p14:creationId xmlns:p14="http://schemas.microsoft.com/office/powerpoint/2010/main" val="694360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5BC353-549C-47DC-9732-7E696137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8003"/>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912913-B00F-45A6-9C00-FDF2E4324DE7}"/>
              </a:ext>
            </a:extLst>
          </p:cNvPr>
          <p:cNvPicPr>
            <a:picLocks noChangeAspect="1"/>
          </p:cNvPicPr>
          <p:nvPr/>
        </p:nvPicPr>
        <p:blipFill rotWithShape="1">
          <a:blip r:embed="rId2"/>
          <a:srcRect t="11067"/>
          <a:stretch/>
        </p:blipFill>
        <p:spPr>
          <a:xfrm>
            <a:off x="20" y="-1"/>
            <a:ext cx="12191980" cy="6858002"/>
          </a:xfrm>
          <a:custGeom>
            <a:avLst/>
            <a:gdLst/>
            <a:ahLst/>
            <a:cxnLst/>
            <a:rect l="l" t="t" r="r" b="b"/>
            <a:pathLst>
              <a:path w="12192000" h="6858002">
                <a:moveTo>
                  <a:pt x="5307101" y="6857999"/>
                </a:moveTo>
                <a:lnTo>
                  <a:pt x="12192000" y="6857999"/>
                </a:lnTo>
                <a:lnTo>
                  <a:pt x="12192000" y="6858002"/>
                </a:lnTo>
                <a:lnTo>
                  <a:pt x="5307088" y="6858002"/>
                </a:lnTo>
                <a:close/>
                <a:moveTo>
                  <a:pt x="0" y="0"/>
                </a:moveTo>
                <a:lnTo>
                  <a:pt x="12192000" y="0"/>
                </a:lnTo>
                <a:lnTo>
                  <a:pt x="12192000" y="6277972"/>
                </a:lnTo>
                <a:lnTo>
                  <a:pt x="12152890" y="6290206"/>
                </a:lnTo>
                <a:cubicBezTo>
                  <a:pt x="12105395" y="6304478"/>
                  <a:pt x="12054092" y="6317152"/>
                  <a:pt x="12009354" y="6315664"/>
                </a:cubicBezTo>
                <a:cubicBezTo>
                  <a:pt x="11994503" y="6311032"/>
                  <a:pt x="11985943" y="6310638"/>
                  <a:pt x="11978968" y="6319390"/>
                </a:cubicBezTo>
                <a:cubicBezTo>
                  <a:pt x="11941764" y="6318961"/>
                  <a:pt x="11901790" y="6339612"/>
                  <a:pt x="11878895" y="6327233"/>
                </a:cubicBezTo>
                <a:cubicBezTo>
                  <a:pt x="11878918" y="6346592"/>
                  <a:pt x="11826486" y="6319151"/>
                  <a:pt x="11814979" y="6337141"/>
                </a:cubicBezTo>
                <a:cubicBezTo>
                  <a:pt x="11820607" y="6367517"/>
                  <a:pt x="11727668" y="6353622"/>
                  <a:pt x="11687508" y="6364470"/>
                </a:cubicBezTo>
                <a:cubicBezTo>
                  <a:pt x="11692944" y="6381370"/>
                  <a:pt x="11638976" y="6383664"/>
                  <a:pt x="11672002" y="6397904"/>
                </a:cubicBezTo>
                <a:cubicBezTo>
                  <a:pt x="11645814" y="6406115"/>
                  <a:pt x="11642999" y="6389784"/>
                  <a:pt x="11629894" y="6384496"/>
                </a:cubicBezTo>
                <a:cubicBezTo>
                  <a:pt x="11597582" y="6386755"/>
                  <a:pt x="11602281" y="6372208"/>
                  <a:pt x="11597728" y="6361596"/>
                </a:cubicBezTo>
                <a:cubicBezTo>
                  <a:pt x="11567716" y="6387703"/>
                  <a:pt x="11505156" y="6361750"/>
                  <a:pt x="11448211" y="6357842"/>
                </a:cubicBezTo>
                <a:cubicBezTo>
                  <a:pt x="11414499" y="6357897"/>
                  <a:pt x="11370196" y="6408532"/>
                  <a:pt x="11336630" y="6383021"/>
                </a:cubicBezTo>
                <a:cubicBezTo>
                  <a:pt x="11316728" y="6389671"/>
                  <a:pt x="11284212" y="6365546"/>
                  <a:pt x="11267820" y="6388199"/>
                </a:cubicBezTo>
                <a:cubicBezTo>
                  <a:pt x="11215412" y="6380118"/>
                  <a:pt x="11199532" y="6391497"/>
                  <a:pt x="11153755" y="6378749"/>
                </a:cubicBezTo>
                <a:cubicBezTo>
                  <a:pt x="11097684" y="6376473"/>
                  <a:pt x="11142086" y="6407848"/>
                  <a:pt x="11063998" y="6397440"/>
                </a:cubicBezTo>
                <a:cubicBezTo>
                  <a:pt x="11028900" y="6406581"/>
                  <a:pt x="10989384" y="6411343"/>
                  <a:pt x="10949261" y="6411271"/>
                </a:cubicBezTo>
                <a:cubicBezTo>
                  <a:pt x="10946808" y="6404413"/>
                  <a:pt x="10928478" y="6413021"/>
                  <a:pt x="10920620" y="6414504"/>
                </a:cubicBezTo>
                <a:cubicBezTo>
                  <a:pt x="10921840" y="6410173"/>
                  <a:pt x="10906289" y="6407257"/>
                  <a:pt x="10899483" y="6410536"/>
                </a:cubicBezTo>
                <a:cubicBezTo>
                  <a:pt x="10774259" y="6419728"/>
                  <a:pt x="10854212" y="6382839"/>
                  <a:pt x="10774590" y="6403309"/>
                </a:cubicBezTo>
                <a:cubicBezTo>
                  <a:pt x="10724638" y="6405843"/>
                  <a:pt x="10739599" y="6355991"/>
                  <a:pt x="10682861" y="6377814"/>
                </a:cubicBezTo>
                <a:cubicBezTo>
                  <a:pt x="10622947" y="6375380"/>
                  <a:pt x="10589912" y="6355504"/>
                  <a:pt x="10530714" y="6366548"/>
                </a:cubicBezTo>
                <a:cubicBezTo>
                  <a:pt x="10474643" y="6364190"/>
                  <a:pt x="10428348" y="6354710"/>
                  <a:pt x="10379097" y="6358630"/>
                </a:cubicBezTo>
                <a:cubicBezTo>
                  <a:pt x="10361622" y="6351880"/>
                  <a:pt x="10344151" y="6348805"/>
                  <a:pt x="10323727" y="6357333"/>
                </a:cubicBezTo>
                <a:cubicBezTo>
                  <a:pt x="10272196" y="6352518"/>
                  <a:pt x="10263446" y="6339056"/>
                  <a:pt x="10227126" y="6348100"/>
                </a:cubicBezTo>
                <a:cubicBezTo>
                  <a:pt x="10196351" y="6318664"/>
                  <a:pt x="10199174" y="6342674"/>
                  <a:pt x="10163542" y="6343141"/>
                </a:cubicBezTo>
                <a:cubicBezTo>
                  <a:pt x="10134376" y="6345476"/>
                  <a:pt x="10177885" y="6359944"/>
                  <a:pt x="10151161" y="6358763"/>
                </a:cubicBezTo>
                <a:cubicBezTo>
                  <a:pt x="10126522" y="6349492"/>
                  <a:pt x="10117113" y="6369683"/>
                  <a:pt x="10092125" y="6358861"/>
                </a:cubicBezTo>
                <a:cubicBezTo>
                  <a:pt x="10107302" y="6344459"/>
                  <a:pt x="10032910" y="6356018"/>
                  <a:pt x="10037958" y="6342614"/>
                </a:cubicBezTo>
                <a:cubicBezTo>
                  <a:pt x="10003046" y="6359008"/>
                  <a:pt x="10003017" y="6334504"/>
                  <a:pt x="9966866" y="6337014"/>
                </a:cubicBezTo>
                <a:cubicBezTo>
                  <a:pt x="9947485" y="6342600"/>
                  <a:pt x="9935606" y="6342702"/>
                  <a:pt x="9924418" y="6333490"/>
                </a:cubicBezTo>
                <a:cubicBezTo>
                  <a:pt x="9834150" y="6361084"/>
                  <a:pt x="9880223" y="6330704"/>
                  <a:pt x="9806001" y="6337361"/>
                </a:cubicBezTo>
                <a:cubicBezTo>
                  <a:pt x="9740686" y="6345638"/>
                  <a:pt x="9670300" y="6348205"/>
                  <a:pt x="9596449" y="6376180"/>
                </a:cubicBezTo>
                <a:cubicBezTo>
                  <a:pt x="9581101" y="6384665"/>
                  <a:pt x="9553986" y="6385744"/>
                  <a:pt x="9535890" y="6378590"/>
                </a:cubicBezTo>
                <a:cubicBezTo>
                  <a:pt x="9532775" y="6377359"/>
                  <a:pt x="9530052" y="6375925"/>
                  <a:pt x="9527805" y="6374334"/>
                </a:cubicBezTo>
                <a:cubicBezTo>
                  <a:pt x="9481894" y="6394749"/>
                  <a:pt x="9464762" y="6381055"/>
                  <a:pt x="9441373" y="6395633"/>
                </a:cubicBezTo>
                <a:cubicBezTo>
                  <a:pt x="9381290" y="6397202"/>
                  <a:pt x="9341618" y="6377583"/>
                  <a:pt x="9320149" y="6390280"/>
                </a:cubicBezTo>
                <a:cubicBezTo>
                  <a:pt x="9291150" y="6386896"/>
                  <a:pt x="9257768" y="6367103"/>
                  <a:pt x="9229488" y="6380382"/>
                </a:cubicBezTo>
                <a:cubicBezTo>
                  <a:pt x="9230007" y="6377216"/>
                  <a:pt x="9227921" y="6376045"/>
                  <a:pt x="9224285" y="6375920"/>
                </a:cubicBezTo>
                <a:lnTo>
                  <a:pt x="9217537" y="6376762"/>
                </a:lnTo>
                <a:lnTo>
                  <a:pt x="9214728" y="6381637"/>
                </a:lnTo>
                <a:cubicBezTo>
                  <a:pt x="9202170" y="6398803"/>
                  <a:pt x="9191484" y="6381138"/>
                  <a:pt x="9161049" y="6384539"/>
                </a:cubicBezTo>
                <a:cubicBezTo>
                  <a:pt x="9146336" y="6385184"/>
                  <a:pt x="9147761" y="6380673"/>
                  <a:pt x="9149697" y="6376552"/>
                </a:cubicBezTo>
                <a:lnTo>
                  <a:pt x="9150803" y="6372240"/>
                </a:lnTo>
                <a:lnTo>
                  <a:pt x="9141448" y="6372359"/>
                </a:lnTo>
                <a:lnTo>
                  <a:pt x="9137486" y="6372055"/>
                </a:lnTo>
                <a:lnTo>
                  <a:pt x="9126952" y="6375163"/>
                </a:lnTo>
                <a:cubicBezTo>
                  <a:pt x="9117353" y="6375502"/>
                  <a:pt x="9107828" y="6372135"/>
                  <a:pt x="9098334" y="6372861"/>
                </a:cubicBezTo>
                <a:cubicBezTo>
                  <a:pt x="9093587" y="6373224"/>
                  <a:pt x="9088847" y="6374610"/>
                  <a:pt x="9084110" y="6377995"/>
                </a:cubicBezTo>
                <a:cubicBezTo>
                  <a:pt x="9105864" y="6390113"/>
                  <a:pt x="9028073" y="6387966"/>
                  <a:pt x="9039515" y="6400351"/>
                </a:cubicBezTo>
                <a:cubicBezTo>
                  <a:pt x="8997651" y="6388705"/>
                  <a:pt x="9009590" y="6412472"/>
                  <a:pt x="8973305" y="6414442"/>
                </a:cubicBezTo>
                <a:cubicBezTo>
                  <a:pt x="8951781" y="6411385"/>
                  <a:pt x="8940212" y="6412734"/>
                  <a:pt x="8933861" y="6423031"/>
                </a:cubicBezTo>
                <a:cubicBezTo>
                  <a:pt x="8832841" y="6407267"/>
                  <a:pt x="8892362" y="6431116"/>
                  <a:pt x="8817130" y="6433703"/>
                </a:cubicBezTo>
                <a:cubicBezTo>
                  <a:pt x="8749745" y="6433633"/>
                  <a:pt x="8680232" y="6439719"/>
                  <a:pt x="8594947" y="6421586"/>
                </a:cubicBezTo>
                <a:cubicBezTo>
                  <a:pt x="8575919" y="6415227"/>
                  <a:pt x="8549096" y="6417484"/>
                  <a:pt x="8535041" y="6426626"/>
                </a:cubicBezTo>
                <a:cubicBezTo>
                  <a:pt x="8532621" y="6428200"/>
                  <a:pt x="8530681" y="6429922"/>
                  <a:pt x="8529279" y="6431739"/>
                </a:cubicBezTo>
                <a:cubicBezTo>
                  <a:pt x="8474783" y="6417534"/>
                  <a:pt x="8464858" y="6432901"/>
                  <a:pt x="8435056" y="6421613"/>
                </a:cubicBezTo>
                <a:cubicBezTo>
                  <a:pt x="8376022" y="6427411"/>
                  <a:pt x="8347129" y="6451271"/>
                  <a:pt x="8320108" y="6441573"/>
                </a:cubicBezTo>
                <a:cubicBezTo>
                  <a:pt x="8293638" y="6448387"/>
                  <a:pt x="8270932" y="6471649"/>
                  <a:pt x="8237020" y="6462216"/>
                </a:cubicBezTo>
                <a:cubicBezTo>
                  <a:pt x="8245222" y="6474245"/>
                  <a:pt x="8197387" y="6460392"/>
                  <a:pt x="8188860" y="6471379"/>
                </a:cubicBezTo>
                <a:cubicBezTo>
                  <a:pt x="8184024" y="6480393"/>
                  <a:pt x="8168383" y="6478291"/>
                  <a:pt x="8155558" y="6480722"/>
                </a:cubicBezTo>
                <a:cubicBezTo>
                  <a:pt x="8144819" y="6489457"/>
                  <a:pt x="8082218" y="6493172"/>
                  <a:pt x="8061412" y="6490111"/>
                </a:cubicBezTo>
                <a:cubicBezTo>
                  <a:pt x="8004043" y="6475925"/>
                  <a:pt x="7947523" y="6510024"/>
                  <a:pt x="7901437" y="6499659"/>
                </a:cubicBezTo>
                <a:cubicBezTo>
                  <a:pt x="7888774" y="6499544"/>
                  <a:pt x="7877960" y="6500846"/>
                  <a:pt x="7868353" y="6503024"/>
                </a:cubicBezTo>
                <a:lnTo>
                  <a:pt x="7843779" y="6511212"/>
                </a:lnTo>
                <a:lnTo>
                  <a:pt x="7841448" y="6517728"/>
                </a:lnTo>
                <a:lnTo>
                  <a:pt x="7823871" y="6520429"/>
                </a:lnTo>
                <a:lnTo>
                  <a:pt x="7820005" y="6522254"/>
                </a:lnTo>
                <a:cubicBezTo>
                  <a:pt x="7812641" y="6525763"/>
                  <a:pt x="7805193" y="6529063"/>
                  <a:pt x="7797020" y="6531612"/>
                </a:cubicBezTo>
                <a:cubicBezTo>
                  <a:pt x="7782159" y="6505259"/>
                  <a:pt x="7725050" y="6548941"/>
                  <a:pt x="7727879" y="6524102"/>
                </a:cubicBezTo>
                <a:cubicBezTo>
                  <a:pt x="7680386" y="6533519"/>
                  <a:pt x="7695538" y="6507405"/>
                  <a:pt x="7659324" y="6537474"/>
                </a:cubicBezTo>
                <a:cubicBezTo>
                  <a:pt x="7566636" y="6535069"/>
                  <a:pt x="7462452" y="6568928"/>
                  <a:pt x="7374068" y="6552862"/>
                </a:cubicBezTo>
                <a:cubicBezTo>
                  <a:pt x="7393454" y="6562410"/>
                  <a:pt x="7373124" y="6578225"/>
                  <a:pt x="7346163" y="6577609"/>
                </a:cubicBezTo>
                <a:cubicBezTo>
                  <a:pt x="7419349" y="6615756"/>
                  <a:pt x="7219942" y="6557562"/>
                  <a:pt x="7235023" y="6591880"/>
                </a:cubicBezTo>
                <a:cubicBezTo>
                  <a:pt x="7203144" y="6564271"/>
                  <a:pt x="7057485" y="6539224"/>
                  <a:pt x="7039074" y="6572474"/>
                </a:cubicBezTo>
                <a:cubicBezTo>
                  <a:pt x="6966094" y="6582775"/>
                  <a:pt x="6893201" y="6571018"/>
                  <a:pt x="6833428" y="6596853"/>
                </a:cubicBezTo>
                <a:cubicBezTo>
                  <a:pt x="6827113" y="6593647"/>
                  <a:pt x="6820080" y="6591377"/>
                  <a:pt x="6812583" y="6589775"/>
                </a:cubicBezTo>
                <a:lnTo>
                  <a:pt x="6790242" y="6586880"/>
                </a:lnTo>
                <a:lnTo>
                  <a:pt x="6787846" y="6588046"/>
                </a:lnTo>
                <a:cubicBezTo>
                  <a:pt x="6776461" y="6590858"/>
                  <a:pt x="6768832" y="6590687"/>
                  <a:pt x="6762881" y="6589201"/>
                </a:cubicBezTo>
                <a:lnTo>
                  <a:pt x="6756732" y="6586412"/>
                </a:lnTo>
                <a:lnTo>
                  <a:pt x="6739390" y="6586250"/>
                </a:lnTo>
                <a:lnTo>
                  <a:pt x="6704653" y="6583365"/>
                </a:lnTo>
                <a:lnTo>
                  <a:pt x="6698694" y="6585233"/>
                </a:lnTo>
                <a:lnTo>
                  <a:pt x="6647142" y="6584630"/>
                </a:lnTo>
                <a:lnTo>
                  <a:pt x="6646688" y="6585765"/>
                </a:lnTo>
                <a:cubicBezTo>
                  <a:pt x="6644494" y="6588296"/>
                  <a:pt x="6640660" y="6590137"/>
                  <a:pt x="6633278" y="6590589"/>
                </a:cubicBezTo>
                <a:cubicBezTo>
                  <a:pt x="6648367" y="6606646"/>
                  <a:pt x="6630160" y="6597288"/>
                  <a:pt x="6607065" y="6597202"/>
                </a:cubicBezTo>
                <a:cubicBezTo>
                  <a:pt x="6625347" y="6622121"/>
                  <a:pt x="6557475" y="6611760"/>
                  <a:pt x="6549804" y="6626596"/>
                </a:cubicBezTo>
                <a:cubicBezTo>
                  <a:pt x="6532425" y="6625972"/>
                  <a:pt x="6514382" y="6625766"/>
                  <a:pt x="6496083" y="6626095"/>
                </a:cubicBezTo>
                <a:lnTo>
                  <a:pt x="6485389" y="6626617"/>
                </a:lnTo>
                <a:lnTo>
                  <a:pt x="6485223" y="6626886"/>
                </a:lnTo>
                <a:cubicBezTo>
                  <a:pt x="6483001" y="6627550"/>
                  <a:pt x="6479520" y="6627927"/>
                  <a:pt x="6474035" y="6627950"/>
                </a:cubicBezTo>
                <a:lnTo>
                  <a:pt x="6465888" y="6627571"/>
                </a:lnTo>
                <a:lnTo>
                  <a:pt x="6445139" y="6628585"/>
                </a:lnTo>
                <a:lnTo>
                  <a:pt x="6438312" y="6630646"/>
                </a:lnTo>
                <a:cubicBezTo>
                  <a:pt x="6417397" y="6642787"/>
                  <a:pt x="6447851" y="6675286"/>
                  <a:pt x="6392168" y="6665569"/>
                </a:cubicBezTo>
                <a:cubicBezTo>
                  <a:pt x="6343510" y="6677589"/>
                  <a:pt x="6330169" y="6701494"/>
                  <a:pt x="6272304" y="6700835"/>
                </a:cubicBezTo>
                <a:cubicBezTo>
                  <a:pt x="6226827" y="6712160"/>
                  <a:pt x="6194756" y="6728533"/>
                  <a:pt x="6150447" y="6732895"/>
                </a:cubicBezTo>
                <a:cubicBezTo>
                  <a:pt x="6140653" y="6742032"/>
                  <a:pt x="6128186" y="6747742"/>
                  <a:pt x="6104787" y="6743117"/>
                </a:cubicBezTo>
                <a:cubicBezTo>
                  <a:pt x="6064916" y="6755994"/>
                  <a:pt x="6067350" y="6769968"/>
                  <a:pt x="6030197" y="6767449"/>
                </a:cubicBezTo>
                <a:cubicBezTo>
                  <a:pt x="6025714" y="6799897"/>
                  <a:pt x="6010615" y="6777056"/>
                  <a:pt x="5980285" y="6782421"/>
                </a:cubicBezTo>
                <a:cubicBezTo>
                  <a:pt x="5954036" y="6784991"/>
                  <a:pt x="5980131" y="6764424"/>
                  <a:pt x="5958496" y="6769874"/>
                </a:cubicBezTo>
                <a:cubicBezTo>
                  <a:pt x="5944505" y="6782527"/>
                  <a:pt x="5921893" y="6765237"/>
                  <a:pt x="5908732" y="6779393"/>
                </a:cubicBezTo>
                <a:cubicBezTo>
                  <a:pt x="5931989" y="6790347"/>
                  <a:pt x="5860959" y="6791681"/>
                  <a:pt x="5874963" y="6803355"/>
                </a:cubicBezTo>
                <a:cubicBezTo>
                  <a:pt x="5833647" y="6793755"/>
                  <a:pt x="5851456" y="6816602"/>
                  <a:pt x="5819199" y="6820147"/>
                </a:cubicBezTo>
                <a:cubicBezTo>
                  <a:pt x="5798819" y="6818094"/>
                  <a:pt x="5788750" y="6819934"/>
                  <a:pt x="5786035" y="6830341"/>
                </a:cubicBezTo>
                <a:cubicBezTo>
                  <a:pt x="5689973" y="6819312"/>
                  <a:pt x="5750863" y="6840131"/>
                  <a:pt x="5683543" y="6846008"/>
                </a:cubicBezTo>
                <a:cubicBezTo>
                  <a:pt x="5622546" y="6848924"/>
                  <a:pt x="5561433" y="6857988"/>
                  <a:pt x="5478912" y="6843932"/>
                </a:cubicBezTo>
                <a:cubicBezTo>
                  <a:pt x="5459815" y="6838522"/>
                  <a:pt x="5436209" y="6841929"/>
                  <a:pt x="5426182" y="6851543"/>
                </a:cubicBezTo>
                <a:cubicBezTo>
                  <a:pt x="5424458" y="6853198"/>
                  <a:pt x="5423209" y="6854977"/>
                  <a:pt x="5422476" y="6856827"/>
                </a:cubicBezTo>
                <a:cubicBezTo>
                  <a:pt x="5368974" y="6845270"/>
                  <a:pt x="5364519" y="6860824"/>
                  <a:pt x="5334223" y="6851042"/>
                </a:cubicBezTo>
                <a:lnTo>
                  <a:pt x="5307101" y="6857999"/>
                </a:lnTo>
                <a:lnTo>
                  <a:pt x="0" y="6857999"/>
                </a:lnTo>
                <a:lnTo>
                  <a:pt x="0" y="2143233"/>
                </a:lnTo>
                <a:lnTo>
                  <a:pt x="23798" y="2139906"/>
                </a:lnTo>
                <a:cubicBezTo>
                  <a:pt x="74043" y="2136293"/>
                  <a:pt x="38977" y="2165571"/>
                  <a:pt x="87258" y="2143366"/>
                </a:cubicBezTo>
                <a:cubicBezTo>
                  <a:pt x="122965" y="2137787"/>
                  <a:pt x="117457" y="2188700"/>
                  <a:pt x="156013" y="2163361"/>
                </a:cubicBezTo>
                <a:cubicBezTo>
                  <a:pt x="199419" y="2162157"/>
                  <a:pt x="225310" y="2180084"/>
                  <a:pt x="266777" y="2165405"/>
                </a:cubicBezTo>
                <a:cubicBezTo>
                  <a:pt x="307408" y="2164360"/>
                  <a:pt x="341751" y="2171054"/>
                  <a:pt x="376805" y="2164126"/>
                </a:cubicBezTo>
                <a:cubicBezTo>
                  <a:pt x="390105" y="2169833"/>
                  <a:pt x="403012" y="2171855"/>
                  <a:pt x="416820" y="2162058"/>
                </a:cubicBezTo>
                <a:cubicBezTo>
                  <a:pt x="454441" y="2163754"/>
                  <a:pt x="462164" y="2176725"/>
                  <a:pt x="487366" y="2165444"/>
                </a:cubicBezTo>
                <a:cubicBezTo>
                  <a:pt x="512638" y="2193098"/>
                  <a:pt x="508069" y="2169186"/>
                  <a:pt x="533680" y="2166550"/>
                </a:cubicBezTo>
                <a:cubicBezTo>
                  <a:pt x="554439" y="2162433"/>
                  <a:pt x="521576" y="2150568"/>
                  <a:pt x="540946" y="2150128"/>
                </a:cubicBezTo>
                <a:cubicBezTo>
                  <a:pt x="559671" y="2157928"/>
                  <a:pt x="564313" y="2137102"/>
                  <a:pt x="583453" y="2146439"/>
                </a:cubicBezTo>
                <a:cubicBezTo>
                  <a:pt x="574045" y="2161807"/>
                  <a:pt x="626400" y="2145688"/>
                  <a:pt x="624180" y="2159439"/>
                </a:cubicBezTo>
                <a:cubicBezTo>
                  <a:pt x="647591" y="2140873"/>
                  <a:pt x="650201" y="2165450"/>
                  <a:pt x="675971" y="2160733"/>
                </a:cubicBezTo>
                <a:cubicBezTo>
                  <a:pt x="689339" y="2153950"/>
                  <a:pt x="697882" y="2153126"/>
                  <a:pt x="706914" y="2161686"/>
                </a:cubicBezTo>
                <a:cubicBezTo>
                  <a:pt x="769009" y="2128516"/>
                  <a:pt x="739035" y="2161792"/>
                  <a:pt x="791788" y="2150599"/>
                </a:cubicBezTo>
                <a:cubicBezTo>
                  <a:pt x="837950" y="2138324"/>
                  <a:pt x="852628" y="2155297"/>
                  <a:pt x="902857" y="2122745"/>
                </a:cubicBezTo>
                <a:cubicBezTo>
                  <a:pt x="913016" y="2113301"/>
                  <a:pt x="967730" y="2097173"/>
                  <a:pt x="981959" y="2092815"/>
                </a:cubicBezTo>
                <a:cubicBezTo>
                  <a:pt x="996188" y="2088456"/>
                  <a:pt x="986445" y="2095133"/>
                  <a:pt x="988232" y="2096592"/>
                </a:cubicBezTo>
                <a:cubicBezTo>
                  <a:pt x="1019139" y="2073321"/>
                  <a:pt x="1032924" y="2086016"/>
                  <a:pt x="1048229" y="2069972"/>
                </a:cubicBezTo>
                <a:cubicBezTo>
                  <a:pt x="1091335" y="2064742"/>
                  <a:pt x="1121978" y="2082008"/>
                  <a:pt x="1136098" y="2067967"/>
                </a:cubicBezTo>
                <a:cubicBezTo>
                  <a:pt x="1157340" y="2069596"/>
                  <a:pt x="1183471" y="2087419"/>
                  <a:pt x="1202436" y="2072380"/>
                </a:cubicBezTo>
                <a:cubicBezTo>
                  <a:pt x="1202276" y="2085209"/>
                  <a:pt x="1228778" y="2063479"/>
                  <a:pt x="1239614" y="2072295"/>
                </a:cubicBezTo>
                <a:cubicBezTo>
                  <a:pt x="1247024" y="2079920"/>
                  <a:pt x="1256792" y="2075104"/>
                  <a:pt x="1266687" y="2075072"/>
                </a:cubicBezTo>
                <a:cubicBezTo>
                  <a:pt x="1278018" y="2081364"/>
                  <a:pt x="1322622" y="2073526"/>
                  <a:pt x="1335495" y="2066868"/>
                </a:cubicBezTo>
                <a:cubicBezTo>
                  <a:pt x="1368381" y="2043096"/>
                  <a:pt x="1422617" y="2065011"/>
                  <a:pt x="1449503" y="2046887"/>
                </a:cubicBezTo>
                <a:cubicBezTo>
                  <a:pt x="1458132" y="2044484"/>
                  <a:pt x="1466138" y="2043753"/>
                  <a:pt x="1473714" y="2044066"/>
                </a:cubicBezTo>
                <a:lnTo>
                  <a:pt x="1494279" y="2047336"/>
                </a:lnTo>
                <a:lnTo>
                  <a:pt x="1498838" y="2053057"/>
                </a:lnTo>
                <a:lnTo>
                  <a:pt x="1512113" y="2052421"/>
                </a:lnTo>
                <a:lnTo>
                  <a:pt x="1515595" y="2053441"/>
                </a:lnTo>
                <a:cubicBezTo>
                  <a:pt x="1522236" y="2055416"/>
                  <a:pt x="1528840" y="2057179"/>
                  <a:pt x="1535601" y="2058100"/>
                </a:cubicBezTo>
                <a:cubicBezTo>
                  <a:pt x="1533819" y="2030557"/>
                  <a:pt x="1592812" y="2061403"/>
                  <a:pt x="1579590" y="2038490"/>
                </a:cubicBezTo>
                <a:cubicBezTo>
                  <a:pt x="1616426" y="2038767"/>
                  <a:pt x="1594177" y="2016885"/>
                  <a:pt x="1632661" y="2038680"/>
                </a:cubicBezTo>
                <a:cubicBezTo>
                  <a:pt x="1695112" y="2019618"/>
                  <a:pt x="1728303" y="2044586"/>
                  <a:pt x="1781597" y="2013421"/>
                </a:cubicBezTo>
                <a:cubicBezTo>
                  <a:pt x="1834196" y="2009160"/>
                  <a:pt x="1902538" y="2002271"/>
                  <a:pt x="1942299" y="1995238"/>
                </a:cubicBezTo>
                <a:cubicBezTo>
                  <a:pt x="1987356" y="1969382"/>
                  <a:pt x="2046051" y="1931285"/>
                  <a:pt x="2073776" y="1959306"/>
                </a:cubicBezTo>
                <a:cubicBezTo>
                  <a:pt x="2128486" y="1955797"/>
                  <a:pt x="2173117" y="1931503"/>
                  <a:pt x="2225830" y="1945035"/>
                </a:cubicBezTo>
                <a:cubicBezTo>
                  <a:pt x="2228705" y="1940868"/>
                  <a:pt x="2232493" y="1937453"/>
                  <a:pt x="2236906" y="1934583"/>
                </a:cubicBezTo>
                <a:lnTo>
                  <a:pt x="2250907" y="1927805"/>
                </a:lnTo>
                <a:lnTo>
                  <a:pt x="2253081" y="1928470"/>
                </a:lnTo>
                <a:cubicBezTo>
                  <a:pt x="2262162" y="1929060"/>
                  <a:pt x="2267315" y="1927517"/>
                  <a:pt x="2270720" y="1925037"/>
                </a:cubicBezTo>
                <a:lnTo>
                  <a:pt x="2273667" y="1921293"/>
                </a:lnTo>
                <a:lnTo>
                  <a:pt x="2285482" y="1917998"/>
                </a:lnTo>
                <a:lnTo>
                  <a:pt x="2307986" y="1908982"/>
                </a:lnTo>
                <a:lnTo>
                  <a:pt x="2312921" y="1909665"/>
                </a:lnTo>
                <a:lnTo>
                  <a:pt x="2347989" y="1899756"/>
                </a:lnTo>
                <a:lnTo>
                  <a:pt x="2348816" y="1900744"/>
                </a:lnTo>
                <a:cubicBezTo>
                  <a:pt x="2351467" y="1902733"/>
                  <a:pt x="2354933" y="1903776"/>
                  <a:pt x="2360199" y="1902864"/>
                </a:cubicBezTo>
                <a:cubicBezTo>
                  <a:pt x="2357148" y="1920740"/>
                  <a:pt x="2365381" y="1908616"/>
                  <a:pt x="2381173" y="1904351"/>
                </a:cubicBezTo>
                <a:cubicBezTo>
                  <a:pt x="2379960" y="1931162"/>
                  <a:pt x="2421782" y="1909095"/>
                  <a:pt x="2433782" y="1921696"/>
                </a:cubicBezTo>
                <a:cubicBezTo>
                  <a:pt x="2445411" y="1917959"/>
                  <a:pt x="2457686" y="1914495"/>
                  <a:pt x="2470381" y="1911489"/>
                </a:cubicBezTo>
                <a:lnTo>
                  <a:pt x="2477951" y="1910044"/>
                </a:lnTo>
                <a:lnTo>
                  <a:pt x="2478187" y="1910267"/>
                </a:lnTo>
                <a:cubicBezTo>
                  <a:pt x="2480012" y="1910490"/>
                  <a:pt x="2482569" y="1910217"/>
                  <a:pt x="2486339" y="1909244"/>
                </a:cubicBezTo>
                <a:lnTo>
                  <a:pt x="2491753" y="1907410"/>
                </a:lnTo>
                <a:lnTo>
                  <a:pt x="2506438" y="1904607"/>
                </a:lnTo>
                <a:lnTo>
                  <a:pt x="2512055" y="1905314"/>
                </a:lnTo>
                <a:cubicBezTo>
                  <a:pt x="2531909" y="1912973"/>
                  <a:pt x="2525790" y="1949139"/>
                  <a:pt x="2559550" y="1929886"/>
                </a:cubicBezTo>
                <a:cubicBezTo>
                  <a:pt x="2598368" y="1932405"/>
                  <a:pt x="2618373" y="1952531"/>
                  <a:pt x="2657743" y="1941427"/>
                </a:cubicBezTo>
                <a:cubicBezTo>
                  <a:pt x="2694066" y="1943866"/>
                  <a:pt x="2723489" y="1953496"/>
                  <a:pt x="2755845" y="1949581"/>
                </a:cubicBezTo>
                <a:cubicBezTo>
                  <a:pt x="2766710" y="1956423"/>
                  <a:pt x="2777851" y="1959550"/>
                  <a:pt x="2791790" y="1950948"/>
                </a:cubicBezTo>
                <a:cubicBezTo>
                  <a:pt x="2824975" y="1955867"/>
                  <a:pt x="2829653" y="1969486"/>
                  <a:pt x="2853980" y="1960379"/>
                </a:cubicBezTo>
                <a:cubicBezTo>
                  <a:pt x="2867339" y="1982719"/>
                  <a:pt x="2870664" y="1974650"/>
                  <a:pt x="2881292" y="1969035"/>
                </a:cubicBezTo>
                <a:lnTo>
                  <a:pt x="2882690" y="1968669"/>
                </a:lnTo>
                <a:lnTo>
                  <a:pt x="2884480" y="1971856"/>
                </a:lnTo>
                <a:lnTo>
                  <a:pt x="2889504" y="1973560"/>
                </a:lnTo>
                <a:lnTo>
                  <a:pt x="2904507" y="1973450"/>
                </a:lnTo>
                <a:lnTo>
                  <a:pt x="2910361" y="1972623"/>
                </a:lnTo>
                <a:cubicBezTo>
                  <a:pt x="2914314" y="1972346"/>
                  <a:pt x="2916841" y="1972538"/>
                  <a:pt x="2918476" y="1973085"/>
                </a:cubicBezTo>
                <a:cubicBezTo>
                  <a:pt x="2918519" y="1973172"/>
                  <a:pt x="2918565" y="1973259"/>
                  <a:pt x="2918608" y="1973346"/>
                </a:cubicBezTo>
                <a:lnTo>
                  <a:pt x="2926342" y="1973289"/>
                </a:lnTo>
                <a:cubicBezTo>
                  <a:pt x="2939546" y="1972624"/>
                  <a:pt x="2952540" y="1971432"/>
                  <a:pt x="2965031" y="1969856"/>
                </a:cubicBezTo>
                <a:cubicBezTo>
                  <a:pt x="2971305" y="1984385"/>
                  <a:pt x="3019698" y="1970246"/>
                  <a:pt x="3007773" y="1996347"/>
                </a:cubicBezTo>
                <a:cubicBezTo>
                  <a:pt x="3024413" y="1995002"/>
                  <a:pt x="3037063" y="1984582"/>
                  <a:pt x="3026997" y="2001580"/>
                </a:cubicBezTo>
                <a:cubicBezTo>
                  <a:pt x="3032338" y="2001634"/>
                  <a:pt x="3035193" y="2003280"/>
                  <a:pt x="3036901" y="2005710"/>
                </a:cubicBezTo>
                <a:lnTo>
                  <a:pt x="3037285" y="2006829"/>
                </a:lnTo>
                <a:lnTo>
                  <a:pt x="3074407" y="2003411"/>
                </a:lnTo>
                <a:lnTo>
                  <a:pt x="3078795" y="2004969"/>
                </a:lnTo>
                <a:lnTo>
                  <a:pt x="3103685" y="2000166"/>
                </a:lnTo>
                <a:lnTo>
                  <a:pt x="3116175" y="1999058"/>
                </a:lnTo>
                <a:lnTo>
                  <a:pt x="3120468" y="1995915"/>
                </a:lnTo>
                <a:cubicBezTo>
                  <a:pt x="3124679" y="1994091"/>
                  <a:pt x="3130170" y="1993504"/>
                  <a:pt x="3138514" y="1995716"/>
                </a:cubicBezTo>
                <a:lnTo>
                  <a:pt x="3140299" y="1996760"/>
                </a:lnTo>
                <a:lnTo>
                  <a:pt x="3156256" y="1992625"/>
                </a:lnTo>
                <a:cubicBezTo>
                  <a:pt x="3161579" y="1990603"/>
                  <a:pt x="3166532" y="1987932"/>
                  <a:pt x="3170922" y="1984357"/>
                </a:cubicBezTo>
                <a:cubicBezTo>
                  <a:pt x="3215296" y="2007127"/>
                  <a:pt x="3279153" y="1979394"/>
                  <a:pt x="3332263" y="1985792"/>
                </a:cubicBezTo>
                <a:cubicBezTo>
                  <a:pt x="3365071" y="1970632"/>
                  <a:pt x="3439000" y="1997025"/>
                  <a:pt x="3460591" y="1967471"/>
                </a:cubicBezTo>
                <a:cubicBezTo>
                  <a:pt x="3451444" y="2002870"/>
                  <a:pt x="3556491" y="1969109"/>
                  <a:pt x="3595015" y="1975790"/>
                </a:cubicBezTo>
                <a:cubicBezTo>
                  <a:pt x="3658347" y="1975113"/>
                  <a:pt x="3722805" y="1993634"/>
                  <a:pt x="3769101" y="1999150"/>
                </a:cubicBezTo>
                <a:cubicBezTo>
                  <a:pt x="3796708" y="2027471"/>
                  <a:pt x="3784478" y="2001987"/>
                  <a:pt x="3819178" y="2008885"/>
                </a:cubicBezTo>
                <a:cubicBezTo>
                  <a:pt x="3815893" y="1984013"/>
                  <a:pt x="3859241" y="2024909"/>
                  <a:pt x="3868628" y="1997548"/>
                </a:cubicBezTo>
                <a:cubicBezTo>
                  <a:pt x="3874646" y="1999671"/>
                  <a:pt x="3880179" y="2002589"/>
                  <a:pt x="3885662" y="2005723"/>
                </a:cubicBezTo>
                <a:lnTo>
                  <a:pt x="3888539" y="2007351"/>
                </a:lnTo>
                <a:lnTo>
                  <a:pt x="3901342" y="2009114"/>
                </a:lnTo>
                <a:lnTo>
                  <a:pt x="3903349" y="2015552"/>
                </a:lnTo>
                <a:lnTo>
                  <a:pt x="3921468" y="2022461"/>
                </a:lnTo>
                <a:cubicBezTo>
                  <a:pt x="3928503" y="2024132"/>
                  <a:pt x="3936363" y="2024854"/>
                  <a:pt x="3945480" y="2024047"/>
                </a:cubicBezTo>
                <a:cubicBezTo>
                  <a:pt x="3978176" y="2011092"/>
                  <a:pt x="4020619" y="2042364"/>
                  <a:pt x="4061250" y="2024945"/>
                </a:cubicBezTo>
                <a:cubicBezTo>
                  <a:pt x="4076090" y="2020726"/>
                  <a:pt x="4121392" y="2021057"/>
                  <a:pt x="4129570" y="2029272"/>
                </a:cubicBezTo>
                <a:cubicBezTo>
                  <a:pt x="4138935" y="2031020"/>
                  <a:pt x="4150099" y="2028050"/>
                  <a:pt x="4154036" y="2036868"/>
                </a:cubicBezTo>
                <a:cubicBezTo>
                  <a:pt x="4160735" y="2047472"/>
                  <a:pt x="4194512" y="2030907"/>
                  <a:pt x="4189204" y="2043474"/>
                </a:cubicBezTo>
                <a:cubicBezTo>
                  <a:pt x="4213171" y="2032123"/>
                  <a:pt x="4230703" y="2054320"/>
                  <a:pt x="4250119" y="2059743"/>
                </a:cubicBezTo>
                <a:cubicBezTo>
                  <a:pt x="4259612" y="2054119"/>
                  <a:pt x="4269863" y="2056925"/>
                  <a:pt x="4283096" y="2061464"/>
                </a:cubicBezTo>
                <a:lnTo>
                  <a:pt x="4301210" y="2067352"/>
                </a:lnTo>
                <a:lnTo>
                  <a:pt x="4308819" y="2066758"/>
                </a:lnTo>
                <a:cubicBezTo>
                  <a:pt x="4318024" y="2066868"/>
                  <a:pt x="4326429" y="2067593"/>
                  <a:pt x="4333907" y="2068098"/>
                </a:cubicBezTo>
                <a:lnTo>
                  <a:pt x="4348284" y="2068116"/>
                </a:lnTo>
                <a:lnTo>
                  <a:pt x="4354009" y="2067847"/>
                </a:lnTo>
                <a:lnTo>
                  <a:pt x="4366647" y="2061827"/>
                </a:lnTo>
                <a:lnTo>
                  <a:pt x="4383151" y="2064242"/>
                </a:lnTo>
                <a:lnTo>
                  <a:pt x="4401354" y="2058245"/>
                </a:lnTo>
                <a:cubicBezTo>
                  <a:pt x="4402457" y="2059998"/>
                  <a:pt x="4403942" y="2061629"/>
                  <a:pt x="4405765" y="2063081"/>
                </a:cubicBezTo>
                <a:lnTo>
                  <a:pt x="4420601" y="2068011"/>
                </a:lnTo>
                <a:lnTo>
                  <a:pt x="4433312" y="2062239"/>
                </a:lnTo>
                <a:cubicBezTo>
                  <a:pt x="4433913" y="2071826"/>
                  <a:pt x="4448053" y="2061159"/>
                  <a:pt x="4459938" y="2058655"/>
                </a:cubicBezTo>
                <a:lnTo>
                  <a:pt x="4467257" y="2059536"/>
                </a:lnTo>
                <a:lnTo>
                  <a:pt x="4492833" y="2051951"/>
                </a:lnTo>
                <a:cubicBezTo>
                  <a:pt x="4506830" y="2048890"/>
                  <a:pt x="4520326" y="2046915"/>
                  <a:pt x="4533444" y="2045543"/>
                </a:cubicBezTo>
                <a:lnTo>
                  <a:pt x="4579902" y="2042473"/>
                </a:lnTo>
                <a:lnTo>
                  <a:pt x="4593061" y="2036537"/>
                </a:lnTo>
                <a:cubicBezTo>
                  <a:pt x="4623093" y="2030020"/>
                  <a:pt x="4659310" y="2036776"/>
                  <a:pt x="4678455" y="2022033"/>
                </a:cubicBezTo>
                <a:cubicBezTo>
                  <a:pt x="4686902" y="2019123"/>
                  <a:pt x="4694854" y="2017915"/>
                  <a:pt x="4702453" y="2017770"/>
                </a:cubicBezTo>
                <a:lnTo>
                  <a:pt x="4723263" y="2019792"/>
                </a:lnTo>
                <a:lnTo>
                  <a:pt x="4728248" y="2025217"/>
                </a:lnTo>
                <a:lnTo>
                  <a:pt x="4741475" y="2023784"/>
                </a:lnTo>
                <a:lnTo>
                  <a:pt x="4745033" y="2024591"/>
                </a:lnTo>
                <a:cubicBezTo>
                  <a:pt x="4751823" y="2026159"/>
                  <a:pt x="4758560" y="2027516"/>
                  <a:pt x="4765390" y="2028029"/>
                </a:cubicBezTo>
                <a:cubicBezTo>
                  <a:pt x="4761540" y="2000715"/>
                  <a:pt x="4822843" y="2027885"/>
                  <a:pt x="4807902" y="2005868"/>
                </a:cubicBezTo>
                <a:cubicBezTo>
                  <a:pt x="4844760" y="2003930"/>
                  <a:pt x="4820870" y="1983482"/>
                  <a:pt x="4860989" y="2002871"/>
                </a:cubicBezTo>
                <a:cubicBezTo>
                  <a:pt x="4922008" y="1980146"/>
                  <a:pt x="5009783" y="1987933"/>
                  <a:pt x="5060738" y="1953707"/>
                </a:cubicBezTo>
                <a:cubicBezTo>
                  <a:pt x="5113014" y="1946308"/>
                  <a:pt x="5135414" y="1967863"/>
                  <a:pt x="5174646" y="1958475"/>
                </a:cubicBezTo>
                <a:cubicBezTo>
                  <a:pt x="5181576" y="1926245"/>
                  <a:pt x="5266302" y="1871146"/>
                  <a:pt x="5296127" y="1897377"/>
                </a:cubicBezTo>
                <a:cubicBezTo>
                  <a:pt x="5350570" y="1890601"/>
                  <a:pt x="5393378" y="1863736"/>
                  <a:pt x="5447102" y="1874045"/>
                </a:cubicBezTo>
                <a:cubicBezTo>
                  <a:pt x="5449663" y="1869724"/>
                  <a:pt x="5453194" y="1866097"/>
                  <a:pt x="5457394" y="1862976"/>
                </a:cubicBezTo>
                <a:lnTo>
                  <a:pt x="5470885" y="1855386"/>
                </a:lnTo>
                <a:lnTo>
                  <a:pt x="5473108" y="1855919"/>
                </a:lnTo>
                <a:cubicBezTo>
                  <a:pt x="5482234" y="1855961"/>
                  <a:pt x="5487271" y="1854115"/>
                  <a:pt x="5490487" y="1851442"/>
                </a:cubicBezTo>
                <a:lnTo>
                  <a:pt x="5493156" y="1847537"/>
                </a:lnTo>
                <a:lnTo>
                  <a:pt x="5504724" y="1843550"/>
                </a:lnTo>
                <a:lnTo>
                  <a:pt x="5526552" y="1833223"/>
                </a:lnTo>
                <a:lnTo>
                  <a:pt x="5531534" y="1833606"/>
                </a:lnTo>
                <a:lnTo>
                  <a:pt x="5565857" y="1821637"/>
                </a:lnTo>
                <a:lnTo>
                  <a:pt x="5566758" y="1822571"/>
                </a:lnTo>
                <a:cubicBezTo>
                  <a:pt x="5569560" y="1824391"/>
                  <a:pt x="5573104" y="1825220"/>
                  <a:pt x="5578300" y="1823998"/>
                </a:cubicBezTo>
                <a:cubicBezTo>
                  <a:pt x="5576590" y="1841977"/>
                  <a:pt x="5583913" y="1829412"/>
                  <a:pt x="5599385" y="1824219"/>
                </a:cubicBezTo>
                <a:cubicBezTo>
                  <a:pt x="5600181" y="1850985"/>
                  <a:pt x="5640346" y="1826505"/>
                  <a:pt x="5653291" y="1838330"/>
                </a:cubicBezTo>
                <a:cubicBezTo>
                  <a:pt x="5664639" y="1833911"/>
                  <a:pt x="5676656" y="1829727"/>
                  <a:pt x="5689123" y="1825972"/>
                </a:cubicBezTo>
                <a:lnTo>
                  <a:pt x="5696583" y="1824080"/>
                </a:lnTo>
                <a:lnTo>
                  <a:pt x="5696836" y="1824287"/>
                </a:lnTo>
                <a:cubicBezTo>
                  <a:pt x="5698678" y="1824400"/>
                  <a:pt x="5701213" y="1823974"/>
                  <a:pt x="5704910" y="1822779"/>
                </a:cubicBezTo>
                <a:lnTo>
                  <a:pt x="5710186" y="1820629"/>
                </a:lnTo>
                <a:lnTo>
                  <a:pt x="5724662" y="1816957"/>
                </a:lnTo>
                <a:lnTo>
                  <a:pt x="5730330" y="1817323"/>
                </a:lnTo>
                <a:lnTo>
                  <a:pt x="5733569" y="1819818"/>
                </a:lnTo>
                <a:lnTo>
                  <a:pt x="5734751" y="1819150"/>
                </a:lnTo>
                <a:cubicBezTo>
                  <a:pt x="5742385" y="1811473"/>
                  <a:pt x="5741789" y="1803283"/>
                  <a:pt x="5765286" y="1820584"/>
                </a:cubicBezTo>
                <a:cubicBezTo>
                  <a:pt x="5784532" y="1806446"/>
                  <a:pt x="5795499" y="1817814"/>
                  <a:pt x="5829951" y="1814425"/>
                </a:cubicBezTo>
                <a:cubicBezTo>
                  <a:pt x="5839381" y="1803221"/>
                  <a:pt x="5851644" y="1803437"/>
                  <a:pt x="5865400" y="1807121"/>
                </a:cubicBezTo>
                <a:cubicBezTo>
                  <a:pt x="5894873" y="1795832"/>
                  <a:pt x="5927910" y="1797657"/>
                  <a:pt x="5964230" y="1791246"/>
                </a:cubicBezTo>
                <a:cubicBezTo>
                  <a:pt x="5997095" y="1771694"/>
                  <a:pt x="6025977" y="1785382"/>
                  <a:pt x="6064751" y="1778450"/>
                </a:cubicBezTo>
                <a:cubicBezTo>
                  <a:pt x="6088334" y="1752766"/>
                  <a:pt x="6099508" y="1787374"/>
                  <a:pt x="6122352" y="1789671"/>
                </a:cubicBezTo>
                <a:lnTo>
                  <a:pt x="6128122" y="1788981"/>
                </a:lnTo>
                <a:lnTo>
                  <a:pt x="6141014" y="1782915"/>
                </a:lnTo>
                <a:lnTo>
                  <a:pt x="6145388" y="1779947"/>
                </a:lnTo>
                <a:cubicBezTo>
                  <a:pt x="6148578" y="1778158"/>
                  <a:pt x="6150926" y="1777299"/>
                  <a:pt x="6152799" y="1777068"/>
                </a:cubicBezTo>
                <a:lnTo>
                  <a:pt x="6153131" y="1777217"/>
                </a:lnTo>
                <a:lnTo>
                  <a:pt x="6159777" y="1774090"/>
                </a:lnTo>
                <a:cubicBezTo>
                  <a:pt x="6170646" y="1768312"/>
                  <a:pt x="6180893" y="1762216"/>
                  <a:pt x="6190386" y="1756022"/>
                </a:cubicBezTo>
                <a:cubicBezTo>
                  <a:pt x="6207960" y="1764717"/>
                  <a:pt x="6238019" y="1734533"/>
                  <a:pt x="6249518" y="1759399"/>
                </a:cubicBezTo>
                <a:cubicBezTo>
                  <a:pt x="6262790" y="1751731"/>
                  <a:pt x="6265029" y="1738657"/>
                  <a:pt x="6270527" y="1755769"/>
                </a:cubicBezTo>
                <a:cubicBezTo>
                  <a:pt x="6275192" y="1753681"/>
                  <a:pt x="6279041" y="1753811"/>
                  <a:pt x="6282550" y="1755003"/>
                </a:cubicBezTo>
                <a:lnTo>
                  <a:pt x="6283816" y="1755712"/>
                </a:lnTo>
                <a:lnTo>
                  <a:pt x="6313084" y="1738281"/>
                </a:lnTo>
                <a:lnTo>
                  <a:pt x="6318182" y="1737732"/>
                </a:lnTo>
                <a:lnTo>
                  <a:pt x="6335709" y="1724111"/>
                </a:lnTo>
                <a:lnTo>
                  <a:pt x="6345588" y="1718279"/>
                </a:lnTo>
                <a:lnTo>
                  <a:pt x="6346673" y="1714145"/>
                </a:lnTo>
                <a:cubicBezTo>
                  <a:pt x="6348796" y="1711062"/>
                  <a:pt x="6353055" y="1708421"/>
                  <a:pt x="6362126" y="1706799"/>
                </a:cubicBezTo>
                <a:lnTo>
                  <a:pt x="6364545" y="1706892"/>
                </a:lnTo>
                <a:cubicBezTo>
                  <a:pt x="6367637" y="1703281"/>
                  <a:pt x="6424942" y="1698254"/>
                  <a:pt x="6464076" y="1679171"/>
                </a:cubicBezTo>
                <a:cubicBezTo>
                  <a:pt x="6504464" y="1655724"/>
                  <a:pt x="6547114" y="1618110"/>
                  <a:pt x="6599352" y="1592397"/>
                </a:cubicBezTo>
                <a:cubicBezTo>
                  <a:pt x="6621028" y="1623320"/>
                  <a:pt x="6702628" y="1477903"/>
                  <a:pt x="6694106" y="1530854"/>
                </a:cubicBezTo>
                <a:cubicBezTo>
                  <a:pt x="6709146" y="1521510"/>
                  <a:pt x="6782557" y="1496994"/>
                  <a:pt x="6779808" y="1510598"/>
                </a:cubicBezTo>
                <a:cubicBezTo>
                  <a:pt x="6816671" y="1469344"/>
                  <a:pt x="6859225" y="1490432"/>
                  <a:pt x="6910674" y="1458095"/>
                </a:cubicBezTo>
                <a:cubicBezTo>
                  <a:pt x="6958236" y="1468911"/>
                  <a:pt x="6926351" y="1454150"/>
                  <a:pt x="6962144" y="1445637"/>
                </a:cubicBezTo>
                <a:cubicBezTo>
                  <a:pt x="6938512" y="1427780"/>
                  <a:pt x="7010208" y="1442012"/>
                  <a:pt x="6995460" y="1417188"/>
                </a:cubicBezTo>
                <a:lnTo>
                  <a:pt x="7017033" y="1416698"/>
                </a:lnTo>
                <a:lnTo>
                  <a:pt x="7020886" y="1416805"/>
                </a:lnTo>
                <a:lnTo>
                  <a:pt x="7033438" y="1413061"/>
                </a:lnTo>
                <a:lnTo>
                  <a:pt x="7040555" y="1417220"/>
                </a:lnTo>
                <a:lnTo>
                  <a:pt x="7062011" y="1415322"/>
                </a:lnTo>
                <a:cubicBezTo>
                  <a:pt x="7069494" y="1413805"/>
                  <a:pt x="7076899" y="1411231"/>
                  <a:pt x="7084117" y="1406974"/>
                </a:cubicBezTo>
                <a:cubicBezTo>
                  <a:pt x="7101577" y="1383961"/>
                  <a:pt x="7164447" y="1391139"/>
                  <a:pt x="7185047" y="1361519"/>
                </a:cubicBezTo>
                <a:cubicBezTo>
                  <a:pt x="7194363" y="1352352"/>
                  <a:pt x="7233839" y="1334552"/>
                  <a:pt x="7247783" y="1337622"/>
                </a:cubicBezTo>
                <a:cubicBezTo>
                  <a:pt x="7257348" y="1335236"/>
                  <a:pt x="7264529" y="1328498"/>
                  <a:pt x="7275307" y="1333722"/>
                </a:cubicBezTo>
                <a:cubicBezTo>
                  <a:pt x="7289966" y="1339225"/>
                  <a:pt x="7305349" y="1312996"/>
                  <a:pt x="7311261" y="1324795"/>
                </a:cubicBezTo>
                <a:cubicBezTo>
                  <a:pt x="7322509" y="1306494"/>
                  <a:pt x="7356236" y="1316612"/>
                  <a:pt x="7377571" y="1313050"/>
                </a:cubicBezTo>
                <a:cubicBezTo>
                  <a:pt x="7384603" y="1296817"/>
                  <a:pt x="7422434" y="1305349"/>
                  <a:pt x="7461694" y="1290297"/>
                </a:cubicBezTo>
                <a:cubicBezTo>
                  <a:pt x="7468925" y="1271946"/>
                  <a:pt x="7488273" y="1280301"/>
                  <a:pt x="7507193" y="1251613"/>
                </a:cubicBezTo>
                <a:cubicBezTo>
                  <a:pt x="7509613" y="1252526"/>
                  <a:pt x="7512260" y="1253190"/>
                  <a:pt x="7515052" y="1253584"/>
                </a:cubicBezTo>
                <a:cubicBezTo>
                  <a:pt x="7531272" y="1255869"/>
                  <a:pt x="7548775" y="1248744"/>
                  <a:pt x="7554146" y="1237669"/>
                </a:cubicBezTo>
                <a:cubicBezTo>
                  <a:pt x="7587383" y="1195873"/>
                  <a:pt x="7632956" y="1177588"/>
                  <a:pt x="7671846" y="1155347"/>
                </a:cubicBezTo>
                <a:cubicBezTo>
                  <a:pt x="7717626" y="1132532"/>
                  <a:pt x="7704339" y="1170169"/>
                  <a:pt x="7748774" y="1124980"/>
                </a:cubicBezTo>
                <a:cubicBezTo>
                  <a:pt x="7761564" y="1130678"/>
                  <a:pt x="7769446" y="1127888"/>
                  <a:pt x="7779182" y="1118490"/>
                </a:cubicBezTo>
                <a:cubicBezTo>
                  <a:pt x="7801901" y="1108032"/>
                  <a:pt x="7816047" y="1129940"/>
                  <a:pt x="7829932" y="1107346"/>
                </a:cubicBezTo>
                <a:cubicBezTo>
                  <a:pt x="7834286" y="1120482"/>
                  <a:pt x="7877354" y="1093242"/>
                  <a:pt x="7875510" y="1109570"/>
                </a:cubicBezTo>
                <a:cubicBezTo>
                  <a:pt x="7898453" y="1113571"/>
                  <a:pt x="7893102" y="1093377"/>
                  <a:pt x="7914918" y="1096070"/>
                </a:cubicBezTo>
                <a:cubicBezTo>
                  <a:pt x="7933463" y="1091055"/>
                  <a:pt x="7896037" y="1088002"/>
                  <a:pt x="7914188" y="1079287"/>
                </a:cubicBezTo>
                <a:cubicBezTo>
                  <a:pt x="7937737" y="1070775"/>
                  <a:pt x="7922008" y="1049943"/>
                  <a:pt x="7959552" y="1069277"/>
                </a:cubicBezTo>
                <a:cubicBezTo>
                  <a:pt x="7978616" y="1052937"/>
                  <a:pt x="7992226" y="1062990"/>
                  <a:pt x="8029450" y="1055589"/>
                </a:cubicBezTo>
                <a:lnTo>
                  <a:pt x="8038422" y="1049493"/>
                </a:lnTo>
                <a:lnTo>
                  <a:pt x="8053585" y="1058943"/>
                </a:lnTo>
                <a:cubicBezTo>
                  <a:pt x="8061619" y="1062358"/>
                  <a:pt x="8070634" y="1063636"/>
                  <a:pt x="8081474" y="1059840"/>
                </a:cubicBezTo>
                <a:cubicBezTo>
                  <a:pt x="8141491" y="1015057"/>
                  <a:pt x="8090266" y="1080479"/>
                  <a:pt x="8197391" y="1038853"/>
                </a:cubicBezTo>
                <a:cubicBezTo>
                  <a:pt x="8201677" y="1033108"/>
                  <a:pt x="8217224" y="1033020"/>
                  <a:pt x="8218531" y="1038736"/>
                </a:cubicBezTo>
                <a:cubicBezTo>
                  <a:pt x="8224749" y="1034989"/>
                  <a:pt x="8236410" y="1019803"/>
                  <a:pt x="8242405" y="1027800"/>
                </a:cubicBezTo>
                <a:cubicBezTo>
                  <a:pt x="8260401" y="1023020"/>
                  <a:pt x="8277595" y="1016764"/>
                  <a:pt x="8293586" y="1009216"/>
                </a:cubicBezTo>
                <a:lnTo>
                  <a:pt x="8325267" y="990249"/>
                </a:lnTo>
                <a:lnTo>
                  <a:pt x="8335565" y="995156"/>
                </a:lnTo>
                <a:cubicBezTo>
                  <a:pt x="8342208" y="997234"/>
                  <a:pt x="8349366" y="997680"/>
                  <a:pt x="8357350" y="994276"/>
                </a:cubicBezTo>
                <a:cubicBezTo>
                  <a:pt x="8398773" y="957879"/>
                  <a:pt x="8366593" y="1009035"/>
                  <a:pt x="8445003" y="972367"/>
                </a:cubicBezTo>
                <a:cubicBezTo>
                  <a:pt x="8447663" y="967887"/>
                  <a:pt x="8459739" y="966961"/>
                  <a:pt x="8461421" y="971111"/>
                </a:cubicBezTo>
                <a:cubicBezTo>
                  <a:pt x="8465819" y="968000"/>
                  <a:pt x="8473109" y="956137"/>
                  <a:pt x="8478704" y="961712"/>
                </a:cubicBezTo>
                <a:cubicBezTo>
                  <a:pt x="8505565" y="952663"/>
                  <a:pt x="8529238" y="939426"/>
                  <a:pt x="8547429" y="923277"/>
                </a:cubicBezTo>
                <a:cubicBezTo>
                  <a:pt x="8576531" y="919061"/>
                  <a:pt x="8579138" y="912461"/>
                  <a:pt x="8579319" y="905576"/>
                </a:cubicBezTo>
                <a:cubicBezTo>
                  <a:pt x="8579529" y="904096"/>
                  <a:pt x="8579740" y="902618"/>
                  <a:pt x="8579950" y="901139"/>
                </a:cubicBezTo>
                <a:lnTo>
                  <a:pt x="8589038" y="903946"/>
                </a:lnTo>
                <a:cubicBezTo>
                  <a:pt x="8598255" y="904433"/>
                  <a:pt x="8605836" y="900079"/>
                  <a:pt x="8612581" y="893445"/>
                </a:cubicBezTo>
                <a:lnTo>
                  <a:pt x="8620213" y="884417"/>
                </a:lnTo>
                <a:lnTo>
                  <a:pt x="8636849" y="879570"/>
                </a:lnTo>
                <a:cubicBezTo>
                  <a:pt x="8647569" y="875664"/>
                  <a:pt x="8658506" y="871048"/>
                  <a:pt x="8678353" y="868709"/>
                </a:cubicBezTo>
                <a:cubicBezTo>
                  <a:pt x="8676250" y="844726"/>
                  <a:pt x="8711895" y="858913"/>
                  <a:pt x="8721366" y="848445"/>
                </a:cubicBezTo>
                <a:cubicBezTo>
                  <a:pt x="8730651" y="852242"/>
                  <a:pt x="8737642" y="851631"/>
                  <a:pt x="8743257" y="848457"/>
                </a:cubicBezTo>
                <a:lnTo>
                  <a:pt x="8755719" y="834419"/>
                </a:lnTo>
                <a:lnTo>
                  <a:pt x="8776970" y="830126"/>
                </a:lnTo>
                <a:cubicBezTo>
                  <a:pt x="8786153" y="826014"/>
                  <a:pt x="8792888" y="819621"/>
                  <a:pt x="8795998" y="809645"/>
                </a:cubicBezTo>
                <a:cubicBezTo>
                  <a:pt x="8805952" y="821837"/>
                  <a:pt x="8809794" y="841181"/>
                  <a:pt x="8837498" y="830583"/>
                </a:cubicBezTo>
                <a:cubicBezTo>
                  <a:pt x="8851172" y="827584"/>
                  <a:pt x="8868029" y="799681"/>
                  <a:pt x="8878040" y="791651"/>
                </a:cubicBezTo>
                <a:lnTo>
                  <a:pt x="8897564" y="782401"/>
                </a:lnTo>
                <a:lnTo>
                  <a:pt x="8905560" y="786219"/>
                </a:lnTo>
                <a:lnTo>
                  <a:pt x="8917778" y="783256"/>
                </a:lnTo>
                <a:lnTo>
                  <a:pt x="8914746" y="775031"/>
                </a:lnTo>
                <a:lnTo>
                  <a:pt x="8947030" y="764252"/>
                </a:lnTo>
                <a:cubicBezTo>
                  <a:pt x="8970788" y="755523"/>
                  <a:pt x="8988067" y="745115"/>
                  <a:pt x="8977138" y="726774"/>
                </a:cubicBezTo>
                <a:cubicBezTo>
                  <a:pt x="8977490" y="701480"/>
                  <a:pt x="9039667" y="723232"/>
                  <a:pt x="9028928" y="698996"/>
                </a:cubicBezTo>
                <a:cubicBezTo>
                  <a:pt x="9056296" y="708989"/>
                  <a:pt x="9080686" y="673518"/>
                  <a:pt x="9114263" y="665106"/>
                </a:cubicBezTo>
                <a:cubicBezTo>
                  <a:pt x="9115667" y="652470"/>
                  <a:pt x="9123557" y="650905"/>
                  <a:pt x="9139429" y="653134"/>
                </a:cubicBezTo>
                <a:cubicBezTo>
                  <a:pt x="9248531" y="629411"/>
                  <a:pt x="9343720" y="468354"/>
                  <a:pt x="9380600" y="515628"/>
                </a:cubicBezTo>
                <a:cubicBezTo>
                  <a:pt x="9406272" y="509931"/>
                  <a:pt x="9503943" y="538669"/>
                  <a:pt x="9561831" y="513591"/>
                </a:cubicBezTo>
                <a:cubicBezTo>
                  <a:pt x="9577802" y="480860"/>
                  <a:pt x="9713285" y="478736"/>
                  <a:pt x="9742561" y="469315"/>
                </a:cubicBezTo>
                <a:cubicBezTo>
                  <a:pt x="9742569" y="450758"/>
                  <a:pt x="9797169" y="453829"/>
                  <a:pt x="9784394" y="429345"/>
                </a:cubicBezTo>
                <a:cubicBezTo>
                  <a:pt x="9787055" y="417172"/>
                  <a:pt x="9801869" y="413844"/>
                  <a:pt x="9811914" y="421889"/>
                </a:cubicBezTo>
                <a:cubicBezTo>
                  <a:pt x="9828901" y="415568"/>
                  <a:pt x="9835642" y="400341"/>
                  <a:pt x="9858388" y="412158"/>
                </a:cubicBezTo>
                <a:cubicBezTo>
                  <a:pt x="9881945" y="404057"/>
                  <a:pt x="9894276" y="360744"/>
                  <a:pt x="9921770" y="380896"/>
                </a:cubicBezTo>
                <a:cubicBezTo>
                  <a:pt x="9930032" y="337884"/>
                  <a:pt x="10038117" y="312408"/>
                  <a:pt x="10084861" y="294587"/>
                </a:cubicBezTo>
                <a:cubicBezTo>
                  <a:pt x="10141631" y="278266"/>
                  <a:pt x="10188248" y="249698"/>
                  <a:pt x="10271351" y="227987"/>
                </a:cubicBezTo>
                <a:cubicBezTo>
                  <a:pt x="10362764" y="229558"/>
                  <a:pt x="10358378" y="196042"/>
                  <a:pt x="10424673" y="178078"/>
                </a:cubicBezTo>
                <a:cubicBezTo>
                  <a:pt x="10452909" y="162753"/>
                  <a:pt x="10514634" y="185033"/>
                  <a:pt x="10534657" y="156701"/>
                </a:cubicBezTo>
                <a:cubicBezTo>
                  <a:pt x="10595265" y="170910"/>
                  <a:pt x="10637600" y="149657"/>
                  <a:pt x="10726300" y="150292"/>
                </a:cubicBezTo>
                <a:cubicBezTo>
                  <a:pt x="10775756" y="148210"/>
                  <a:pt x="10805324" y="153235"/>
                  <a:pt x="10861177" y="138253"/>
                </a:cubicBezTo>
                <a:cubicBezTo>
                  <a:pt x="10888992" y="99450"/>
                  <a:pt x="10971843" y="126363"/>
                  <a:pt x="10995894" y="78271"/>
                </a:cubicBezTo>
                <a:cubicBezTo>
                  <a:pt x="11009945" y="87061"/>
                  <a:pt x="11016683" y="79738"/>
                  <a:pt x="11031776" y="74275"/>
                </a:cubicBezTo>
                <a:cubicBezTo>
                  <a:pt x="11049588" y="91553"/>
                  <a:pt x="11064655" y="65479"/>
                  <a:pt x="11082485" y="73705"/>
                </a:cubicBezTo>
                <a:cubicBezTo>
                  <a:pt x="11124351" y="51595"/>
                  <a:pt x="11194283" y="44212"/>
                  <a:pt x="11230739" y="34792"/>
                </a:cubicBezTo>
                <a:cubicBezTo>
                  <a:pt x="11248967" y="30081"/>
                  <a:pt x="11257520" y="13218"/>
                  <a:pt x="11268645" y="482"/>
                </a:cubicBezTo>
                <a:lnTo>
                  <a:pt x="11269336" y="3"/>
                </a:lnTo>
                <a:lnTo>
                  <a:pt x="0" y="3"/>
                </a:lnTo>
                <a:close/>
              </a:path>
            </a:pathLst>
          </a:custGeom>
        </p:spPr>
      </p:pic>
      <p:sp>
        <p:nvSpPr>
          <p:cNvPr id="2" name="Title 1">
            <a:extLst>
              <a:ext uri="{FF2B5EF4-FFF2-40B4-BE49-F238E27FC236}">
                <a16:creationId xmlns:a16="http://schemas.microsoft.com/office/drawing/2014/main" id="{AE74838B-3A79-4D28-8D47-5549567588B6}"/>
              </a:ext>
            </a:extLst>
          </p:cNvPr>
          <p:cNvSpPr>
            <a:spLocks noGrp="1"/>
          </p:cNvSpPr>
          <p:nvPr>
            <p:ph type="ctrTitle"/>
          </p:nvPr>
        </p:nvSpPr>
        <p:spPr>
          <a:xfrm>
            <a:off x="782470" y="142044"/>
            <a:ext cx="6692528" cy="1391016"/>
          </a:xfrm>
        </p:spPr>
        <p:txBody>
          <a:bodyPr>
            <a:noAutofit/>
          </a:bodyPr>
          <a:lstStyle/>
          <a:p>
            <a:pPr algn="l"/>
            <a:r>
              <a:rPr lang="en-US" sz="4800">
                <a:solidFill>
                  <a:schemeClr val="tx1">
                    <a:lumMod val="85000"/>
                    <a:lumOff val="15000"/>
                  </a:schemeClr>
                </a:solidFill>
              </a:rPr>
              <a:t>What in the Pride Flag does this mean?</a:t>
            </a:r>
          </a:p>
        </p:txBody>
      </p:sp>
      <p:sp>
        <p:nvSpPr>
          <p:cNvPr id="3" name="Subtitle 2">
            <a:extLst>
              <a:ext uri="{FF2B5EF4-FFF2-40B4-BE49-F238E27FC236}">
                <a16:creationId xmlns:a16="http://schemas.microsoft.com/office/drawing/2014/main" id="{B781409C-BA0C-4BF1-AF0D-979727C97056}"/>
              </a:ext>
            </a:extLst>
          </p:cNvPr>
          <p:cNvSpPr>
            <a:spLocks noGrp="1"/>
          </p:cNvSpPr>
          <p:nvPr>
            <p:ph type="subTitle" idx="1"/>
          </p:nvPr>
        </p:nvSpPr>
        <p:spPr>
          <a:xfrm>
            <a:off x="782470" y="1590262"/>
            <a:ext cx="5125540" cy="484886"/>
          </a:xfrm>
        </p:spPr>
        <p:txBody>
          <a:bodyPr>
            <a:normAutofit/>
          </a:bodyPr>
          <a:lstStyle/>
          <a:p>
            <a:pPr algn="l"/>
            <a:r>
              <a:rPr lang="en-US" sz="1600">
                <a:solidFill>
                  <a:schemeClr val="tx1">
                    <a:lumMod val="85000"/>
                    <a:lumOff val="15000"/>
                  </a:schemeClr>
                </a:solidFill>
              </a:rPr>
              <a:t>History and Meaning of Pride Flags</a:t>
            </a:r>
          </a:p>
        </p:txBody>
      </p:sp>
    </p:spTree>
    <p:extLst>
      <p:ext uri="{BB962C8B-B14F-4D97-AF65-F5344CB8AC3E}">
        <p14:creationId xmlns:p14="http://schemas.microsoft.com/office/powerpoint/2010/main" val="131166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1DF282A-418A-4596-9C40-368D53D42C83}"/>
              </a:ext>
            </a:extLst>
          </p:cNvPr>
          <p:cNvSpPr>
            <a:spLocks noGrp="1"/>
          </p:cNvSpPr>
          <p:nvPr>
            <p:ph sz="half" idx="1"/>
          </p:nvPr>
        </p:nvSpPr>
        <p:spPr>
          <a:xfrm>
            <a:off x="862366" y="2194102"/>
            <a:ext cx="3427001" cy="3908586"/>
          </a:xfrm>
        </p:spPr>
        <p:txBody>
          <a:bodyPr vert="horz" lIns="91440" tIns="45720" rIns="91440" bIns="45720" rtlCol="0" anchor="t">
            <a:normAutofit/>
          </a:bodyPr>
          <a:lstStyle/>
          <a:p>
            <a:r>
              <a:rPr lang="en-US" sz="2000"/>
              <a:t>Created by unknown</a:t>
            </a:r>
            <a:endParaRPr lang="en-US" sz="2000">
              <a:cs typeface="Calibri"/>
            </a:endParaRPr>
          </a:p>
          <a:p>
            <a:r>
              <a:rPr lang="en-US" sz="2000"/>
              <a:t>According to most definitions,</a:t>
            </a:r>
            <a:endParaRPr lang="en-US" sz="2000">
              <a:cs typeface="Calibri"/>
            </a:endParaRPr>
          </a:p>
          <a:p>
            <a:pPr lvl="1"/>
            <a:r>
              <a:rPr lang="en-US" sz="2000"/>
              <a:t>The pink represents attraction to people who are female identified</a:t>
            </a:r>
            <a:endParaRPr lang="en-US" sz="2000">
              <a:cs typeface="Calibri"/>
            </a:endParaRPr>
          </a:p>
          <a:p>
            <a:pPr lvl="1"/>
            <a:r>
              <a:rPr lang="en-US" sz="2000"/>
              <a:t>The blue represents attraction to people who are male identified</a:t>
            </a:r>
            <a:endParaRPr lang="en-US" sz="2000">
              <a:cs typeface="Calibri"/>
            </a:endParaRPr>
          </a:p>
          <a:p>
            <a:pPr lvl="1"/>
            <a:r>
              <a:rPr lang="en-US" sz="2000"/>
              <a:t>The yellow represents nonbinary attraction</a:t>
            </a:r>
            <a:endParaRPr lang="en-US" sz="2000">
              <a:cs typeface="Calibri" panose="020F0502020204030204"/>
            </a:endParaRPr>
          </a:p>
        </p:txBody>
      </p:sp>
      <p:pic>
        <p:nvPicPr>
          <p:cNvPr id="5" name="Content Placeholder 4">
            <a:extLst>
              <a:ext uri="{FF2B5EF4-FFF2-40B4-BE49-F238E27FC236}">
                <a16:creationId xmlns:a16="http://schemas.microsoft.com/office/drawing/2014/main" id="{ED7285EC-9E69-432C-B6F1-A13D62F7FB24}"/>
              </a:ext>
            </a:extLst>
          </p:cNvPr>
          <p:cNvPicPr>
            <a:picLocks noGrp="1" noChangeAspect="1"/>
          </p:cNvPicPr>
          <p:nvPr>
            <p:ph sz="half" idx="2"/>
          </p:nvPr>
        </p:nvPicPr>
        <p:blipFill>
          <a:blip r:embed="rId2"/>
          <a:stretch>
            <a:fillRect/>
          </a:stretch>
        </p:blipFill>
        <p:spPr>
          <a:xfrm>
            <a:off x="5445457" y="1594328"/>
            <a:ext cx="6155141" cy="3693084"/>
          </a:xfrm>
          <a:prstGeom prst="rect">
            <a:avLst/>
          </a:prstGeom>
        </p:spPr>
      </p:pic>
      <p:sp>
        <p:nvSpPr>
          <p:cNvPr id="13" name="Arrow: Right 12">
            <a:extLst>
              <a:ext uri="{FF2B5EF4-FFF2-40B4-BE49-F238E27FC236}">
                <a16:creationId xmlns:a16="http://schemas.microsoft.com/office/drawing/2014/main" id="{B72F2320-EAA3-4F95-AE79-D6A8AEC3213B}"/>
              </a:ext>
            </a:extLst>
          </p:cNvPr>
          <p:cNvSpPr/>
          <p:nvPr/>
        </p:nvSpPr>
        <p:spPr>
          <a:xfrm>
            <a:off x="0" y="42103"/>
            <a:ext cx="5517205" cy="2408742"/>
          </a:xfrm>
          <a:prstGeom prst="rightArrow">
            <a:avLst/>
          </a:prstGeom>
          <a:gradFill flip="none" rotWithShape="1">
            <a:gsLst>
              <a:gs pos="50000">
                <a:srgbClr val="FEF148"/>
              </a:gs>
              <a:gs pos="0">
                <a:srgbClr val="FF81A8"/>
              </a:gs>
              <a:gs pos="100000">
                <a:srgbClr val="61D9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AF632-ED00-4ECC-A809-863C645FA67A}"/>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Pansexual Pride Flag - 2010</a:t>
            </a:r>
          </a:p>
        </p:txBody>
      </p:sp>
    </p:spTree>
    <p:extLst>
      <p:ext uri="{BB962C8B-B14F-4D97-AF65-F5344CB8AC3E}">
        <p14:creationId xmlns:p14="http://schemas.microsoft.com/office/powerpoint/2010/main" val="353111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68EF1F2-11E7-49CE-AEA3-3F29EF2A0B4A}"/>
              </a:ext>
            </a:extLst>
          </p:cNvPr>
          <p:cNvSpPr>
            <a:spLocks noGrp="1"/>
          </p:cNvSpPr>
          <p:nvPr>
            <p:ph sz="half" idx="1"/>
          </p:nvPr>
        </p:nvSpPr>
        <p:spPr>
          <a:xfrm>
            <a:off x="862366" y="2194102"/>
            <a:ext cx="3427001" cy="3908586"/>
          </a:xfrm>
        </p:spPr>
        <p:txBody>
          <a:bodyPr vert="horz" lIns="91440" tIns="45720" rIns="91440" bIns="45720" rtlCol="0" anchor="t">
            <a:normAutofit/>
          </a:bodyPr>
          <a:lstStyle/>
          <a:p>
            <a:r>
              <a:rPr lang="en-US" sz="1900"/>
              <a:t>Created by The flag was created by Asexual Visibility and Education Network</a:t>
            </a:r>
          </a:p>
          <a:p>
            <a:pPr lvl="1"/>
            <a:r>
              <a:rPr lang="en-US" sz="1900"/>
              <a:t>The black stripe represents asexuality</a:t>
            </a:r>
            <a:endParaRPr lang="en-US" sz="1900">
              <a:cs typeface="Calibri"/>
            </a:endParaRPr>
          </a:p>
          <a:p>
            <a:pPr lvl="1"/>
            <a:r>
              <a:rPr lang="en-US" sz="1900"/>
              <a:t>The grey stripe represents the grey-area between sexual and asexual</a:t>
            </a:r>
            <a:endParaRPr lang="en-US" sz="1900">
              <a:cs typeface="Calibri"/>
            </a:endParaRPr>
          </a:p>
          <a:p>
            <a:pPr lvl="1"/>
            <a:r>
              <a:rPr lang="en-US" sz="1900"/>
              <a:t>The white stripe represents sexuality</a:t>
            </a:r>
            <a:endParaRPr lang="en-US" sz="1900">
              <a:cs typeface="Calibri"/>
            </a:endParaRPr>
          </a:p>
          <a:p>
            <a:pPr lvl="1"/>
            <a:r>
              <a:rPr lang="en-US" sz="1900"/>
              <a:t>The purple stripe represents community.</a:t>
            </a:r>
            <a:endParaRPr lang="en-US" sz="1900">
              <a:cs typeface="Calibri"/>
            </a:endParaRPr>
          </a:p>
        </p:txBody>
      </p:sp>
      <p:pic>
        <p:nvPicPr>
          <p:cNvPr id="5" name="Content Placeholder 4">
            <a:extLst>
              <a:ext uri="{FF2B5EF4-FFF2-40B4-BE49-F238E27FC236}">
                <a16:creationId xmlns:a16="http://schemas.microsoft.com/office/drawing/2014/main" id="{F8A1C2B9-C907-4B52-91D7-16FD8C3AA4C2}"/>
              </a:ext>
            </a:extLst>
          </p:cNvPr>
          <p:cNvPicPr>
            <a:picLocks noGrp="1" noChangeAspect="1"/>
          </p:cNvPicPr>
          <p:nvPr>
            <p:ph sz="half" idx="2"/>
          </p:nvPr>
        </p:nvPicPr>
        <p:blipFill>
          <a:blip r:embed="rId2"/>
          <a:stretch>
            <a:fillRect/>
          </a:stretch>
        </p:blipFill>
        <p:spPr>
          <a:xfrm>
            <a:off x="5445457" y="1709737"/>
            <a:ext cx="6155141" cy="3462266"/>
          </a:xfrm>
          <a:prstGeom prst="rect">
            <a:avLst/>
          </a:prstGeom>
        </p:spPr>
      </p:pic>
      <p:sp>
        <p:nvSpPr>
          <p:cNvPr id="13" name="Arrow: Right 12">
            <a:extLst>
              <a:ext uri="{FF2B5EF4-FFF2-40B4-BE49-F238E27FC236}">
                <a16:creationId xmlns:a16="http://schemas.microsoft.com/office/drawing/2014/main" id="{F5E161C7-39A9-4D2D-ACCF-C788618E9C12}"/>
              </a:ext>
            </a:extLst>
          </p:cNvPr>
          <p:cNvSpPr/>
          <p:nvPr/>
        </p:nvSpPr>
        <p:spPr>
          <a:xfrm>
            <a:off x="0" y="70648"/>
            <a:ext cx="5517205" cy="2408742"/>
          </a:xfrm>
          <a:prstGeom prst="rightArrow">
            <a:avLst/>
          </a:prstGeom>
          <a:gradFill flip="none" rotWithShape="1">
            <a:gsLst>
              <a:gs pos="0">
                <a:srgbClr val="E59DF1">
                  <a:shade val="30000"/>
                  <a:satMod val="115000"/>
                </a:srgbClr>
              </a:gs>
              <a:gs pos="50000">
                <a:srgbClr val="E59DF1">
                  <a:shade val="67500"/>
                  <a:satMod val="115000"/>
                </a:srgbClr>
              </a:gs>
              <a:gs pos="100000">
                <a:srgbClr val="E59DF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6E464-E070-4393-ABCA-4E3E1A4B4E79}"/>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Asexual Pride Flag - 2010</a:t>
            </a:r>
          </a:p>
        </p:txBody>
      </p:sp>
    </p:spTree>
    <p:extLst>
      <p:ext uri="{BB962C8B-B14F-4D97-AF65-F5344CB8AC3E}">
        <p14:creationId xmlns:p14="http://schemas.microsoft.com/office/powerpoint/2010/main" val="152367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EF7B95-01ED-4B32-89CE-E06AFD3ADAF4}"/>
              </a:ext>
            </a:extLst>
          </p:cNvPr>
          <p:cNvSpPr>
            <a:spLocks noGrp="1"/>
          </p:cNvSpPr>
          <p:nvPr>
            <p:ph sz="half" idx="1"/>
          </p:nvPr>
        </p:nvSpPr>
        <p:spPr>
          <a:xfrm>
            <a:off x="862366" y="2194102"/>
            <a:ext cx="3427001" cy="3908586"/>
          </a:xfrm>
        </p:spPr>
        <p:txBody>
          <a:bodyPr vert="horz" lIns="91440" tIns="45720" rIns="91440" bIns="45720" rtlCol="0">
            <a:normAutofit/>
          </a:bodyPr>
          <a:lstStyle/>
          <a:p>
            <a:r>
              <a:rPr lang="en-US" sz="1400"/>
              <a:t>This flag was designed by Marilyn Roxie, a genderqueer writer and advocate</a:t>
            </a:r>
          </a:p>
          <a:p>
            <a:pPr lvl="1"/>
            <a:r>
              <a:rPr lang="en-US" sz="1400"/>
              <a:t>The lavender stripe is a mix of blue and pink—colors traditionally associated with men and women—and represents androgyny as well as queer identities. </a:t>
            </a:r>
          </a:p>
          <a:p>
            <a:pPr lvl="1"/>
            <a:r>
              <a:rPr lang="en-US" sz="1400"/>
              <a:t>The white stripe, like in the transgender pride flag, represent agender or gender-neutral identities.</a:t>
            </a:r>
          </a:p>
          <a:p>
            <a:pPr lvl="1"/>
            <a:r>
              <a:rPr lang="en-US" sz="1400"/>
              <a:t>The chartreuse stripe is the inverse of lavender and represents third gender identities and identities outside the gender binary.</a:t>
            </a:r>
          </a:p>
          <a:p>
            <a:endParaRPr lang="en-US" sz="1400"/>
          </a:p>
          <a:p>
            <a:endParaRPr lang="en-US" sz="1400"/>
          </a:p>
        </p:txBody>
      </p:sp>
      <p:pic>
        <p:nvPicPr>
          <p:cNvPr id="5" name="Content Placeholder 4">
            <a:extLst>
              <a:ext uri="{FF2B5EF4-FFF2-40B4-BE49-F238E27FC236}">
                <a16:creationId xmlns:a16="http://schemas.microsoft.com/office/drawing/2014/main" id="{DB22A43C-9745-4A6D-ABC3-319898C6A2FF}"/>
              </a:ext>
            </a:extLst>
          </p:cNvPr>
          <p:cNvPicPr>
            <a:picLocks noGrp="1" noChangeAspect="1"/>
          </p:cNvPicPr>
          <p:nvPr>
            <p:ph sz="half" idx="2"/>
          </p:nvPr>
        </p:nvPicPr>
        <p:blipFill>
          <a:blip r:embed="rId2"/>
          <a:stretch>
            <a:fillRect/>
          </a:stretch>
        </p:blipFill>
        <p:spPr>
          <a:xfrm>
            <a:off x="5445457" y="1594328"/>
            <a:ext cx="6155141" cy="3693084"/>
          </a:xfrm>
          <a:prstGeom prst="rect">
            <a:avLst/>
          </a:prstGeom>
        </p:spPr>
      </p:pic>
      <p:sp>
        <p:nvSpPr>
          <p:cNvPr id="13" name="Arrow: Right 12">
            <a:extLst>
              <a:ext uri="{FF2B5EF4-FFF2-40B4-BE49-F238E27FC236}">
                <a16:creationId xmlns:a16="http://schemas.microsoft.com/office/drawing/2014/main" id="{9CAC07EA-38DC-4499-B124-D1386286A78F}"/>
              </a:ext>
            </a:extLst>
          </p:cNvPr>
          <p:cNvSpPr/>
          <p:nvPr/>
        </p:nvSpPr>
        <p:spPr>
          <a:xfrm>
            <a:off x="0" y="70648"/>
            <a:ext cx="5517205" cy="2408742"/>
          </a:xfrm>
          <a:prstGeom prst="rightArrow">
            <a:avLst/>
          </a:prstGeom>
          <a:gradFill flip="none" rotWithShape="1">
            <a:gsLst>
              <a:gs pos="48000">
                <a:schemeClr val="bg1"/>
              </a:gs>
              <a:gs pos="0">
                <a:srgbClr val="E59DF1"/>
              </a:gs>
              <a:gs pos="96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675061-FC76-4E14-8C73-0559800F6D85}"/>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sz="4100" kern="1200">
                <a:solidFill>
                  <a:schemeClr val="tx1"/>
                </a:solidFill>
                <a:latin typeface="+mj-lt"/>
                <a:ea typeface="+mj-ea"/>
                <a:cs typeface="+mj-cs"/>
              </a:rPr>
              <a:t>Genderqueer Pride Flag - 2011</a:t>
            </a:r>
          </a:p>
        </p:txBody>
      </p:sp>
    </p:spTree>
    <p:extLst>
      <p:ext uri="{BB962C8B-B14F-4D97-AF65-F5344CB8AC3E}">
        <p14:creationId xmlns:p14="http://schemas.microsoft.com/office/powerpoint/2010/main" val="150726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7C38E22-A7AD-4CA6-9959-6234EB02359A}"/>
              </a:ext>
            </a:extLst>
          </p:cNvPr>
          <p:cNvSpPr>
            <a:spLocks noGrp="1"/>
          </p:cNvSpPr>
          <p:nvPr>
            <p:ph sz="half" idx="1"/>
          </p:nvPr>
        </p:nvSpPr>
        <p:spPr>
          <a:xfrm>
            <a:off x="862366" y="2194102"/>
            <a:ext cx="3427001" cy="3908586"/>
          </a:xfrm>
        </p:spPr>
        <p:txBody>
          <a:bodyPr vert="horz" lIns="91440" tIns="45720" rIns="91440" bIns="45720" rtlCol="0">
            <a:normAutofit/>
          </a:bodyPr>
          <a:lstStyle/>
          <a:p>
            <a:r>
              <a:rPr lang="en-US" sz="2000"/>
              <a:t>JJ Poole created this flag</a:t>
            </a:r>
          </a:p>
          <a:p>
            <a:pPr lvl="1"/>
            <a:r>
              <a:rPr lang="en-US" sz="2000"/>
              <a:t>Pink for femininity</a:t>
            </a:r>
          </a:p>
          <a:p>
            <a:pPr lvl="1"/>
            <a:r>
              <a:rPr lang="en-US" sz="2000"/>
              <a:t>Blue for masculinity</a:t>
            </a:r>
          </a:p>
          <a:p>
            <a:pPr lvl="1"/>
            <a:r>
              <a:rPr lang="en-US" sz="2000"/>
              <a:t>Purple for both masculinity and femininity</a:t>
            </a:r>
          </a:p>
          <a:p>
            <a:pPr lvl="1"/>
            <a:r>
              <a:rPr lang="en-US" sz="2000"/>
              <a:t>Black for the lack of gender</a:t>
            </a:r>
          </a:p>
          <a:p>
            <a:pPr lvl="1"/>
            <a:r>
              <a:rPr lang="en-US" sz="2000"/>
              <a:t>White for all genders.</a:t>
            </a:r>
          </a:p>
          <a:p>
            <a:endParaRPr lang="en-US" sz="2000"/>
          </a:p>
          <a:p>
            <a:endParaRPr lang="en-US" sz="2000"/>
          </a:p>
        </p:txBody>
      </p:sp>
      <p:pic>
        <p:nvPicPr>
          <p:cNvPr id="8" name="Picture 7">
            <a:extLst>
              <a:ext uri="{FF2B5EF4-FFF2-40B4-BE49-F238E27FC236}">
                <a16:creationId xmlns:a16="http://schemas.microsoft.com/office/drawing/2014/main" id="{6CCAECC4-CD3B-4A17-9133-2A706F6C97D5}"/>
              </a:ext>
            </a:extLst>
          </p:cNvPr>
          <p:cNvPicPr>
            <a:picLocks noChangeAspect="1"/>
          </p:cNvPicPr>
          <p:nvPr/>
        </p:nvPicPr>
        <p:blipFill>
          <a:blip r:embed="rId2"/>
          <a:stretch>
            <a:fillRect/>
          </a:stretch>
        </p:blipFill>
        <p:spPr>
          <a:xfrm>
            <a:off x="5445457" y="1594328"/>
            <a:ext cx="6155141" cy="3693084"/>
          </a:xfrm>
          <a:prstGeom prst="rect">
            <a:avLst/>
          </a:prstGeom>
        </p:spPr>
      </p:pic>
      <p:sp>
        <p:nvSpPr>
          <p:cNvPr id="16" name="Arrow: Right 15">
            <a:extLst>
              <a:ext uri="{FF2B5EF4-FFF2-40B4-BE49-F238E27FC236}">
                <a16:creationId xmlns:a16="http://schemas.microsoft.com/office/drawing/2014/main" id="{7003E893-CE8D-4106-9F6D-1A1B730A8B6C}"/>
              </a:ext>
            </a:extLst>
          </p:cNvPr>
          <p:cNvSpPr/>
          <p:nvPr/>
        </p:nvSpPr>
        <p:spPr>
          <a:xfrm>
            <a:off x="-71748" y="70648"/>
            <a:ext cx="5517205" cy="2408742"/>
          </a:xfrm>
          <a:prstGeom prst="rightArrow">
            <a:avLst/>
          </a:prstGeom>
          <a:gradFill flip="none" rotWithShape="1">
            <a:gsLst>
              <a:gs pos="53000">
                <a:srgbClr val="7030A0"/>
              </a:gs>
              <a:gs pos="0">
                <a:srgbClr val="FF81A8"/>
              </a:gs>
              <a:gs pos="100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953AB-F788-4DD4-979C-E6843401BE30}"/>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sz="4100" kern="1200">
                <a:solidFill>
                  <a:schemeClr val="tx1"/>
                </a:solidFill>
                <a:latin typeface="+mj-lt"/>
                <a:ea typeface="+mj-ea"/>
                <a:cs typeface="+mj-cs"/>
              </a:rPr>
              <a:t>Genderfluid Pride Flag - 2012</a:t>
            </a:r>
          </a:p>
        </p:txBody>
      </p:sp>
    </p:spTree>
    <p:extLst>
      <p:ext uri="{BB962C8B-B14F-4D97-AF65-F5344CB8AC3E}">
        <p14:creationId xmlns:p14="http://schemas.microsoft.com/office/powerpoint/2010/main" val="128750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17D241A-B048-45DB-88E5-AAA69EC2188A}"/>
              </a:ext>
            </a:extLst>
          </p:cNvPr>
          <p:cNvSpPr>
            <a:spLocks noGrp="1"/>
          </p:cNvSpPr>
          <p:nvPr>
            <p:ph sz="half" idx="1"/>
          </p:nvPr>
        </p:nvSpPr>
        <p:spPr>
          <a:xfrm>
            <a:off x="862366" y="2194102"/>
            <a:ext cx="3427001" cy="3908586"/>
          </a:xfrm>
        </p:spPr>
        <p:txBody>
          <a:bodyPr vert="horz" lIns="91440" tIns="45720" rIns="91440" bIns="45720" rtlCol="0" anchor="t">
            <a:normAutofit/>
          </a:bodyPr>
          <a:lstStyle/>
          <a:p>
            <a:r>
              <a:rPr lang="en-US" sz="1600"/>
              <a:t>Created by Morgan Carpenter.</a:t>
            </a:r>
          </a:p>
          <a:p>
            <a:pPr lvl="1"/>
            <a:r>
              <a:rPr lang="en-US" sz="1600"/>
              <a:t>The color yellow has long been regarded as an intersex color, neither blue nor pink. Purple, too, has been used for the same purpose.</a:t>
            </a:r>
            <a:endParaRPr lang="en-US" sz="1600">
              <a:cs typeface="Calibri"/>
            </a:endParaRPr>
          </a:p>
          <a:p>
            <a:pPr lvl="1"/>
            <a:r>
              <a:rPr lang="en-US" sz="1600"/>
              <a:t>“The circle is unbroken and unornamented, symbolizing wholeness and completeness, and our potentialities. We are still fighting for bodily autonomy and genital integrity, and this symbolizes the right to be who and how we want to be.”</a:t>
            </a:r>
            <a:endParaRPr lang="en-US" sz="1600">
              <a:cs typeface="Calibri"/>
            </a:endParaRPr>
          </a:p>
        </p:txBody>
      </p:sp>
      <p:pic>
        <p:nvPicPr>
          <p:cNvPr id="5" name="Content Placeholder 4">
            <a:extLst>
              <a:ext uri="{FF2B5EF4-FFF2-40B4-BE49-F238E27FC236}">
                <a16:creationId xmlns:a16="http://schemas.microsoft.com/office/drawing/2014/main" id="{65A4DF18-642C-466C-89AE-7FF17B5A4832}"/>
              </a:ext>
            </a:extLst>
          </p:cNvPr>
          <p:cNvPicPr>
            <a:picLocks noGrp="1" noChangeAspect="1"/>
          </p:cNvPicPr>
          <p:nvPr>
            <p:ph sz="half" idx="2"/>
          </p:nvPr>
        </p:nvPicPr>
        <p:blipFill>
          <a:blip r:embed="rId2"/>
          <a:stretch>
            <a:fillRect/>
          </a:stretch>
        </p:blipFill>
        <p:spPr>
          <a:xfrm>
            <a:off x="5445457" y="1386592"/>
            <a:ext cx="6155141" cy="4108556"/>
          </a:xfrm>
          <a:prstGeom prst="rect">
            <a:avLst/>
          </a:prstGeom>
        </p:spPr>
      </p:pic>
      <p:sp>
        <p:nvSpPr>
          <p:cNvPr id="13" name="Arrow: Right 12">
            <a:extLst>
              <a:ext uri="{FF2B5EF4-FFF2-40B4-BE49-F238E27FC236}">
                <a16:creationId xmlns:a16="http://schemas.microsoft.com/office/drawing/2014/main" id="{5C0D31A6-7C2A-4ECC-A65C-D2132D1AD0AD}"/>
              </a:ext>
            </a:extLst>
          </p:cNvPr>
          <p:cNvSpPr/>
          <p:nvPr/>
        </p:nvSpPr>
        <p:spPr>
          <a:xfrm>
            <a:off x="-182737" y="70648"/>
            <a:ext cx="5517205" cy="2408742"/>
          </a:xfrm>
          <a:prstGeom prst="rightArrow">
            <a:avLst/>
          </a:prstGeom>
          <a:gradFill>
            <a:gsLst>
              <a:gs pos="0">
                <a:srgbClr val="FEF148"/>
              </a:gs>
              <a:gs pos="100000">
                <a:srgbClr val="7030A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41B9E-574D-469C-B656-29423153D22B}"/>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Intersex Pride Flag - 2013</a:t>
            </a:r>
          </a:p>
        </p:txBody>
      </p:sp>
    </p:spTree>
    <p:extLst>
      <p:ext uri="{BB962C8B-B14F-4D97-AF65-F5344CB8AC3E}">
        <p14:creationId xmlns:p14="http://schemas.microsoft.com/office/powerpoint/2010/main" val="65946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F9423E8-5CE7-4BE9-A468-C04B83A982CA}"/>
              </a:ext>
            </a:extLst>
          </p:cNvPr>
          <p:cNvSpPr>
            <a:spLocks noGrp="1"/>
          </p:cNvSpPr>
          <p:nvPr>
            <p:ph sz="half" idx="1"/>
          </p:nvPr>
        </p:nvSpPr>
        <p:spPr>
          <a:xfrm>
            <a:off x="862366" y="2194102"/>
            <a:ext cx="3427001" cy="3908586"/>
          </a:xfrm>
        </p:spPr>
        <p:txBody>
          <a:bodyPr vert="horz" lIns="91440" tIns="45720" rIns="91440" bIns="45720" rtlCol="0" anchor="t">
            <a:normAutofit/>
          </a:bodyPr>
          <a:lstStyle/>
          <a:p>
            <a:r>
              <a:rPr lang="en-US" sz="1400"/>
              <a:t>Kye Rowan created the nonbinary pride flag</a:t>
            </a:r>
          </a:p>
          <a:p>
            <a:r>
              <a:rPr lang="en-US" sz="1400"/>
              <a:t>It is intended to represent nonbinary people who did not feel that the genderqueer flag represents them </a:t>
            </a:r>
            <a:endParaRPr lang="en-US" sz="1400">
              <a:cs typeface="Calibri"/>
            </a:endParaRPr>
          </a:p>
          <a:p>
            <a:pPr lvl="1"/>
            <a:r>
              <a:rPr lang="en-US" sz="1400"/>
              <a:t>The yellow stripe represents people whose gender exists outside of the binary</a:t>
            </a:r>
            <a:endParaRPr lang="en-US" sz="1400">
              <a:cs typeface="Calibri"/>
            </a:endParaRPr>
          </a:p>
          <a:p>
            <a:pPr lvl="1"/>
            <a:r>
              <a:rPr lang="en-US" sz="1400"/>
              <a:t>The white stripe represents people with many or all genders</a:t>
            </a:r>
            <a:endParaRPr lang="en-US" sz="1400">
              <a:cs typeface="Calibri"/>
            </a:endParaRPr>
          </a:p>
          <a:p>
            <a:pPr lvl="1"/>
            <a:r>
              <a:rPr lang="en-US" sz="1400"/>
              <a:t>The purple stripe represents people with genders considered a mix of male and female </a:t>
            </a:r>
            <a:endParaRPr lang="en-US" sz="1400">
              <a:cs typeface="Calibri"/>
            </a:endParaRPr>
          </a:p>
          <a:p>
            <a:pPr lvl="1"/>
            <a:r>
              <a:rPr lang="en-US" sz="1400"/>
              <a:t>The black strip represents people who identify as not having a gender.</a:t>
            </a:r>
            <a:endParaRPr lang="en-US" sz="1400">
              <a:cs typeface="Calibri"/>
            </a:endParaRPr>
          </a:p>
          <a:p>
            <a:endParaRPr lang="en-US" sz="1400"/>
          </a:p>
          <a:p>
            <a:endParaRPr lang="en-US" sz="1400"/>
          </a:p>
        </p:txBody>
      </p:sp>
      <p:pic>
        <p:nvPicPr>
          <p:cNvPr id="9" name="Picture 8" descr="Icon&#10;&#10;Description automatically generated">
            <a:extLst>
              <a:ext uri="{FF2B5EF4-FFF2-40B4-BE49-F238E27FC236}">
                <a16:creationId xmlns:a16="http://schemas.microsoft.com/office/drawing/2014/main" id="{7DFD2B04-6260-406C-86A8-F15854906E7E}"/>
              </a:ext>
            </a:extLst>
          </p:cNvPr>
          <p:cNvPicPr>
            <a:picLocks noChangeAspect="1"/>
          </p:cNvPicPr>
          <p:nvPr/>
        </p:nvPicPr>
        <p:blipFill>
          <a:blip r:embed="rId2"/>
          <a:stretch>
            <a:fillRect/>
          </a:stretch>
        </p:blipFill>
        <p:spPr>
          <a:xfrm>
            <a:off x="5445457" y="1389157"/>
            <a:ext cx="6155141" cy="4103427"/>
          </a:xfrm>
          <a:prstGeom prst="rect">
            <a:avLst/>
          </a:prstGeom>
        </p:spPr>
      </p:pic>
      <p:sp>
        <p:nvSpPr>
          <p:cNvPr id="22" name="Arrow: Right 21">
            <a:extLst>
              <a:ext uri="{FF2B5EF4-FFF2-40B4-BE49-F238E27FC236}">
                <a16:creationId xmlns:a16="http://schemas.microsoft.com/office/drawing/2014/main" id="{5CD7A5D1-3A6F-4FC1-A640-6F0E80F43474}"/>
              </a:ext>
            </a:extLst>
          </p:cNvPr>
          <p:cNvSpPr/>
          <p:nvPr/>
        </p:nvSpPr>
        <p:spPr>
          <a:xfrm>
            <a:off x="-71748" y="23741"/>
            <a:ext cx="5517205" cy="2408742"/>
          </a:xfrm>
          <a:prstGeom prst="rightArrow">
            <a:avLst/>
          </a:prstGeom>
          <a:gradFill>
            <a:gsLst>
              <a:gs pos="50000">
                <a:srgbClr val="E59DF1"/>
              </a:gs>
              <a:gs pos="0">
                <a:srgbClr val="FEF148"/>
              </a:gs>
              <a:gs pos="100000">
                <a:schemeClr val="bg2">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9C9D2-A38B-4594-93CE-68C85B4E4464}"/>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sz="4100" kern="1200">
                <a:solidFill>
                  <a:schemeClr val="tx1"/>
                </a:solidFill>
                <a:latin typeface="+mj-lt"/>
                <a:ea typeface="+mj-ea"/>
                <a:cs typeface="+mj-cs"/>
              </a:rPr>
              <a:t>Nonbinary Pride Flag - 2014</a:t>
            </a:r>
          </a:p>
        </p:txBody>
      </p:sp>
    </p:spTree>
    <p:extLst>
      <p:ext uri="{BB962C8B-B14F-4D97-AF65-F5344CB8AC3E}">
        <p14:creationId xmlns:p14="http://schemas.microsoft.com/office/powerpoint/2010/main" val="4200251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84238C6-4D83-4A76-B458-96329F0337BF}"/>
              </a:ext>
            </a:extLst>
          </p:cNvPr>
          <p:cNvSpPr>
            <a:spLocks noGrp="1"/>
          </p:cNvSpPr>
          <p:nvPr>
            <p:ph sz="half" idx="1"/>
          </p:nvPr>
        </p:nvSpPr>
        <p:spPr>
          <a:xfrm>
            <a:off x="862366" y="2194102"/>
            <a:ext cx="3427001" cy="3908586"/>
          </a:xfrm>
        </p:spPr>
        <p:txBody>
          <a:bodyPr vert="horz" lIns="91440" tIns="45720" rIns="91440" bIns="45720" rtlCol="0" anchor="t">
            <a:normAutofit/>
          </a:bodyPr>
          <a:lstStyle/>
          <a:p>
            <a:r>
              <a:rPr lang="en-US" sz="2000"/>
              <a:t>Created by Salem X </a:t>
            </a:r>
          </a:p>
          <a:p>
            <a:pPr lvl="1"/>
            <a:r>
              <a:rPr lang="en-US" sz="2000"/>
              <a:t>The black and white stripes represent an absence of gender</a:t>
            </a:r>
            <a:endParaRPr lang="en-US" sz="2000">
              <a:cs typeface="Calibri"/>
            </a:endParaRPr>
          </a:p>
          <a:p>
            <a:pPr lvl="1"/>
            <a:r>
              <a:rPr lang="en-US" sz="2000"/>
              <a:t>The gray stripes represent semi-</a:t>
            </a:r>
            <a:r>
              <a:rPr lang="en-US" sz="2000" err="1"/>
              <a:t>genderlessness</a:t>
            </a:r>
            <a:endParaRPr lang="en-US" sz="2000" err="1">
              <a:cs typeface="Calibri"/>
            </a:endParaRPr>
          </a:p>
          <a:p>
            <a:pPr lvl="1"/>
            <a:r>
              <a:rPr lang="en-US" sz="2000"/>
              <a:t>The central green stripe represents nonbinary genders.</a:t>
            </a:r>
            <a:endParaRPr lang="en-US" sz="2000">
              <a:cs typeface="Calibri"/>
            </a:endParaRPr>
          </a:p>
        </p:txBody>
      </p:sp>
      <p:pic>
        <p:nvPicPr>
          <p:cNvPr id="5" name="Content Placeholder 4" descr="Icon&#10;&#10;Description automatically generated">
            <a:extLst>
              <a:ext uri="{FF2B5EF4-FFF2-40B4-BE49-F238E27FC236}">
                <a16:creationId xmlns:a16="http://schemas.microsoft.com/office/drawing/2014/main" id="{4AC5BB41-5079-4187-8187-F9E1493840F6}"/>
              </a:ext>
            </a:extLst>
          </p:cNvPr>
          <p:cNvPicPr>
            <a:picLocks noGrp="1" noChangeAspect="1"/>
          </p:cNvPicPr>
          <p:nvPr>
            <p:ph sz="half" idx="2"/>
          </p:nvPr>
        </p:nvPicPr>
        <p:blipFill>
          <a:blip r:embed="rId2"/>
          <a:stretch>
            <a:fillRect/>
          </a:stretch>
        </p:blipFill>
        <p:spPr>
          <a:xfrm>
            <a:off x="5445457" y="1286571"/>
            <a:ext cx="6155141" cy="4308598"/>
          </a:xfrm>
          <a:prstGeom prst="rect">
            <a:avLst/>
          </a:prstGeom>
        </p:spPr>
      </p:pic>
      <p:sp>
        <p:nvSpPr>
          <p:cNvPr id="13" name="Arrow: Right 12">
            <a:extLst>
              <a:ext uri="{FF2B5EF4-FFF2-40B4-BE49-F238E27FC236}">
                <a16:creationId xmlns:a16="http://schemas.microsoft.com/office/drawing/2014/main" id="{50D4E86E-FFC9-49F0-A2D3-CB05120D8798}"/>
              </a:ext>
            </a:extLst>
          </p:cNvPr>
          <p:cNvSpPr/>
          <p:nvPr/>
        </p:nvSpPr>
        <p:spPr>
          <a:xfrm>
            <a:off x="-182737" y="70648"/>
            <a:ext cx="5517205" cy="2408742"/>
          </a:xfrm>
          <a:prstGeom prst="rightArrow">
            <a:avLst/>
          </a:prstGeom>
          <a:gradFill>
            <a:gsLst>
              <a:gs pos="50000">
                <a:schemeClr val="accent6">
                  <a:lumMod val="40000"/>
                  <a:lumOff val="60000"/>
                </a:schemeClr>
              </a:gs>
              <a:gs pos="0">
                <a:srgbClr val="00B050"/>
              </a:gs>
              <a:gs pos="100000">
                <a:schemeClr val="bg1">
                  <a:lumMod val="6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81982-B62D-42CE-B4A3-5E1CE2217D30}"/>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Agender Pride Flag - 2014</a:t>
            </a:r>
          </a:p>
        </p:txBody>
      </p:sp>
    </p:spTree>
    <p:extLst>
      <p:ext uri="{BB962C8B-B14F-4D97-AF65-F5344CB8AC3E}">
        <p14:creationId xmlns:p14="http://schemas.microsoft.com/office/powerpoint/2010/main" val="253486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BD88C08-5670-41C2-B973-34BDB20352A1}"/>
              </a:ext>
            </a:extLst>
          </p:cNvPr>
          <p:cNvSpPr>
            <a:spLocks noGrp="1"/>
          </p:cNvSpPr>
          <p:nvPr>
            <p:ph sz="half" idx="1"/>
          </p:nvPr>
        </p:nvSpPr>
        <p:spPr>
          <a:xfrm>
            <a:off x="862366" y="2194102"/>
            <a:ext cx="3427001" cy="3908586"/>
          </a:xfrm>
        </p:spPr>
        <p:txBody>
          <a:bodyPr vert="horz" lIns="91440" tIns="45720" rIns="91440" bIns="45720" rtlCol="0">
            <a:normAutofit/>
          </a:bodyPr>
          <a:lstStyle/>
          <a:p>
            <a:r>
              <a:rPr lang="en-US" sz="1700"/>
              <a:t>This flag was designed by Cameron Whimsy</a:t>
            </a:r>
          </a:p>
          <a:p>
            <a:pPr lvl="1"/>
            <a:r>
              <a:rPr lang="en-US" sz="1700"/>
              <a:t>Dark Green: Represents aromanticism.</a:t>
            </a:r>
          </a:p>
          <a:p>
            <a:pPr lvl="1"/>
            <a:r>
              <a:rPr lang="en-US" sz="1700"/>
              <a:t>Light Green: Represents the aromantic spectrum.</a:t>
            </a:r>
          </a:p>
          <a:p>
            <a:pPr lvl="1"/>
            <a:r>
              <a:rPr lang="en-US" sz="1700"/>
              <a:t>White: Represents platonic and aesthetic attraction, as well as queer/quasi platonic relationships.</a:t>
            </a:r>
          </a:p>
          <a:p>
            <a:pPr lvl="1"/>
            <a:r>
              <a:rPr lang="en-US" sz="1700"/>
              <a:t>Grey: Represents grey-aromantic and demiromantic people.</a:t>
            </a:r>
          </a:p>
          <a:p>
            <a:pPr lvl="1"/>
            <a:r>
              <a:rPr lang="en-US" sz="1700"/>
              <a:t>Black: Represents the sexuality spectrum.</a:t>
            </a:r>
          </a:p>
        </p:txBody>
      </p:sp>
      <p:pic>
        <p:nvPicPr>
          <p:cNvPr id="9" name="Picture 8">
            <a:extLst>
              <a:ext uri="{FF2B5EF4-FFF2-40B4-BE49-F238E27FC236}">
                <a16:creationId xmlns:a16="http://schemas.microsoft.com/office/drawing/2014/main" id="{65AEC688-96E3-4DF0-B0A4-B60D651E24A1}"/>
              </a:ext>
            </a:extLst>
          </p:cNvPr>
          <p:cNvPicPr>
            <a:picLocks noChangeAspect="1"/>
          </p:cNvPicPr>
          <p:nvPr/>
        </p:nvPicPr>
        <p:blipFill>
          <a:blip r:embed="rId2"/>
          <a:stretch>
            <a:fillRect/>
          </a:stretch>
        </p:blipFill>
        <p:spPr>
          <a:xfrm>
            <a:off x="5445457" y="1383903"/>
            <a:ext cx="6155141" cy="4113935"/>
          </a:xfrm>
          <a:prstGeom prst="rect">
            <a:avLst/>
          </a:prstGeom>
        </p:spPr>
      </p:pic>
      <p:sp>
        <p:nvSpPr>
          <p:cNvPr id="17" name="Arrow: Right 16">
            <a:extLst>
              <a:ext uri="{FF2B5EF4-FFF2-40B4-BE49-F238E27FC236}">
                <a16:creationId xmlns:a16="http://schemas.microsoft.com/office/drawing/2014/main" id="{16D38579-F0A8-4297-A73C-9F60B6740C97}"/>
              </a:ext>
            </a:extLst>
          </p:cNvPr>
          <p:cNvSpPr/>
          <p:nvPr/>
        </p:nvSpPr>
        <p:spPr>
          <a:xfrm>
            <a:off x="-299308" y="70648"/>
            <a:ext cx="5517205" cy="2408742"/>
          </a:xfrm>
          <a:prstGeom prst="rightArrow">
            <a:avLst/>
          </a:prstGeom>
          <a:gradFill>
            <a:gsLst>
              <a:gs pos="50000">
                <a:schemeClr val="accent6">
                  <a:lumMod val="75000"/>
                </a:schemeClr>
              </a:gs>
              <a:gs pos="0">
                <a:srgbClr val="00B050"/>
              </a:gs>
              <a:gs pos="100000">
                <a:schemeClr val="tx1">
                  <a:lumMod val="50000"/>
                  <a:lumOff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0CFC27-EF17-4AEC-8EF2-68E9C612D1CF}"/>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Aromatic Pride Flag - 2014</a:t>
            </a:r>
          </a:p>
        </p:txBody>
      </p:sp>
    </p:spTree>
    <p:extLst>
      <p:ext uri="{BB962C8B-B14F-4D97-AF65-F5344CB8AC3E}">
        <p14:creationId xmlns:p14="http://schemas.microsoft.com/office/powerpoint/2010/main" val="376117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F07A045-0A44-45A3-B907-98C269A4F5FE}"/>
              </a:ext>
            </a:extLst>
          </p:cNvPr>
          <p:cNvSpPr>
            <a:spLocks noGrp="1"/>
          </p:cNvSpPr>
          <p:nvPr>
            <p:ph sz="half" idx="1"/>
          </p:nvPr>
        </p:nvSpPr>
        <p:spPr>
          <a:xfrm>
            <a:off x="862366" y="2194102"/>
            <a:ext cx="3427001" cy="3908586"/>
          </a:xfrm>
        </p:spPr>
        <p:txBody>
          <a:bodyPr vert="horz" lIns="91440" tIns="45720" rIns="91440" bIns="45720" rtlCol="0">
            <a:normAutofit/>
          </a:bodyPr>
          <a:lstStyle/>
          <a:p>
            <a:r>
              <a:rPr lang="en-US" sz="2000"/>
              <a:t>This is a rebooted pride flag by Daniel Quasar. </a:t>
            </a:r>
          </a:p>
          <a:p>
            <a:r>
              <a:rPr lang="en-US" sz="2000"/>
              <a:t>Representation matters — especially for the most marginalized communities.</a:t>
            </a:r>
          </a:p>
          <a:p>
            <a:r>
              <a:rPr lang="en-US" sz="2000"/>
              <a:t> The reboot is meant to be inclusive of queer people of color and trans people.</a:t>
            </a:r>
          </a:p>
        </p:txBody>
      </p:sp>
      <p:pic>
        <p:nvPicPr>
          <p:cNvPr id="5" name="Content Placeholder 4">
            <a:extLst>
              <a:ext uri="{FF2B5EF4-FFF2-40B4-BE49-F238E27FC236}">
                <a16:creationId xmlns:a16="http://schemas.microsoft.com/office/drawing/2014/main" id="{3B91308B-C650-4D68-B4C0-BFC3A7B6C0AD}"/>
              </a:ext>
            </a:extLst>
          </p:cNvPr>
          <p:cNvPicPr>
            <a:picLocks noGrp="1" noChangeAspect="1"/>
          </p:cNvPicPr>
          <p:nvPr>
            <p:ph sz="half" idx="2"/>
          </p:nvPr>
        </p:nvPicPr>
        <p:blipFill>
          <a:blip r:embed="rId2"/>
          <a:stretch>
            <a:fillRect/>
          </a:stretch>
        </p:blipFill>
        <p:spPr>
          <a:xfrm>
            <a:off x="5445457" y="1400683"/>
            <a:ext cx="6155141" cy="4080374"/>
          </a:xfrm>
          <a:prstGeom prst="rect">
            <a:avLst/>
          </a:prstGeom>
        </p:spPr>
      </p:pic>
      <p:sp>
        <p:nvSpPr>
          <p:cNvPr id="25" name="Arrow: Right 24">
            <a:extLst>
              <a:ext uri="{FF2B5EF4-FFF2-40B4-BE49-F238E27FC236}">
                <a16:creationId xmlns:a16="http://schemas.microsoft.com/office/drawing/2014/main" id="{AC7F61B8-AE7B-4804-85AA-07454172B510}"/>
              </a:ext>
            </a:extLst>
          </p:cNvPr>
          <p:cNvSpPr/>
          <p:nvPr/>
        </p:nvSpPr>
        <p:spPr>
          <a:xfrm>
            <a:off x="-182737" y="0"/>
            <a:ext cx="5517205" cy="2408742"/>
          </a:xfrm>
          <a:prstGeom prst="rightArrow">
            <a:avLst/>
          </a:prstGeom>
          <a:gradFill>
            <a:gsLst>
              <a:gs pos="65000">
                <a:srgbClr val="00B050"/>
              </a:gs>
              <a:gs pos="47000">
                <a:srgbClr val="FFFF00"/>
              </a:gs>
              <a:gs pos="23000">
                <a:srgbClr val="FFC000"/>
              </a:gs>
              <a:gs pos="0">
                <a:srgbClr val="FF0000"/>
              </a:gs>
              <a:gs pos="84000">
                <a:srgbClr val="009088"/>
              </a:gs>
              <a:gs pos="100000">
                <a:srgbClr val="7030A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A952C-3925-42A3-8139-07F8793C6907}"/>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Pride Flag 3.0 - 2018</a:t>
            </a:r>
          </a:p>
        </p:txBody>
      </p:sp>
    </p:spTree>
    <p:extLst>
      <p:ext uri="{BB962C8B-B14F-4D97-AF65-F5344CB8AC3E}">
        <p14:creationId xmlns:p14="http://schemas.microsoft.com/office/powerpoint/2010/main" val="186001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C50A4-3777-498E-8ECE-3C32D72A045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Why a Flag?</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3DBECF-8A36-43CC-85EA-BDDEB757A0B7}"/>
              </a:ext>
            </a:extLst>
          </p:cNvPr>
          <p:cNvSpPr>
            <a:spLocks noGrp="1"/>
          </p:cNvSpPr>
          <p:nvPr>
            <p:ph sz="half" idx="1"/>
          </p:nvPr>
        </p:nvSpPr>
        <p:spPr>
          <a:xfrm>
            <a:off x="640080" y="2872899"/>
            <a:ext cx="4243589" cy="3320668"/>
          </a:xfrm>
        </p:spPr>
        <p:txBody>
          <a:bodyPr vert="horz" lIns="91440" tIns="45720" rIns="91440" bIns="45720" rtlCol="0" anchor="t">
            <a:normAutofit/>
          </a:bodyPr>
          <a:lstStyle/>
          <a:p>
            <a:r>
              <a:rPr lang="en-US" sz="1500"/>
              <a:t>Baker, </a:t>
            </a:r>
            <a:r>
              <a:rPr lang="en-US" sz="1500" err="1"/>
              <a:t>creater</a:t>
            </a:r>
            <a:r>
              <a:rPr lang="en-US" sz="1500"/>
              <a:t> of the first Gay Pride Flag, later revealed that he was urged by Harvey Milk, one of the first openly gay elected officials in the U.S., to create a symbol of pride for the gay community. </a:t>
            </a:r>
          </a:p>
          <a:p>
            <a:r>
              <a:rPr lang="en-US" sz="1500"/>
              <a:t>Baker decided to make that symbol a flag because he saw flags as the most powerful symbol of pride. </a:t>
            </a:r>
            <a:endParaRPr lang="en-US" sz="1500">
              <a:cs typeface="Calibri"/>
            </a:endParaRPr>
          </a:p>
          <a:p>
            <a:r>
              <a:rPr lang="en-US" sz="1500"/>
              <a:t>“Our job as gay people was to come out, to be visible, to live in the truth, as I say, to get out of the lie. A flag really fit that mission, because that’s a way of proclaiming your visibility or saying, ‘This is who I am!’”</a:t>
            </a:r>
            <a:endParaRPr lang="en-US" sz="1500">
              <a:cs typeface="Calibri"/>
            </a:endParaRPr>
          </a:p>
        </p:txBody>
      </p:sp>
      <p:pic>
        <p:nvPicPr>
          <p:cNvPr id="5" name="Content Placeholder 4">
            <a:extLst>
              <a:ext uri="{FF2B5EF4-FFF2-40B4-BE49-F238E27FC236}">
                <a16:creationId xmlns:a16="http://schemas.microsoft.com/office/drawing/2014/main" id="{EE615046-E858-4A6C-B48C-86849C03365B}"/>
              </a:ext>
            </a:extLst>
          </p:cNvPr>
          <p:cNvPicPr>
            <a:picLocks noGrp="1" noChangeAspect="1"/>
          </p:cNvPicPr>
          <p:nvPr>
            <p:ph sz="half" idx="2"/>
          </p:nvPr>
        </p:nvPicPr>
        <p:blipFill rotWithShape="1">
          <a:blip r:embed="rId2"/>
          <a:srcRect l="11630" r="3194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1714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8E9E5B7-3107-406E-B0A0-8D4C8DFBAEB0}"/>
              </a:ext>
            </a:extLst>
          </p:cNvPr>
          <p:cNvPicPr>
            <a:picLocks noChangeAspect="1"/>
          </p:cNvPicPr>
          <p:nvPr/>
        </p:nvPicPr>
        <p:blipFill rotWithShape="1">
          <a:blip r:embed="rId2"/>
          <a:srcRect r="13032"/>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51" name="Freeform: Shape 50">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3" name="Freeform: Shape 52">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5DF62C-32EB-402C-BC74-EB481DD59663}"/>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a:t>First Pride Flag - 1978</a:t>
            </a:r>
          </a:p>
        </p:txBody>
      </p:sp>
      <p:sp>
        <p:nvSpPr>
          <p:cNvPr id="55" name="Rectangle 5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7" name="Rectangle 5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79CA758-69EA-4D38-8B76-51A42A71A64A}"/>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1600"/>
              <a:t>Gilbert Baker created the gay pride flag in 1978</a:t>
            </a:r>
          </a:p>
          <a:p>
            <a:r>
              <a:rPr lang="en-US" sz="1600"/>
              <a:t>Originally had eight stripes: </a:t>
            </a:r>
          </a:p>
          <a:p>
            <a:pPr lvl="1"/>
            <a:r>
              <a:rPr lang="en-US" sz="1600"/>
              <a:t>Hot pink to represent sexuality</a:t>
            </a:r>
          </a:p>
          <a:p>
            <a:pPr lvl="1"/>
            <a:r>
              <a:rPr lang="en-US" sz="1600"/>
              <a:t>Red for healing</a:t>
            </a:r>
          </a:p>
          <a:p>
            <a:pPr lvl="1"/>
            <a:r>
              <a:rPr lang="en-US" sz="1600"/>
              <a:t>Yellow for sun</a:t>
            </a:r>
          </a:p>
          <a:p>
            <a:pPr lvl="1"/>
            <a:r>
              <a:rPr lang="en-US" sz="1600"/>
              <a:t>Green for serenity with nature</a:t>
            </a:r>
          </a:p>
          <a:p>
            <a:pPr lvl="1"/>
            <a:r>
              <a:rPr lang="en-US" sz="1600"/>
              <a:t>Turquoise for art</a:t>
            </a:r>
          </a:p>
          <a:p>
            <a:pPr lvl="1"/>
            <a:r>
              <a:rPr lang="en-US" sz="1600"/>
              <a:t>Indigo for harmony</a:t>
            </a:r>
          </a:p>
          <a:p>
            <a:pPr lvl="1"/>
            <a:r>
              <a:rPr lang="en-US" sz="1600"/>
              <a:t>Violet for spirit</a:t>
            </a:r>
          </a:p>
        </p:txBody>
      </p:sp>
    </p:spTree>
    <p:extLst>
      <p:ext uri="{BB962C8B-B14F-4D97-AF65-F5344CB8AC3E}">
        <p14:creationId xmlns:p14="http://schemas.microsoft.com/office/powerpoint/2010/main" val="2967720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D28ED3-D854-41E0-B4C5-99592CE3FBF6}"/>
              </a:ext>
            </a:extLst>
          </p:cNvPr>
          <p:cNvPicPr>
            <a:picLocks noChangeAspect="1"/>
          </p:cNvPicPr>
          <p:nvPr/>
        </p:nvPicPr>
        <p:blipFill rotWithShape="1">
          <a:blip r:embed="rId2"/>
          <a:srcRect t="43" b="129"/>
          <a:stretch/>
        </p:blipFill>
        <p:spPr>
          <a:xfrm>
            <a:off x="0" y="-66673"/>
            <a:ext cx="12192000" cy="6924674"/>
          </a:xfrm>
          <a:prstGeom prst="rect">
            <a:avLst/>
          </a:prstGeom>
        </p:spPr>
      </p:pic>
      <p:sp>
        <p:nvSpPr>
          <p:cNvPr id="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7CC7836-7AEE-4E95-8D03-113F6E6362E5}"/>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Design your own Flag!</a:t>
            </a:r>
          </a:p>
        </p:txBody>
      </p:sp>
      <p:cxnSp>
        <p:nvCxnSpPr>
          <p:cNvPr id="17"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69C38B-614E-4430-9966-402CFAA9023D}"/>
              </a:ext>
            </a:extLst>
          </p:cNvPr>
          <p:cNvSpPr>
            <a:spLocks noGrp="1"/>
          </p:cNvSpPr>
          <p:nvPr>
            <p:ph sz="half" idx="1"/>
          </p:nvPr>
        </p:nvSpPr>
        <p:spPr>
          <a:xfrm>
            <a:off x="515005" y="3787650"/>
            <a:ext cx="4593021" cy="2619839"/>
          </a:xfrm>
        </p:spPr>
        <p:txBody>
          <a:bodyPr vert="horz" lIns="91440" tIns="45720" rIns="91440" bIns="45720" rtlCol="0" anchor="ctr">
            <a:normAutofit/>
          </a:bodyPr>
          <a:lstStyle/>
          <a:p>
            <a:r>
              <a:rPr lang="en-US" sz="1800"/>
              <a:t>Pull out a piece of paper and some coloring tools and design a flag. </a:t>
            </a:r>
          </a:p>
          <a:p>
            <a:pPr lvl="1"/>
            <a:r>
              <a:rPr lang="en-US" sz="1800"/>
              <a:t>Use colors that represent your gender identity, sexuality, values, and anything else!</a:t>
            </a:r>
          </a:p>
          <a:p>
            <a:pPr lvl="1"/>
            <a:r>
              <a:rPr lang="en-US" sz="1800"/>
              <a:t>No paper? No problem! </a:t>
            </a:r>
          </a:p>
          <a:p>
            <a:pPr lvl="2"/>
            <a:r>
              <a:rPr lang="en-US" sz="1800"/>
              <a:t>Try out this website to make a virtual flag</a:t>
            </a:r>
          </a:p>
          <a:p>
            <a:pPr marL="457200" lvl="1"/>
            <a:r>
              <a:rPr lang="en-US" sz="1800"/>
              <a:t>https://tennessine.co.uk/flags/</a:t>
            </a:r>
          </a:p>
          <a:p>
            <a:pPr lvl="1"/>
            <a:endParaRPr lang="en-US" sz="1800"/>
          </a:p>
          <a:p>
            <a:pPr lvl="1"/>
            <a:endParaRPr lang="en-US" sz="1800"/>
          </a:p>
        </p:txBody>
      </p:sp>
      <p:sp>
        <p:nvSpPr>
          <p:cNvPr id="8" name="Oval 7">
            <a:extLst>
              <a:ext uri="{FF2B5EF4-FFF2-40B4-BE49-F238E27FC236}">
                <a16:creationId xmlns:a16="http://schemas.microsoft.com/office/drawing/2014/main" id="{4F8C9F47-3C2F-4713-860F-2D6B510DB34D}"/>
              </a:ext>
            </a:extLst>
          </p:cNvPr>
          <p:cNvSpPr/>
          <p:nvPr/>
        </p:nvSpPr>
        <p:spPr>
          <a:xfrm>
            <a:off x="5683288" y="-452762"/>
            <a:ext cx="8362888" cy="3331329"/>
          </a:xfrm>
          <a:prstGeom prst="ellipse">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F22FAB-DFC8-40B2-B746-DCDE4515AB0B}"/>
              </a:ext>
            </a:extLst>
          </p:cNvPr>
          <p:cNvSpPr txBox="1"/>
          <p:nvPr/>
        </p:nvSpPr>
        <p:spPr>
          <a:xfrm>
            <a:off x="6786875" y="498410"/>
            <a:ext cx="5229225" cy="1815882"/>
          </a:xfrm>
          <a:prstGeom prst="rect">
            <a:avLst/>
          </a:prstGeom>
          <a:noFill/>
        </p:spPr>
        <p:txBody>
          <a:bodyPr wrap="square" lIns="91440" tIns="45720" rIns="91440" bIns="45720" rtlCol="0" anchor="t">
            <a:spAutoFit/>
          </a:bodyPr>
          <a:lstStyle/>
          <a:p>
            <a:pPr algn="ctr"/>
            <a:r>
              <a:rPr lang="en-US" sz="2800"/>
              <a:t>Apologies if you didn’t see a flag that you know should be here!</a:t>
            </a:r>
          </a:p>
          <a:p>
            <a:pPr algn="ctr"/>
            <a:r>
              <a:rPr lang="en-US" sz="2800"/>
              <a:t>Please let us know what we should add!</a:t>
            </a:r>
          </a:p>
        </p:txBody>
      </p:sp>
    </p:spTree>
    <p:extLst>
      <p:ext uri="{BB962C8B-B14F-4D97-AF65-F5344CB8AC3E}">
        <p14:creationId xmlns:p14="http://schemas.microsoft.com/office/powerpoint/2010/main" val="167136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F07A045-0A44-45A3-B907-98C269A4F5FE}"/>
              </a:ext>
            </a:extLst>
          </p:cNvPr>
          <p:cNvSpPr>
            <a:spLocks noGrp="1"/>
          </p:cNvSpPr>
          <p:nvPr>
            <p:ph sz="half" idx="1"/>
          </p:nvPr>
        </p:nvSpPr>
        <p:spPr>
          <a:xfrm>
            <a:off x="862366" y="2194102"/>
            <a:ext cx="3427001" cy="3908586"/>
          </a:xfrm>
        </p:spPr>
        <p:txBody>
          <a:bodyPr vert="horz" lIns="91440" tIns="45720" rIns="91440" bIns="45720" rtlCol="0" anchor="t">
            <a:normAutofit fontScale="92500" lnSpcReduction="20000"/>
          </a:bodyPr>
          <a:lstStyle/>
          <a:p>
            <a:r>
              <a:rPr lang="en-US" sz="2000">
                <a:cs typeface="Calibri"/>
              </a:rPr>
              <a:t>Incorporated colors of the Bisexual, Asexual, and Pansexual Pride Flags</a:t>
            </a:r>
          </a:p>
          <a:p>
            <a:pPr lvl="1"/>
            <a:r>
              <a:rPr lang="en-US" sz="1600">
                <a:cs typeface="Calibri"/>
              </a:rPr>
              <a:t>Blue to represent attraction to males</a:t>
            </a:r>
          </a:p>
          <a:p>
            <a:pPr lvl="1"/>
            <a:r>
              <a:rPr lang="en-US" sz="1600">
                <a:cs typeface="Calibri"/>
              </a:rPr>
              <a:t>Pink to represent attraction to females</a:t>
            </a:r>
          </a:p>
          <a:p>
            <a:pPr lvl="1"/>
            <a:r>
              <a:rPr lang="en-US" sz="1600">
                <a:cs typeface="Calibri"/>
              </a:rPr>
              <a:t>Yellow to represent attraction to nonbinary</a:t>
            </a:r>
          </a:p>
          <a:p>
            <a:pPr lvl="1"/>
            <a:r>
              <a:rPr lang="en-US" sz="1600">
                <a:cs typeface="Calibri"/>
              </a:rPr>
              <a:t>Black to represent </a:t>
            </a:r>
            <a:r>
              <a:rPr lang="en-US" sz="1600">
                <a:ea typeface="+mn-lt"/>
                <a:cs typeface="+mn-lt"/>
              </a:rPr>
              <a:t>sexuality spectrum</a:t>
            </a:r>
          </a:p>
          <a:p>
            <a:pPr lvl="1"/>
            <a:r>
              <a:rPr lang="en-US" sz="1600">
                <a:cs typeface="Calibri"/>
              </a:rPr>
              <a:t>Green to represent </a:t>
            </a:r>
            <a:r>
              <a:rPr lang="en-US" sz="1600">
                <a:ea typeface="+mn-lt"/>
                <a:cs typeface="+mn-lt"/>
              </a:rPr>
              <a:t>serenity with nature</a:t>
            </a:r>
          </a:p>
          <a:p>
            <a:pPr lvl="1"/>
            <a:r>
              <a:rPr lang="en-US" sz="1600">
                <a:ea typeface="+mn-lt"/>
                <a:cs typeface="+mn-lt"/>
              </a:rPr>
              <a:t>Purple stripe to represent community.</a:t>
            </a:r>
            <a:endParaRPr lang="en-US" sz="1600">
              <a:cs typeface="Calibri"/>
            </a:endParaRPr>
          </a:p>
          <a:p>
            <a:r>
              <a:rPr lang="en-US" sz="2000">
                <a:cs typeface="Calibri"/>
              </a:rPr>
              <a:t>Moon phases to show that sexuality is fluid</a:t>
            </a:r>
          </a:p>
          <a:p>
            <a:pPr lvl="1"/>
            <a:r>
              <a:rPr lang="en-US" sz="1600">
                <a:cs typeface="Calibri"/>
              </a:rPr>
              <a:t>Wave to reinforce fluidity</a:t>
            </a:r>
          </a:p>
          <a:p>
            <a:pPr lvl="1"/>
            <a:endParaRPr lang="en-US" sz="1600">
              <a:cs typeface="Calibri"/>
            </a:endParaRPr>
          </a:p>
        </p:txBody>
      </p:sp>
      <p:sp>
        <p:nvSpPr>
          <p:cNvPr id="25" name="Arrow: Right 24">
            <a:extLst>
              <a:ext uri="{FF2B5EF4-FFF2-40B4-BE49-F238E27FC236}">
                <a16:creationId xmlns:a16="http://schemas.microsoft.com/office/drawing/2014/main" id="{AC7F61B8-AE7B-4804-85AA-07454172B510}"/>
              </a:ext>
            </a:extLst>
          </p:cNvPr>
          <p:cNvSpPr/>
          <p:nvPr/>
        </p:nvSpPr>
        <p:spPr>
          <a:xfrm>
            <a:off x="-182737" y="0"/>
            <a:ext cx="5517205" cy="2408742"/>
          </a:xfrm>
          <a:prstGeom prst="rightArrow">
            <a:avLst/>
          </a:prstGeom>
          <a:gradFill>
            <a:gsLst>
              <a:gs pos="65000">
                <a:srgbClr val="00B050"/>
              </a:gs>
              <a:gs pos="47000">
                <a:srgbClr val="FFFF00"/>
              </a:gs>
              <a:gs pos="23000">
                <a:srgbClr val="FFC000"/>
              </a:gs>
              <a:gs pos="0">
                <a:srgbClr val="FF0000"/>
              </a:gs>
              <a:gs pos="84000">
                <a:srgbClr val="009088"/>
              </a:gs>
              <a:gs pos="100000">
                <a:srgbClr val="7030A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A952C-3925-42A3-8139-07F8793C6907}"/>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a:t>Example Flag</a:t>
            </a:r>
            <a:endParaRPr lang="en-US" kern="1200">
              <a:latin typeface="+mj-lt"/>
              <a:cs typeface="Calibri Light"/>
            </a:endParaRPr>
          </a:p>
        </p:txBody>
      </p:sp>
      <p:pic>
        <p:nvPicPr>
          <p:cNvPr id="7" name="Picture 7" descr="Logo&#10;&#10;Description automatically generated">
            <a:extLst>
              <a:ext uri="{FF2B5EF4-FFF2-40B4-BE49-F238E27FC236}">
                <a16:creationId xmlns:a16="http://schemas.microsoft.com/office/drawing/2014/main" id="{381DB556-D55B-4D74-856F-D3094DE79F61}"/>
              </a:ext>
            </a:extLst>
          </p:cNvPr>
          <p:cNvPicPr>
            <a:picLocks noGrp="1" noChangeAspect="1"/>
          </p:cNvPicPr>
          <p:nvPr>
            <p:ph sz="half" idx="2"/>
          </p:nvPr>
        </p:nvPicPr>
        <p:blipFill>
          <a:blip r:embed="rId2"/>
          <a:stretch>
            <a:fillRect/>
          </a:stretch>
        </p:blipFill>
        <p:spPr>
          <a:xfrm>
            <a:off x="5712913" y="1705691"/>
            <a:ext cx="5755709" cy="3453425"/>
          </a:xfrm>
        </p:spPr>
      </p:pic>
    </p:spTree>
    <p:extLst>
      <p:ext uri="{BB962C8B-B14F-4D97-AF65-F5344CB8AC3E}">
        <p14:creationId xmlns:p14="http://schemas.microsoft.com/office/powerpoint/2010/main" val="358712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ED4A209-12B9-410D-BE44-4D8A6CB03B5B}"/>
              </a:ext>
            </a:extLst>
          </p:cNvPr>
          <p:cNvPicPr>
            <a:picLocks noGrp="1" noChangeAspect="1"/>
          </p:cNvPicPr>
          <p:nvPr>
            <p:ph sz="half" idx="2"/>
          </p:nvPr>
        </p:nvPicPr>
        <p:blipFill rotWithShape="1">
          <a:blip r:embed="rId2"/>
          <a:srcRect l="9223" r="10223" b="-1"/>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48" name="Freeform: Shape 47">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Freeform: Shape 49">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922BBC-B144-4093-B732-F63E42423DB2}"/>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a:t>Pride Flag 2.0 - 1979</a:t>
            </a:r>
          </a:p>
        </p:txBody>
      </p:sp>
      <p:sp>
        <p:nvSpPr>
          <p:cNvPr id="52" name="Rectangle 5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219CEE8-D24E-4E66-97A8-2EDBAD5FCA48}"/>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1700"/>
              <a:t>The flag has been reduced to six colors: </a:t>
            </a:r>
          </a:p>
          <a:p>
            <a:pPr lvl="1"/>
            <a:r>
              <a:rPr lang="en-US" sz="1700"/>
              <a:t>Because of production issues, the pink and turquoise stripes were removed</a:t>
            </a:r>
          </a:p>
          <a:p>
            <a:pPr lvl="1"/>
            <a:r>
              <a:rPr lang="en-US" sz="1700"/>
              <a:t>Indigo was replaced by basic blue, which resulted in the contemporary six-striped flag</a:t>
            </a:r>
          </a:p>
        </p:txBody>
      </p:sp>
    </p:spTree>
    <p:extLst>
      <p:ext uri="{BB962C8B-B14F-4D97-AF65-F5344CB8AC3E}">
        <p14:creationId xmlns:p14="http://schemas.microsoft.com/office/powerpoint/2010/main" val="204482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6B18014-D934-4073-98CB-632F526FB3ED}"/>
              </a:ext>
            </a:extLst>
          </p:cNvPr>
          <p:cNvSpPr>
            <a:spLocks noGrp="1"/>
          </p:cNvSpPr>
          <p:nvPr>
            <p:ph sz="half" idx="1"/>
          </p:nvPr>
        </p:nvSpPr>
        <p:spPr>
          <a:xfrm>
            <a:off x="862366" y="2194102"/>
            <a:ext cx="3427001" cy="3908586"/>
          </a:xfrm>
        </p:spPr>
        <p:txBody>
          <a:bodyPr vert="horz" lIns="91440" tIns="45720" rIns="91440" bIns="45720" rtlCol="0">
            <a:normAutofit/>
          </a:bodyPr>
          <a:lstStyle/>
          <a:p>
            <a:r>
              <a:rPr lang="en-US" sz="1900"/>
              <a:t>Created by Craig Byrnes</a:t>
            </a:r>
          </a:p>
          <a:p>
            <a:pPr lvl="1"/>
            <a:r>
              <a:rPr lang="en-US" sz="1900"/>
              <a:t>The gay bear culture celebrates secondary sex characteristics such as growth of body hair and facial hair, which is typically considered a "bear" trait.</a:t>
            </a:r>
          </a:p>
          <a:p>
            <a:pPr lvl="1"/>
            <a:r>
              <a:rPr lang="en-US" sz="1900"/>
              <a:t>The colors represent the fur colors and nationalities of bears throughout the world and the flag was designed with inclusivity in mind.</a:t>
            </a:r>
          </a:p>
        </p:txBody>
      </p:sp>
      <p:pic>
        <p:nvPicPr>
          <p:cNvPr id="8" name="Picture 7">
            <a:extLst>
              <a:ext uri="{FF2B5EF4-FFF2-40B4-BE49-F238E27FC236}">
                <a16:creationId xmlns:a16="http://schemas.microsoft.com/office/drawing/2014/main" id="{AD131CB9-8177-46EC-9452-7DD88E28F527}"/>
              </a:ext>
            </a:extLst>
          </p:cNvPr>
          <p:cNvPicPr>
            <a:picLocks noChangeAspect="1"/>
          </p:cNvPicPr>
          <p:nvPr/>
        </p:nvPicPr>
        <p:blipFill>
          <a:blip r:embed="rId2"/>
          <a:stretch>
            <a:fillRect/>
          </a:stretch>
        </p:blipFill>
        <p:spPr>
          <a:xfrm>
            <a:off x="5445457" y="1594328"/>
            <a:ext cx="6155141" cy="3693084"/>
          </a:xfrm>
          <a:prstGeom prst="rect">
            <a:avLst/>
          </a:prstGeom>
        </p:spPr>
      </p:pic>
      <p:sp>
        <p:nvSpPr>
          <p:cNvPr id="11" name="Arrow: Right 10">
            <a:extLst>
              <a:ext uri="{FF2B5EF4-FFF2-40B4-BE49-F238E27FC236}">
                <a16:creationId xmlns:a16="http://schemas.microsoft.com/office/drawing/2014/main" id="{4E3DD45D-AA7B-40E0-BD65-2971F760D736}"/>
              </a:ext>
            </a:extLst>
          </p:cNvPr>
          <p:cNvSpPr/>
          <p:nvPr/>
        </p:nvSpPr>
        <p:spPr>
          <a:xfrm>
            <a:off x="0" y="42103"/>
            <a:ext cx="5517205" cy="2408742"/>
          </a:xfrm>
          <a:prstGeom prst="rightArrow">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A8420-B004-496F-B43D-D93235CAC0A0}"/>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Bear Pride Flag - 1995</a:t>
            </a:r>
          </a:p>
        </p:txBody>
      </p:sp>
    </p:spTree>
    <p:extLst>
      <p:ext uri="{BB962C8B-B14F-4D97-AF65-F5344CB8AC3E}">
        <p14:creationId xmlns:p14="http://schemas.microsoft.com/office/powerpoint/2010/main" val="30611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56782FC-B6A1-433A-BF7A-FBA2C32EE303}"/>
              </a:ext>
            </a:extLst>
          </p:cNvPr>
          <p:cNvSpPr>
            <a:spLocks noGrp="1"/>
          </p:cNvSpPr>
          <p:nvPr>
            <p:ph sz="half" idx="1"/>
          </p:nvPr>
        </p:nvSpPr>
        <p:spPr>
          <a:xfrm>
            <a:off x="862366" y="2194102"/>
            <a:ext cx="3427001" cy="3908586"/>
          </a:xfrm>
        </p:spPr>
        <p:txBody>
          <a:bodyPr vert="horz" lIns="91440" tIns="45720" rIns="91440" bIns="45720" rtlCol="0">
            <a:normAutofit/>
          </a:bodyPr>
          <a:lstStyle/>
          <a:p>
            <a:r>
              <a:rPr lang="en-US" sz="2000"/>
              <a:t>Created by Michael Page</a:t>
            </a:r>
          </a:p>
          <a:p>
            <a:pPr lvl="1"/>
            <a:r>
              <a:rPr lang="en-US" sz="2000"/>
              <a:t>The pink is intended to represent attraction to the same sex only</a:t>
            </a:r>
          </a:p>
          <a:p>
            <a:pPr lvl="1"/>
            <a:r>
              <a:rPr lang="en-US" sz="2000"/>
              <a:t>The royal blue to the opposite sex only</a:t>
            </a:r>
          </a:p>
          <a:p>
            <a:pPr lvl="1"/>
            <a:r>
              <a:rPr lang="en-US" sz="2000"/>
              <a:t>The purple attraction to all genders / more than one.</a:t>
            </a:r>
          </a:p>
        </p:txBody>
      </p:sp>
      <p:pic>
        <p:nvPicPr>
          <p:cNvPr id="5" name="Content Placeholder 4">
            <a:extLst>
              <a:ext uri="{FF2B5EF4-FFF2-40B4-BE49-F238E27FC236}">
                <a16:creationId xmlns:a16="http://schemas.microsoft.com/office/drawing/2014/main" id="{C38A3FF6-525A-4933-B9CB-AC852D231593}"/>
              </a:ext>
            </a:extLst>
          </p:cNvPr>
          <p:cNvPicPr>
            <a:picLocks noGrp="1" noChangeAspect="1"/>
          </p:cNvPicPr>
          <p:nvPr>
            <p:ph sz="half" idx="2"/>
          </p:nvPr>
        </p:nvPicPr>
        <p:blipFill>
          <a:blip r:embed="rId2"/>
          <a:stretch>
            <a:fillRect/>
          </a:stretch>
        </p:blipFill>
        <p:spPr>
          <a:xfrm>
            <a:off x="5445457" y="1594328"/>
            <a:ext cx="6155141" cy="3693084"/>
          </a:xfrm>
          <a:prstGeom prst="rect">
            <a:avLst/>
          </a:prstGeom>
        </p:spPr>
      </p:pic>
      <p:sp>
        <p:nvSpPr>
          <p:cNvPr id="15" name="Arrow: Right 14">
            <a:extLst>
              <a:ext uri="{FF2B5EF4-FFF2-40B4-BE49-F238E27FC236}">
                <a16:creationId xmlns:a16="http://schemas.microsoft.com/office/drawing/2014/main" id="{BA9254DB-9DD7-4BB3-9087-8DE7CD3C283A}"/>
              </a:ext>
            </a:extLst>
          </p:cNvPr>
          <p:cNvSpPr/>
          <p:nvPr/>
        </p:nvSpPr>
        <p:spPr>
          <a:xfrm>
            <a:off x="0" y="42103"/>
            <a:ext cx="5517205" cy="2408742"/>
          </a:xfrm>
          <a:prstGeom prst="rightArrow">
            <a:avLst/>
          </a:prstGeom>
          <a:gradFill flip="none" rotWithShape="1">
            <a:gsLst>
              <a:gs pos="0">
                <a:srgbClr val="002060"/>
              </a:gs>
              <a:gs pos="50000">
                <a:srgbClr val="7030A0"/>
              </a:gs>
              <a:gs pos="100000">
                <a:srgbClr val="FF1960"/>
              </a:gs>
            </a:gsLst>
            <a:lin ang="108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E8466-3B78-4600-964E-F4D63EA07566}"/>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Bisexual Pride Flag - 1998</a:t>
            </a:r>
          </a:p>
        </p:txBody>
      </p:sp>
    </p:spTree>
    <p:extLst>
      <p:ext uri="{BB962C8B-B14F-4D97-AF65-F5344CB8AC3E}">
        <p14:creationId xmlns:p14="http://schemas.microsoft.com/office/powerpoint/2010/main" val="153829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237EDEE-0E79-4A4C-882F-FF364D88280A}"/>
              </a:ext>
            </a:extLst>
          </p:cNvPr>
          <p:cNvSpPr>
            <a:spLocks noGrp="1"/>
          </p:cNvSpPr>
          <p:nvPr>
            <p:ph sz="half" idx="1"/>
          </p:nvPr>
        </p:nvSpPr>
        <p:spPr>
          <a:xfrm>
            <a:off x="862366" y="2194102"/>
            <a:ext cx="3427001" cy="3908586"/>
          </a:xfrm>
        </p:spPr>
        <p:txBody>
          <a:bodyPr vert="horz" lIns="91440" tIns="45720" rIns="91440" bIns="45720" rtlCol="0">
            <a:normAutofit fontScale="92500" lnSpcReduction="10000"/>
          </a:bodyPr>
          <a:lstStyle/>
          <a:p>
            <a:r>
              <a:rPr lang="en-US" sz="1400"/>
              <a:t>Created by Sean Campbell</a:t>
            </a:r>
          </a:p>
          <a:p>
            <a:r>
              <a:rPr lang="en-US" sz="1400"/>
              <a:t>The flag is a symbol for the lesbian feminist community. </a:t>
            </a:r>
          </a:p>
          <a:p>
            <a:pPr lvl="1"/>
            <a:r>
              <a:rPr lang="en-US" sz="1400"/>
              <a:t>The labrys was adopted in the 1970s by lesbian feminists as a symbol representing strength, empowerment, and female divinity</a:t>
            </a:r>
          </a:p>
          <a:p>
            <a:pPr lvl="1"/>
            <a:r>
              <a:rPr lang="en-US" sz="1400"/>
              <a:t>The color violet became associated with lesbians through the representation of the violet flower as a symbol of lesbian love, which originates from a poem by Sappho </a:t>
            </a:r>
          </a:p>
          <a:p>
            <a:pPr lvl="1"/>
            <a:r>
              <a:rPr lang="en-US" sz="1400"/>
              <a:t>The inverted black triangle originated in Nazi Germany. Similar to the pink triangle design, the black triangle was used in concentration camps to designate prisoners with “anti-social” behavior, which included lesbians.</a:t>
            </a:r>
          </a:p>
          <a:p>
            <a:pPr lvl="2"/>
            <a:r>
              <a:rPr lang="en-US" sz="1400"/>
              <a:t>Some lesbians reclaimed this symbol as gay men reclaimed the pink triangle</a:t>
            </a:r>
          </a:p>
        </p:txBody>
      </p:sp>
      <p:pic>
        <p:nvPicPr>
          <p:cNvPr id="5" name="Content Placeholder 4">
            <a:extLst>
              <a:ext uri="{FF2B5EF4-FFF2-40B4-BE49-F238E27FC236}">
                <a16:creationId xmlns:a16="http://schemas.microsoft.com/office/drawing/2014/main" id="{0D5EEC4A-DC82-442C-80BD-52ABA5800DDA}"/>
              </a:ext>
            </a:extLst>
          </p:cNvPr>
          <p:cNvPicPr>
            <a:picLocks noGrp="1" noChangeAspect="1"/>
          </p:cNvPicPr>
          <p:nvPr>
            <p:ph sz="half" idx="2"/>
          </p:nvPr>
        </p:nvPicPr>
        <p:blipFill>
          <a:blip r:embed="rId2"/>
          <a:stretch>
            <a:fillRect/>
          </a:stretch>
        </p:blipFill>
        <p:spPr>
          <a:xfrm>
            <a:off x="5445457" y="1594328"/>
            <a:ext cx="6155141" cy="3693084"/>
          </a:xfrm>
          <a:prstGeom prst="rect">
            <a:avLst/>
          </a:prstGeom>
        </p:spPr>
      </p:pic>
      <p:sp>
        <p:nvSpPr>
          <p:cNvPr id="15" name="Arrow: Right 14">
            <a:extLst>
              <a:ext uri="{FF2B5EF4-FFF2-40B4-BE49-F238E27FC236}">
                <a16:creationId xmlns:a16="http://schemas.microsoft.com/office/drawing/2014/main" id="{310207EE-B21D-4C97-9C84-848DDC001BB5}"/>
              </a:ext>
            </a:extLst>
          </p:cNvPr>
          <p:cNvSpPr/>
          <p:nvPr/>
        </p:nvSpPr>
        <p:spPr>
          <a:xfrm>
            <a:off x="0" y="234419"/>
            <a:ext cx="5517205" cy="2408742"/>
          </a:xfrm>
          <a:prstGeom prst="rightArrow">
            <a:avLst/>
          </a:prstGeom>
          <a:gradFill flip="none" rotWithShape="1">
            <a:gsLst>
              <a:gs pos="0">
                <a:srgbClr val="E59DF1">
                  <a:shade val="30000"/>
                  <a:satMod val="115000"/>
                </a:srgbClr>
              </a:gs>
              <a:gs pos="50000">
                <a:srgbClr val="E59DF1">
                  <a:shade val="67500"/>
                  <a:satMod val="115000"/>
                </a:srgbClr>
              </a:gs>
              <a:gs pos="100000">
                <a:srgbClr val="E59DF1">
                  <a:shade val="100000"/>
                  <a:satMod val="115000"/>
                </a:srgbClr>
              </a:gs>
            </a:gsLst>
            <a:lin ang="10800000" scaled="1"/>
            <a:tileRect/>
          </a:gradFill>
          <a:ln>
            <a:solidFill>
              <a:srgbClr val="E59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2CBFA1-C479-4C2C-BDD1-43D76FDF4B94}"/>
              </a:ext>
            </a:extLst>
          </p:cNvPr>
          <p:cNvSpPr>
            <a:spLocks noGrp="1"/>
          </p:cNvSpPr>
          <p:nvPr>
            <p:ph type="title"/>
          </p:nvPr>
        </p:nvSpPr>
        <p:spPr>
          <a:xfrm>
            <a:off x="838200" y="609600"/>
            <a:ext cx="3739341" cy="1330839"/>
          </a:xfrm>
        </p:spPr>
        <p:txBody>
          <a:bodyPr vert="horz" lIns="91440" tIns="45720" rIns="91440" bIns="45720" rtlCol="0" anchor="ctr">
            <a:normAutofit/>
          </a:bodyPr>
          <a:lstStyle/>
          <a:p>
            <a:br>
              <a:rPr lang="en-US" sz="2800" kern="1200">
                <a:solidFill>
                  <a:schemeClr val="tx1"/>
                </a:solidFill>
                <a:latin typeface="+mj-lt"/>
                <a:ea typeface="+mj-ea"/>
                <a:cs typeface="+mj-cs"/>
              </a:rPr>
            </a:br>
            <a:r>
              <a:rPr lang="en-US" sz="2800" kern="1200">
                <a:solidFill>
                  <a:schemeClr val="tx1"/>
                </a:solidFill>
                <a:latin typeface="+mj-lt"/>
                <a:ea typeface="+mj-ea"/>
                <a:cs typeface="+mj-cs"/>
              </a:rPr>
              <a:t>Labrys Lesbian Flag - 1999</a:t>
            </a:r>
          </a:p>
        </p:txBody>
      </p:sp>
    </p:spTree>
    <p:extLst>
      <p:ext uri="{BB962C8B-B14F-4D97-AF65-F5344CB8AC3E}">
        <p14:creationId xmlns:p14="http://schemas.microsoft.com/office/powerpoint/2010/main" val="338636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C7C1DEE-2FF7-4FFB-87B0-76403C29C12E}"/>
              </a:ext>
            </a:extLst>
          </p:cNvPr>
          <p:cNvSpPr>
            <a:spLocks noGrp="1"/>
          </p:cNvSpPr>
          <p:nvPr>
            <p:ph sz="half" idx="1"/>
          </p:nvPr>
        </p:nvSpPr>
        <p:spPr>
          <a:xfrm>
            <a:off x="862366" y="2194102"/>
            <a:ext cx="3427001" cy="3908586"/>
          </a:xfrm>
        </p:spPr>
        <p:txBody>
          <a:bodyPr vert="horz" lIns="91440" tIns="45720" rIns="91440" bIns="45720" rtlCol="0">
            <a:normAutofit/>
          </a:bodyPr>
          <a:lstStyle/>
          <a:p>
            <a:r>
              <a:rPr lang="en-US" sz="1700"/>
              <a:t>Created by Monica Helms, an openly transgender American woman</a:t>
            </a:r>
          </a:p>
          <a:p>
            <a:pPr lvl="1"/>
            <a:r>
              <a:rPr lang="en-US" sz="1700"/>
              <a:t>The light blue and pink are the traditional colors for baby girls and baby boys</a:t>
            </a:r>
          </a:p>
          <a:p>
            <a:pPr lvl="1"/>
            <a:r>
              <a:rPr lang="en-US" sz="1700"/>
              <a:t>The white represents intersex, transitioning, or a neutral or undefined gender. </a:t>
            </a:r>
          </a:p>
          <a:p>
            <a:pPr lvl="1"/>
            <a:r>
              <a:rPr lang="en-US" sz="1700"/>
              <a:t>The flag is symmetrical so “no matter which way you fly it, it is always correct, signifying us finding correctness in our lives.”</a:t>
            </a:r>
          </a:p>
        </p:txBody>
      </p:sp>
      <p:pic>
        <p:nvPicPr>
          <p:cNvPr id="5" name="Content Placeholder 4">
            <a:extLst>
              <a:ext uri="{FF2B5EF4-FFF2-40B4-BE49-F238E27FC236}">
                <a16:creationId xmlns:a16="http://schemas.microsoft.com/office/drawing/2014/main" id="{2B2ADEAA-1E69-4EB0-9569-4B4AC568D17A}"/>
              </a:ext>
            </a:extLst>
          </p:cNvPr>
          <p:cNvPicPr>
            <a:picLocks noGrp="1" noChangeAspect="1"/>
          </p:cNvPicPr>
          <p:nvPr>
            <p:ph sz="half" idx="2"/>
          </p:nvPr>
        </p:nvPicPr>
        <p:blipFill>
          <a:blip r:embed="rId2"/>
          <a:stretch>
            <a:fillRect/>
          </a:stretch>
        </p:blipFill>
        <p:spPr>
          <a:xfrm>
            <a:off x="5445457" y="1594328"/>
            <a:ext cx="6155141" cy="3693084"/>
          </a:xfrm>
          <a:prstGeom prst="rect">
            <a:avLst/>
          </a:prstGeom>
        </p:spPr>
      </p:pic>
      <p:sp>
        <p:nvSpPr>
          <p:cNvPr id="13" name="Arrow: Right 12">
            <a:extLst>
              <a:ext uri="{FF2B5EF4-FFF2-40B4-BE49-F238E27FC236}">
                <a16:creationId xmlns:a16="http://schemas.microsoft.com/office/drawing/2014/main" id="{F7C50D16-9AAC-4D4D-B612-4AC8AF143500}"/>
              </a:ext>
            </a:extLst>
          </p:cNvPr>
          <p:cNvSpPr/>
          <p:nvPr/>
        </p:nvSpPr>
        <p:spPr>
          <a:xfrm>
            <a:off x="0" y="42103"/>
            <a:ext cx="5517205" cy="2408742"/>
          </a:xfrm>
          <a:prstGeom prst="rightArrow">
            <a:avLst/>
          </a:prstGeom>
          <a:gradFill flip="none" rotWithShape="1">
            <a:gsLst>
              <a:gs pos="0">
                <a:srgbClr val="FF81A8"/>
              </a:gs>
              <a:gs pos="100000">
                <a:srgbClr val="61D9FF">
                  <a:shade val="100000"/>
                  <a:satMod val="115000"/>
                </a:srgbClr>
              </a:gs>
            </a:gsLst>
            <a:lin ang="10800000" scaled="1"/>
            <a:tileRect/>
          </a:gradFill>
          <a:ln>
            <a:solidFill>
              <a:srgbClr val="61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33BA5-54D5-4FEA-AEFB-B67CA09C4B62}"/>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Trans Pride Flag - 1999</a:t>
            </a:r>
          </a:p>
        </p:txBody>
      </p:sp>
    </p:spTree>
    <p:extLst>
      <p:ext uri="{BB962C8B-B14F-4D97-AF65-F5344CB8AC3E}">
        <p14:creationId xmlns:p14="http://schemas.microsoft.com/office/powerpoint/2010/main" val="399472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19FA28B-D4E3-4919-AB3B-EF8B1EF8BCCD}"/>
              </a:ext>
            </a:extLst>
          </p:cNvPr>
          <p:cNvSpPr>
            <a:spLocks noGrp="1"/>
          </p:cNvSpPr>
          <p:nvPr>
            <p:ph sz="half" idx="1"/>
          </p:nvPr>
        </p:nvSpPr>
        <p:spPr>
          <a:xfrm>
            <a:off x="862366" y="2194102"/>
            <a:ext cx="3427001" cy="3908586"/>
          </a:xfrm>
        </p:spPr>
        <p:txBody>
          <a:bodyPr vert="horz" lIns="91440" tIns="45720" rIns="91440" bIns="45720" rtlCol="0">
            <a:normAutofit/>
          </a:bodyPr>
          <a:lstStyle/>
          <a:p>
            <a:r>
              <a:rPr lang="en-US" sz="1900"/>
              <a:t>Created by Natalie McCray</a:t>
            </a:r>
          </a:p>
          <a:p>
            <a:pPr lvl="1"/>
            <a:r>
              <a:rPr lang="en-US" sz="1900"/>
              <a:t>The term "lipstick lesbian" has been met with controversy. Some authors have commented that the term lipstick lesbian is commonly used broadly to refer to feminine bisexual women or to heterosexual women who temporarily show romantic or sexual interest in other women to impress men</a:t>
            </a:r>
          </a:p>
        </p:txBody>
      </p:sp>
      <p:pic>
        <p:nvPicPr>
          <p:cNvPr id="5" name="Content Placeholder 4">
            <a:extLst>
              <a:ext uri="{FF2B5EF4-FFF2-40B4-BE49-F238E27FC236}">
                <a16:creationId xmlns:a16="http://schemas.microsoft.com/office/drawing/2014/main" id="{408E1E19-931B-481B-8740-05D8BF6F7DE2}"/>
              </a:ext>
            </a:extLst>
          </p:cNvPr>
          <p:cNvPicPr>
            <a:picLocks noGrp="1" noChangeAspect="1"/>
          </p:cNvPicPr>
          <p:nvPr>
            <p:ph sz="half" idx="2"/>
          </p:nvPr>
        </p:nvPicPr>
        <p:blipFill>
          <a:blip r:embed="rId2"/>
          <a:stretch>
            <a:fillRect/>
          </a:stretch>
        </p:blipFill>
        <p:spPr>
          <a:xfrm>
            <a:off x="5445457" y="1594328"/>
            <a:ext cx="6155141" cy="3693084"/>
          </a:xfrm>
          <a:prstGeom prst="rect">
            <a:avLst/>
          </a:prstGeom>
        </p:spPr>
      </p:pic>
      <p:sp>
        <p:nvSpPr>
          <p:cNvPr id="13" name="Arrow: Right 12">
            <a:extLst>
              <a:ext uri="{FF2B5EF4-FFF2-40B4-BE49-F238E27FC236}">
                <a16:creationId xmlns:a16="http://schemas.microsoft.com/office/drawing/2014/main" id="{F45C74E1-BA6D-4D24-90B1-E3C15504949E}"/>
              </a:ext>
            </a:extLst>
          </p:cNvPr>
          <p:cNvSpPr/>
          <p:nvPr/>
        </p:nvSpPr>
        <p:spPr>
          <a:xfrm>
            <a:off x="0" y="42103"/>
            <a:ext cx="5517205" cy="2408742"/>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765FE-660D-49FB-8110-0BAA428E395C}"/>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Lipstick Lesbian Flag - 2010</a:t>
            </a:r>
          </a:p>
        </p:txBody>
      </p:sp>
    </p:spTree>
    <p:extLst>
      <p:ext uri="{BB962C8B-B14F-4D97-AF65-F5344CB8AC3E}">
        <p14:creationId xmlns:p14="http://schemas.microsoft.com/office/powerpoint/2010/main" val="93767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0D62814-1540-4546-821D-23FCFB2482B4}"/>
              </a:ext>
            </a:extLst>
          </p:cNvPr>
          <p:cNvSpPr>
            <a:spLocks noGrp="1"/>
          </p:cNvSpPr>
          <p:nvPr>
            <p:ph sz="half" idx="1"/>
          </p:nvPr>
        </p:nvSpPr>
        <p:spPr>
          <a:xfrm>
            <a:off x="862366" y="2194102"/>
            <a:ext cx="3427001" cy="3908586"/>
          </a:xfrm>
        </p:spPr>
        <p:txBody>
          <a:bodyPr vert="horz" lIns="91440" tIns="45720" rIns="91440" bIns="45720" rtlCol="0">
            <a:normAutofit/>
          </a:bodyPr>
          <a:lstStyle/>
          <a:p>
            <a:r>
              <a:rPr lang="en-US" sz="1600"/>
              <a:t>Created by Emily Gwen</a:t>
            </a:r>
          </a:p>
          <a:p>
            <a:r>
              <a:rPr lang="en-US" sz="1600"/>
              <a:t>“A Lesbian Flag for Everyone”</a:t>
            </a:r>
          </a:p>
          <a:p>
            <a:r>
              <a:rPr lang="en-US" sz="1600"/>
              <a:t> This flag retained the seven stripes from the lipstick flag, but changed the top set to orange shades.</a:t>
            </a:r>
          </a:p>
          <a:p>
            <a:pPr lvl="1"/>
            <a:r>
              <a:rPr lang="en-US" sz="1600"/>
              <a:t>Dark Orange - Represent gender non-conformity</a:t>
            </a:r>
          </a:p>
          <a:p>
            <a:pPr lvl="1"/>
            <a:r>
              <a:rPr lang="en-US" sz="1600"/>
              <a:t>Orange - independence</a:t>
            </a:r>
          </a:p>
          <a:p>
            <a:pPr lvl="1"/>
            <a:r>
              <a:rPr lang="en-US" sz="1600"/>
              <a:t>Light Orange - community</a:t>
            </a:r>
          </a:p>
          <a:p>
            <a:pPr lvl="1"/>
            <a:r>
              <a:rPr lang="en-US" sz="1600"/>
              <a:t>White - unique relationships to womanhood</a:t>
            </a:r>
          </a:p>
          <a:p>
            <a:pPr lvl="1"/>
            <a:r>
              <a:rPr lang="en-US" sz="1600"/>
              <a:t>Pink - serenity and peace </a:t>
            </a:r>
          </a:p>
          <a:p>
            <a:pPr lvl="1"/>
            <a:r>
              <a:rPr lang="en-US" sz="1600"/>
              <a:t>Dusty Pink - love and sex</a:t>
            </a:r>
          </a:p>
          <a:p>
            <a:pPr lvl="1"/>
            <a:r>
              <a:rPr lang="en-US" sz="1600"/>
              <a:t>Dark Rose - femininity</a:t>
            </a:r>
          </a:p>
        </p:txBody>
      </p:sp>
      <p:pic>
        <p:nvPicPr>
          <p:cNvPr id="5" name="Content Placeholder 4">
            <a:extLst>
              <a:ext uri="{FF2B5EF4-FFF2-40B4-BE49-F238E27FC236}">
                <a16:creationId xmlns:a16="http://schemas.microsoft.com/office/drawing/2014/main" id="{C6F76BEB-1399-48AD-AB11-F6E64629C8E0}"/>
              </a:ext>
            </a:extLst>
          </p:cNvPr>
          <p:cNvPicPr>
            <a:picLocks noGrp="1" noChangeAspect="1"/>
          </p:cNvPicPr>
          <p:nvPr>
            <p:ph sz="half" idx="2"/>
          </p:nvPr>
        </p:nvPicPr>
        <p:blipFill>
          <a:blip r:embed="rId2"/>
          <a:stretch>
            <a:fillRect/>
          </a:stretch>
        </p:blipFill>
        <p:spPr>
          <a:xfrm>
            <a:off x="5445457" y="1582018"/>
            <a:ext cx="6155141" cy="3717705"/>
          </a:xfrm>
          <a:prstGeom prst="rect">
            <a:avLst/>
          </a:prstGeom>
        </p:spPr>
      </p:pic>
      <p:sp>
        <p:nvSpPr>
          <p:cNvPr id="13" name="Arrow: Right 12">
            <a:extLst>
              <a:ext uri="{FF2B5EF4-FFF2-40B4-BE49-F238E27FC236}">
                <a16:creationId xmlns:a16="http://schemas.microsoft.com/office/drawing/2014/main" id="{4EDAA9A8-D010-4A44-8CD1-D853B1F592F7}"/>
              </a:ext>
            </a:extLst>
          </p:cNvPr>
          <p:cNvSpPr/>
          <p:nvPr/>
        </p:nvSpPr>
        <p:spPr>
          <a:xfrm>
            <a:off x="0" y="42103"/>
            <a:ext cx="5517205" cy="2408742"/>
          </a:xfrm>
          <a:prstGeom prst="rightArrow">
            <a:avLst/>
          </a:prstGeom>
          <a:gradFill flip="none" rotWithShape="1">
            <a:gsLst>
              <a:gs pos="0">
                <a:srgbClr val="C00000"/>
              </a:gs>
              <a:gs pos="100000">
                <a:srgbClr val="E59DF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D3C05-65DD-4881-85D3-675024D6FC91}"/>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Lesbian Pride Flag - 2010</a:t>
            </a:r>
          </a:p>
        </p:txBody>
      </p:sp>
    </p:spTree>
    <p:extLst>
      <p:ext uri="{BB962C8B-B14F-4D97-AF65-F5344CB8AC3E}">
        <p14:creationId xmlns:p14="http://schemas.microsoft.com/office/powerpoint/2010/main" val="1560993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78C82B5497C4881E286C056858649" ma:contentTypeVersion="4" ma:contentTypeDescription="Create a new document." ma:contentTypeScope="" ma:versionID="6450189e308aa38ca4b3ad07394f377f">
  <xsd:schema xmlns:xsd="http://www.w3.org/2001/XMLSchema" xmlns:xs="http://www.w3.org/2001/XMLSchema" xmlns:p="http://schemas.microsoft.com/office/2006/metadata/properties" xmlns:ns2="5746aba0-b5fb-4c02-8761-ca55717142ec" xmlns:ns3="a7b7d01d-43d8-4ef6-96a1-5584ec940170" targetNamespace="http://schemas.microsoft.com/office/2006/metadata/properties" ma:root="true" ma:fieldsID="186aa50e3afd957b42f1706baf7ca8c5" ns2:_="" ns3:_="">
    <xsd:import namespace="5746aba0-b5fb-4c02-8761-ca55717142ec"/>
    <xsd:import namespace="a7b7d01d-43d8-4ef6-96a1-5584ec940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6aba0-b5fb-4c02-8761-ca55717142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b7d01d-43d8-4ef6-96a1-5584ec940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7b7d01d-43d8-4ef6-96a1-5584ec940170">
      <UserInfo>
        <DisplayName>Rafter, Loretta</DisplayName>
        <AccountId>13</AccountId>
        <AccountType/>
      </UserInfo>
      <UserInfo>
        <DisplayName>Christian, Stacie</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0C4021-8D0B-488F-A05F-133EE87A5411}"/>
</file>

<file path=customXml/itemProps2.xml><?xml version="1.0" encoding="utf-8"?>
<ds:datastoreItem xmlns:ds="http://schemas.openxmlformats.org/officeDocument/2006/customXml" ds:itemID="{5C605051-1CDD-45B4-AA5E-F27335C1B8B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DB1C4B2-1E81-446C-BB27-34D837EEC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What in the Pride Flag does this mean?</vt:lpstr>
      <vt:lpstr>First Pride Flag - 1978</vt:lpstr>
      <vt:lpstr>Pride Flag 2.0 - 1979</vt:lpstr>
      <vt:lpstr>Bear Pride Flag - 1995</vt:lpstr>
      <vt:lpstr>Bisexual Pride Flag - 1998</vt:lpstr>
      <vt:lpstr> Labrys Lesbian Flag - 1999</vt:lpstr>
      <vt:lpstr>Trans Pride Flag - 1999</vt:lpstr>
      <vt:lpstr>Lipstick Lesbian Flag - 2010</vt:lpstr>
      <vt:lpstr>Lesbian Pride Flag - 2010</vt:lpstr>
      <vt:lpstr>Pansexual Pride Flag - 2010</vt:lpstr>
      <vt:lpstr>Asexual Pride Flag - 2010</vt:lpstr>
      <vt:lpstr>Genderqueer Pride Flag - 2011</vt:lpstr>
      <vt:lpstr>Genderfluid Pride Flag - 2012</vt:lpstr>
      <vt:lpstr>Intersex Pride Flag - 2013</vt:lpstr>
      <vt:lpstr>Nonbinary Pride Flag - 2014</vt:lpstr>
      <vt:lpstr>Agender Pride Flag - 2014</vt:lpstr>
      <vt:lpstr>Aromatic Pride Flag - 2014</vt:lpstr>
      <vt:lpstr>Pride Flag 3.0 - 2018</vt:lpstr>
      <vt:lpstr>Why a Flag?</vt:lpstr>
      <vt:lpstr>Design your own Flag!</vt:lpstr>
      <vt:lpstr>Example Flag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in the Pride Flag does this mean?</dc:title>
  <dc:creator>Hurst, Kara - hurskl08</dc:creator>
  <cp:revision>1</cp:revision>
  <dcterms:created xsi:type="dcterms:W3CDTF">2021-01-26T22:54:49Z</dcterms:created>
  <dcterms:modified xsi:type="dcterms:W3CDTF">2021-02-02T23:11:59Z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0x0101007EC78C82B5497C4881E286C056858649</vt:lpwstr>
  </property>
</Properties>
</file>