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8" r:id="rId3"/>
    <p:sldId id="379" r:id="rId4"/>
    <p:sldId id="278" r:id="rId5"/>
    <p:sldId id="283" r:id="rId6"/>
    <p:sldId id="284" r:id="rId7"/>
    <p:sldId id="282" r:id="rId8"/>
    <p:sldId id="380" r:id="rId9"/>
    <p:sldId id="286" r:id="rId10"/>
    <p:sldId id="288" r:id="rId11"/>
    <p:sldId id="289" r:id="rId12"/>
    <p:sldId id="290" r:id="rId13"/>
    <p:sldId id="329" r:id="rId14"/>
    <p:sldId id="287" r:id="rId15"/>
    <p:sldId id="285" r:id="rId16"/>
    <p:sldId id="291" r:id="rId17"/>
    <p:sldId id="27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is, Debra" initials="LD" lastIdx="1" clrIdx="0">
    <p:extLst>
      <p:ext uri="{19B8F6BF-5375-455C-9EA6-DF929625EA0E}">
        <p15:presenceInfo xmlns:p15="http://schemas.microsoft.com/office/powerpoint/2012/main" userId="S::leisd@uwgb.edu::33f31f03-1581-4f26-a207-3b646f43716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059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55753" autoAdjust="0"/>
  </p:normalViewPr>
  <p:slideViewPr>
    <p:cSldViewPr snapToGrid="0">
      <p:cViewPr varScale="1">
        <p:scale>
          <a:sx n="63" d="100"/>
          <a:sy n="63" d="100"/>
        </p:scale>
        <p:origin x="231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is, Debra" userId="33f31f03-1581-4f26-a207-3b646f43716a" providerId="ADAL" clId="{D6AA9FEF-76A2-464C-811B-F1DD59773D87}"/>
    <pc:docChg chg="undo custSel addSld modSld">
      <pc:chgData name="Leis, Debra" userId="33f31f03-1581-4f26-a207-3b646f43716a" providerId="ADAL" clId="{D6AA9FEF-76A2-464C-811B-F1DD59773D87}" dt="2025-03-28T17:14:51.181" v="2265" actId="20577"/>
      <pc:docMkLst>
        <pc:docMk/>
      </pc:docMkLst>
      <pc:sldChg chg="modSp mod">
        <pc:chgData name="Leis, Debra" userId="33f31f03-1581-4f26-a207-3b646f43716a" providerId="ADAL" clId="{D6AA9FEF-76A2-464C-811B-F1DD59773D87}" dt="2025-03-28T16:06:28.801" v="693" actId="20577"/>
        <pc:sldMkLst>
          <pc:docMk/>
          <pc:sldMk cId="3066628494" sldId="256"/>
        </pc:sldMkLst>
        <pc:spChg chg="mod">
          <ac:chgData name="Leis, Debra" userId="33f31f03-1581-4f26-a207-3b646f43716a" providerId="ADAL" clId="{D6AA9FEF-76A2-464C-811B-F1DD59773D87}" dt="2025-03-28T16:06:28.801" v="693" actId="20577"/>
          <ac:spMkLst>
            <pc:docMk/>
            <pc:sldMk cId="3066628494" sldId="256"/>
            <ac:spMk id="3" creationId="{E17C54DE-915C-4C4D-83B1-7E3CACBF3A0E}"/>
          </ac:spMkLst>
        </pc:spChg>
      </pc:sldChg>
      <pc:sldChg chg="addSp modSp mod">
        <pc:chgData name="Leis, Debra" userId="33f31f03-1581-4f26-a207-3b646f43716a" providerId="ADAL" clId="{D6AA9FEF-76A2-464C-811B-F1DD59773D87}" dt="2025-03-28T16:19:46.078" v="1408" actId="208"/>
        <pc:sldMkLst>
          <pc:docMk/>
          <pc:sldMk cId="2792764442" sldId="258"/>
        </pc:sldMkLst>
        <pc:picChg chg="add mod">
          <ac:chgData name="Leis, Debra" userId="33f31f03-1581-4f26-a207-3b646f43716a" providerId="ADAL" clId="{D6AA9FEF-76A2-464C-811B-F1DD59773D87}" dt="2025-03-26T20:51:42.401" v="36" actId="1076"/>
          <ac:picMkLst>
            <pc:docMk/>
            <pc:sldMk cId="2792764442" sldId="258"/>
            <ac:picMk id="6" creationId="{4118E167-502A-44CA-8FAE-8ACAE0458B00}"/>
          </ac:picMkLst>
        </pc:picChg>
        <pc:picChg chg="mod">
          <ac:chgData name="Leis, Debra" userId="33f31f03-1581-4f26-a207-3b646f43716a" providerId="ADAL" clId="{D6AA9FEF-76A2-464C-811B-F1DD59773D87}" dt="2025-03-26T20:51:21.474" v="31" actId="1076"/>
          <ac:picMkLst>
            <pc:docMk/>
            <pc:sldMk cId="2792764442" sldId="258"/>
            <ac:picMk id="7" creationId="{00345D63-BBD8-418C-AEFB-84CFFCD6B28A}"/>
          </ac:picMkLst>
        </pc:picChg>
        <pc:cxnChg chg="mod">
          <ac:chgData name="Leis, Debra" userId="33f31f03-1581-4f26-a207-3b646f43716a" providerId="ADAL" clId="{D6AA9FEF-76A2-464C-811B-F1DD59773D87}" dt="2025-03-28T16:19:46.078" v="1408" actId="208"/>
          <ac:cxnSpMkLst>
            <pc:docMk/>
            <pc:sldMk cId="2792764442" sldId="258"/>
            <ac:cxnSpMk id="5" creationId="{51ABA268-5CE0-4372-9C63-08FB25DB0653}"/>
          </ac:cxnSpMkLst>
        </pc:cxnChg>
      </pc:sldChg>
      <pc:sldChg chg="addSp modSp mod">
        <pc:chgData name="Leis, Debra" userId="33f31f03-1581-4f26-a207-3b646f43716a" providerId="ADAL" clId="{D6AA9FEF-76A2-464C-811B-F1DD59773D87}" dt="2025-03-28T16:24:15.806" v="1437" actId="208"/>
        <pc:sldMkLst>
          <pc:docMk/>
          <pc:sldMk cId="34459654" sldId="277"/>
        </pc:sldMkLst>
        <pc:spChg chg="mod">
          <ac:chgData name="Leis, Debra" userId="33f31f03-1581-4f26-a207-3b646f43716a" providerId="ADAL" clId="{D6AA9FEF-76A2-464C-811B-F1DD59773D87}" dt="2025-03-26T20:52:12.674" v="42" actId="20577"/>
          <ac:spMkLst>
            <pc:docMk/>
            <pc:sldMk cId="34459654" sldId="277"/>
            <ac:spMk id="3" creationId="{98EE1D10-0F22-4790-BDF4-FDAA93C1D095}"/>
          </ac:spMkLst>
        </pc:spChg>
        <pc:picChg chg="add mod">
          <ac:chgData name="Leis, Debra" userId="33f31f03-1581-4f26-a207-3b646f43716a" providerId="ADAL" clId="{D6AA9FEF-76A2-464C-811B-F1DD59773D87}" dt="2025-03-26T20:52:05.322" v="41"/>
          <ac:picMkLst>
            <pc:docMk/>
            <pc:sldMk cId="34459654" sldId="277"/>
            <ac:picMk id="6" creationId="{42EEEAD0-2A90-4539-9874-1C6244321FB0}"/>
          </ac:picMkLst>
        </pc:picChg>
        <pc:picChg chg="add mod">
          <ac:chgData name="Leis, Debra" userId="33f31f03-1581-4f26-a207-3b646f43716a" providerId="ADAL" clId="{D6AA9FEF-76A2-464C-811B-F1DD59773D87}" dt="2025-03-26T20:53:51.078" v="51" actId="208"/>
          <ac:picMkLst>
            <pc:docMk/>
            <pc:sldMk cId="34459654" sldId="277"/>
            <ac:picMk id="8" creationId="{4FD223BF-A3F3-4042-B5ED-9F2839454099}"/>
          </ac:picMkLst>
        </pc:picChg>
        <pc:picChg chg="add mod">
          <ac:chgData name="Leis, Debra" userId="33f31f03-1581-4f26-a207-3b646f43716a" providerId="ADAL" clId="{D6AA9FEF-76A2-464C-811B-F1DD59773D87}" dt="2025-03-26T20:53:47.372" v="49" actId="208"/>
          <ac:picMkLst>
            <pc:docMk/>
            <pc:sldMk cId="34459654" sldId="277"/>
            <ac:picMk id="10" creationId="{C06A4F72-78B5-4D48-965F-D43B7BB90073}"/>
          </ac:picMkLst>
        </pc:picChg>
        <pc:cxnChg chg="mod">
          <ac:chgData name="Leis, Debra" userId="33f31f03-1581-4f26-a207-3b646f43716a" providerId="ADAL" clId="{D6AA9FEF-76A2-464C-811B-F1DD59773D87}" dt="2025-03-28T16:24:15.806" v="1437" actId="208"/>
          <ac:cxnSpMkLst>
            <pc:docMk/>
            <pc:sldMk cId="34459654" sldId="277"/>
            <ac:cxnSpMk id="5" creationId="{D791731D-9E5F-45D1-A13D-1EF03AF8106A}"/>
          </ac:cxnSpMkLst>
        </pc:cxnChg>
      </pc:sldChg>
      <pc:sldChg chg="addSp modSp mod modNotesTx">
        <pc:chgData name="Leis, Debra" userId="33f31f03-1581-4f26-a207-3b646f43716a" providerId="ADAL" clId="{D6AA9FEF-76A2-464C-811B-F1DD59773D87}" dt="2025-03-28T16:23:03.883" v="1425" actId="208"/>
        <pc:sldMkLst>
          <pc:docMk/>
          <pc:sldMk cId="2968163055" sldId="278"/>
        </pc:sldMkLst>
        <pc:spChg chg="mod">
          <ac:chgData name="Leis, Debra" userId="33f31f03-1581-4f26-a207-3b646f43716a" providerId="ADAL" clId="{D6AA9FEF-76A2-464C-811B-F1DD59773D87}" dt="2025-03-28T16:05:41.896" v="625" actId="20577"/>
          <ac:spMkLst>
            <pc:docMk/>
            <pc:sldMk cId="2968163055" sldId="278"/>
            <ac:spMk id="3" creationId="{C98A8A2D-8518-42FA-8633-FD7BBA62BEE6}"/>
          </ac:spMkLst>
        </pc:spChg>
        <pc:spChg chg="mod">
          <ac:chgData name="Leis, Debra" userId="33f31f03-1581-4f26-a207-3b646f43716a" providerId="ADAL" clId="{D6AA9FEF-76A2-464C-811B-F1DD59773D87}" dt="2025-03-28T16:05:41.896" v="625" actId="20577"/>
          <ac:spMkLst>
            <pc:docMk/>
            <pc:sldMk cId="2968163055" sldId="278"/>
            <ac:spMk id="4" creationId="{675B5AEB-FCD5-408E-BEE0-A9AED80FB986}"/>
          </ac:spMkLst>
        </pc:spChg>
        <pc:picChg chg="add mod">
          <ac:chgData name="Leis, Debra" userId="33f31f03-1581-4f26-a207-3b646f43716a" providerId="ADAL" clId="{D6AA9FEF-76A2-464C-811B-F1DD59773D87}" dt="2025-03-26T20:51:46.518" v="37"/>
          <ac:picMkLst>
            <pc:docMk/>
            <pc:sldMk cId="2968163055" sldId="278"/>
            <ac:picMk id="9" creationId="{92E05A1F-BB5B-4AFC-9872-8A20E8462910}"/>
          </ac:picMkLst>
        </pc:picChg>
        <pc:cxnChg chg="mod">
          <ac:chgData name="Leis, Debra" userId="33f31f03-1581-4f26-a207-3b646f43716a" providerId="ADAL" clId="{D6AA9FEF-76A2-464C-811B-F1DD59773D87}" dt="2025-03-28T16:23:03.883" v="1425" actId="208"/>
          <ac:cxnSpMkLst>
            <pc:docMk/>
            <pc:sldMk cId="2968163055" sldId="278"/>
            <ac:cxnSpMk id="5" creationId="{4EFFD14C-AFD1-4750-81A0-34262528403F}"/>
          </ac:cxnSpMkLst>
        </pc:cxnChg>
      </pc:sldChg>
      <pc:sldChg chg="addSp delSp modSp add mod modClrScheme chgLayout modNotesTx">
        <pc:chgData name="Leis, Debra" userId="33f31f03-1581-4f26-a207-3b646f43716a" providerId="ADAL" clId="{D6AA9FEF-76A2-464C-811B-F1DD59773D87}" dt="2025-03-28T17:14:51.181" v="2265" actId="20577"/>
        <pc:sldMkLst>
          <pc:docMk/>
          <pc:sldMk cId="1041231597" sldId="282"/>
        </pc:sldMkLst>
        <pc:spChg chg="add mod">
          <ac:chgData name="Leis, Debra" userId="33f31f03-1581-4f26-a207-3b646f43716a" providerId="ADAL" clId="{D6AA9FEF-76A2-464C-811B-F1DD59773D87}" dt="2025-03-28T17:14:11.670" v="2258" actId="1076"/>
          <ac:spMkLst>
            <pc:docMk/>
            <pc:sldMk cId="1041231597" sldId="282"/>
            <ac:spMk id="2" creationId="{14B7D539-DC40-43E4-B634-E97EBE63C2BA}"/>
          </ac:spMkLst>
        </pc:spChg>
        <pc:spChg chg="mod ord">
          <ac:chgData name="Leis, Debra" userId="33f31f03-1581-4f26-a207-3b646f43716a" providerId="ADAL" clId="{D6AA9FEF-76A2-464C-811B-F1DD59773D87}" dt="2025-03-27T14:28:36.070" v="158" actId="27636"/>
          <ac:spMkLst>
            <pc:docMk/>
            <pc:sldMk cId="1041231597" sldId="282"/>
            <ac:spMk id="5" creationId="{83CED97E-AA30-48CC-86DE-FFDE201F4E6F}"/>
          </ac:spMkLst>
        </pc:spChg>
        <pc:spChg chg="mod ord">
          <ac:chgData name="Leis, Debra" userId="33f31f03-1581-4f26-a207-3b646f43716a" providerId="ADAL" clId="{D6AA9FEF-76A2-464C-811B-F1DD59773D87}" dt="2025-03-28T17:14:51.181" v="2265" actId="20577"/>
          <ac:spMkLst>
            <pc:docMk/>
            <pc:sldMk cId="1041231597" sldId="282"/>
            <ac:spMk id="8" creationId="{28D8A5BC-1085-49FB-9BAF-D0F5BA0096F8}"/>
          </ac:spMkLst>
        </pc:spChg>
        <pc:spChg chg="del mod">
          <ac:chgData name="Leis, Debra" userId="33f31f03-1581-4f26-a207-3b646f43716a" providerId="ADAL" clId="{D6AA9FEF-76A2-464C-811B-F1DD59773D87}" dt="2025-03-27T14:26:27.794" v="138" actId="700"/>
          <ac:spMkLst>
            <pc:docMk/>
            <pc:sldMk cId="1041231597" sldId="282"/>
            <ac:spMk id="9" creationId="{A5123436-FBA7-4A3D-AB5E-487961EF1291}"/>
          </ac:spMkLst>
        </pc:spChg>
        <pc:spChg chg="mod ord">
          <ac:chgData name="Leis, Debra" userId="33f31f03-1581-4f26-a207-3b646f43716a" providerId="ADAL" clId="{D6AA9FEF-76A2-464C-811B-F1DD59773D87}" dt="2025-03-27T14:28:08.973" v="154" actId="255"/>
          <ac:spMkLst>
            <pc:docMk/>
            <pc:sldMk cId="1041231597" sldId="282"/>
            <ac:spMk id="10" creationId="{9FC325E3-4911-4406-B877-718B69862AE3}"/>
          </ac:spMkLst>
        </pc:spChg>
        <pc:spChg chg="del mod">
          <ac:chgData name="Leis, Debra" userId="33f31f03-1581-4f26-a207-3b646f43716a" providerId="ADAL" clId="{D6AA9FEF-76A2-464C-811B-F1DD59773D87}" dt="2025-03-27T14:26:06.069" v="136"/>
          <ac:spMkLst>
            <pc:docMk/>
            <pc:sldMk cId="1041231597" sldId="282"/>
            <ac:spMk id="13" creationId="{868EDECA-5A35-471C-866C-E9640E05AFEA}"/>
          </ac:spMkLst>
        </pc:spChg>
        <pc:spChg chg="add del mod">
          <ac:chgData name="Leis, Debra" userId="33f31f03-1581-4f26-a207-3b646f43716a" providerId="ADAL" clId="{D6AA9FEF-76A2-464C-811B-F1DD59773D87}" dt="2025-03-27T14:29:34.698" v="180"/>
          <ac:spMkLst>
            <pc:docMk/>
            <pc:sldMk cId="1041231597" sldId="282"/>
            <ac:spMk id="14" creationId="{E3F8D9A3-CBA1-43D1-99CF-8C5C60F00C83}"/>
          </ac:spMkLst>
        </pc:spChg>
        <pc:picChg chg="add mod">
          <ac:chgData name="Leis, Debra" userId="33f31f03-1581-4f26-a207-3b646f43716a" providerId="ADAL" clId="{D6AA9FEF-76A2-464C-811B-F1DD59773D87}" dt="2025-03-27T14:30:00.181" v="181"/>
          <ac:picMkLst>
            <pc:docMk/>
            <pc:sldMk cId="1041231597" sldId="282"/>
            <ac:picMk id="16" creationId="{4D43CD0A-73A6-41A8-8031-110707456DBF}"/>
          </ac:picMkLst>
        </pc:picChg>
        <pc:cxnChg chg="mod">
          <ac:chgData name="Leis, Debra" userId="33f31f03-1581-4f26-a207-3b646f43716a" providerId="ADAL" clId="{D6AA9FEF-76A2-464C-811B-F1DD59773D87}" dt="2025-03-28T16:23:20.103" v="1428" actId="208"/>
          <ac:cxnSpMkLst>
            <pc:docMk/>
            <pc:sldMk cId="1041231597" sldId="282"/>
            <ac:cxnSpMk id="7" creationId="{37399E98-FF81-4980-BA60-5B0A170EEB08}"/>
          </ac:cxnSpMkLst>
        </pc:cxnChg>
        <pc:cxnChg chg="mod ord">
          <ac:chgData name="Leis, Debra" userId="33f31f03-1581-4f26-a207-3b646f43716a" providerId="ADAL" clId="{D6AA9FEF-76A2-464C-811B-F1DD59773D87}" dt="2025-03-27T14:27:52.057" v="152" actId="14100"/>
          <ac:cxnSpMkLst>
            <pc:docMk/>
            <pc:sldMk cId="1041231597" sldId="282"/>
            <ac:cxnSpMk id="12" creationId="{1CD12ED8-F6C1-454B-B5EE-4441813B5164}"/>
          </ac:cxnSpMkLst>
        </pc:cxnChg>
      </pc:sldChg>
      <pc:sldChg chg="addSp modSp mod">
        <pc:chgData name="Leis, Debra" userId="33f31f03-1581-4f26-a207-3b646f43716a" providerId="ADAL" clId="{D6AA9FEF-76A2-464C-811B-F1DD59773D87}" dt="2025-03-28T17:03:40.115" v="2235" actId="1076"/>
        <pc:sldMkLst>
          <pc:docMk/>
          <pc:sldMk cId="1558955107" sldId="283"/>
        </pc:sldMkLst>
        <pc:spChg chg="add mod">
          <ac:chgData name="Leis, Debra" userId="33f31f03-1581-4f26-a207-3b646f43716a" providerId="ADAL" clId="{D6AA9FEF-76A2-464C-811B-F1DD59773D87}" dt="2025-03-28T17:03:40.115" v="2235" actId="1076"/>
          <ac:spMkLst>
            <pc:docMk/>
            <pc:sldMk cId="1558955107" sldId="283"/>
            <ac:spMk id="7" creationId="{435AA254-4125-4657-BCC4-326BDD28F1EB}"/>
          </ac:spMkLst>
        </pc:spChg>
        <pc:cxnChg chg="mod">
          <ac:chgData name="Leis, Debra" userId="33f31f03-1581-4f26-a207-3b646f43716a" providerId="ADAL" clId="{D6AA9FEF-76A2-464C-811B-F1DD59773D87}" dt="2025-03-28T16:23:09.498" v="1426" actId="208"/>
          <ac:cxnSpMkLst>
            <pc:docMk/>
            <pc:sldMk cId="1558955107" sldId="283"/>
            <ac:cxnSpMk id="5" creationId="{7D972850-8526-4824-AF51-05BCC688D537}"/>
          </ac:cxnSpMkLst>
        </pc:cxnChg>
      </pc:sldChg>
      <pc:sldChg chg="addSp modSp mod">
        <pc:chgData name="Leis, Debra" userId="33f31f03-1581-4f26-a207-3b646f43716a" providerId="ADAL" clId="{D6AA9FEF-76A2-464C-811B-F1DD59773D87}" dt="2025-03-28T17:03:16.666" v="2233" actId="1076"/>
        <pc:sldMkLst>
          <pc:docMk/>
          <pc:sldMk cId="2739706427" sldId="284"/>
        </pc:sldMkLst>
        <pc:spChg chg="add mod">
          <ac:chgData name="Leis, Debra" userId="33f31f03-1581-4f26-a207-3b646f43716a" providerId="ADAL" clId="{D6AA9FEF-76A2-464C-811B-F1DD59773D87}" dt="2025-03-28T17:03:16.666" v="2233" actId="1076"/>
          <ac:spMkLst>
            <pc:docMk/>
            <pc:sldMk cId="2739706427" sldId="284"/>
            <ac:spMk id="2" creationId="{00EBDCC3-5124-44D1-972C-66D5C734DE26}"/>
          </ac:spMkLst>
        </pc:spChg>
        <pc:picChg chg="add mod">
          <ac:chgData name="Leis, Debra" userId="33f31f03-1581-4f26-a207-3b646f43716a" providerId="ADAL" clId="{D6AA9FEF-76A2-464C-811B-F1DD59773D87}" dt="2025-03-26T20:51:50.126" v="38"/>
          <ac:picMkLst>
            <pc:docMk/>
            <pc:sldMk cId="2739706427" sldId="284"/>
            <ac:picMk id="10" creationId="{EA4B3D83-02CE-479B-BCC6-48B80C3EE89A}"/>
          </ac:picMkLst>
        </pc:picChg>
        <pc:picChg chg="mod">
          <ac:chgData name="Leis, Debra" userId="33f31f03-1581-4f26-a207-3b646f43716a" providerId="ADAL" clId="{D6AA9FEF-76A2-464C-811B-F1DD59773D87}" dt="2025-03-28T17:03:00.650" v="2230" actId="1076"/>
          <ac:picMkLst>
            <pc:docMk/>
            <pc:sldMk cId="2739706427" sldId="284"/>
            <ac:picMk id="12" creationId="{6AC2149C-A807-4BA1-BD59-447E64F555DF}"/>
          </ac:picMkLst>
        </pc:picChg>
        <pc:cxnChg chg="mod">
          <ac:chgData name="Leis, Debra" userId="33f31f03-1581-4f26-a207-3b646f43716a" providerId="ADAL" clId="{D6AA9FEF-76A2-464C-811B-F1DD59773D87}" dt="2025-03-28T16:23:15.809" v="1427" actId="208"/>
          <ac:cxnSpMkLst>
            <pc:docMk/>
            <pc:sldMk cId="2739706427" sldId="284"/>
            <ac:cxnSpMk id="6" creationId="{E7DA5DCF-B3E7-4E4C-9B6C-DB161FAF9277}"/>
          </ac:cxnSpMkLst>
        </pc:cxnChg>
      </pc:sldChg>
      <pc:sldChg chg="addSp delSp modSp mod modNotesTx">
        <pc:chgData name="Leis, Debra" userId="33f31f03-1581-4f26-a207-3b646f43716a" providerId="ADAL" clId="{D6AA9FEF-76A2-464C-811B-F1DD59773D87}" dt="2025-03-28T16:30:52.835" v="1912" actId="20577"/>
        <pc:sldMkLst>
          <pc:docMk/>
          <pc:sldMk cId="1350445449" sldId="285"/>
        </pc:sldMkLst>
        <pc:spChg chg="add del mod">
          <ac:chgData name="Leis, Debra" userId="33f31f03-1581-4f26-a207-3b646f43716a" providerId="ADAL" clId="{D6AA9FEF-76A2-464C-811B-F1DD59773D87}" dt="2025-03-26T20:54:52.040" v="63" actId="20577"/>
          <ac:spMkLst>
            <pc:docMk/>
            <pc:sldMk cId="1350445449" sldId="285"/>
            <ac:spMk id="3" creationId="{2FF552B2-6225-4E02-A1C1-2D2EFDBB348B}"/>
          </ac:spMkLst>
        </pc:spChg>
        <pc:picChg chg="add mod">
          <ac:chgData name="Leis, Debra" userId="33f31f03-1581-4f26-a207-3b646f43716a" providerId="ADAL" clId="{D6AA9FEF-76A2-464C-811B-F1DD59773D87}" dt="2025-03-26T20:52:00.998" v="40"/>
          <ac:picMkLst>
            <pc:docMk/>
            <pc:sldMk cId="1350445449" sldId="285"/>
            <ac:picMk id="5" creationId="{76E6624C-B2FC-4246-96C1-9F52A3ECD961}"/>
          </ac:picMkLst>
        </pc:picChg>
        <pc:picChg chg="add del mod">
          <ac:chgData name="Leis, Debra" userId="33f31f03-1581-4f26-a207-3b646f43716a" providerId="ADAL" clId="{D6AA9FEF-76A2-464C-811B-F1DD59773D87}" dt="2025-03-26T20:54:21.600" v="55" actId="931"/>
          <ac:picMkLst>
            <pc:docMk/>
            <pc:sldMk cId="1350445449" sldId="285"/>
            <ac:picMk id="7" creationId="{A094D3B4-A6C8-4F65-BA2A-74B491550305}"/>
          </ac:picMkLst>
        </pc:picChg>
        <pc:picChg chg="add del mod">
          <ac:chgData name="Leis, Debra" userId="33f31f03-1581-4f26-a207-3b646f43716a" providerId="ADAL" clId="{D6AA9FEF-76A2-464C-811B-F1DD59773D87}" dt="2025-03-26T20:54:49.807" v="59" actId="931"/>
          <ac:picMkLst>
            <pc:docMk/>
            <pc:sldMk cId="1350445449" sldId="285"/>
            <ac:picMk id="9" creationId="{33A530C4-2FF6-4351-A063-136C44A2BD21}"/>
          </ac:picMkLst>
        </pc:picChg>
        <pc:picChg chg="add mod">
          <ac:chgData name="Leis, Debra" userId="33f31f03-1581-4f26-a207-3b646f43716a" providerId="ADAL" clId="{D6AA9FEF-76A2-464C-811B-F1DD59773D87}" dt="2025-03-26T20:55:21.925" v="67" actId="208"/>
          <ac:picMkLst>
            <pc:docMk/>
            <pc:sldMk cId="1350445449" sldId="285"/>
            <ac:picMk id="11" creationId="{6DAA6579-EBF9-459E-B72A-F8B0DBA1EC80}"/>
          </ac:picMkLst>
        </pc:picChg>
        <pc:picChg chg="add mod">
          <ac:chgData name="Leis, Debra" userId="33f31f03-1581-4f26-a207-3b646f43716a" providerId="ADAL" clId="{D6AA9FEF-76A2-464C-811B-F1DD59773D87}" dt="2025-03-26T20:55:49.069" v="71" actId="208"/>
          <ac:picMkLst>
            <pc:docMk/>
            <pc:sldMk cId="1350445449" sldId="285"/>
            <ac:picMk id="13" creationId="{BAE87293-000D-46EB-A7EA-7C00BAD74CBA}"/>
          </ac:picMkLst>
        </pc:picChg>
        <pc:cxnChg chg="mod">
          <ac:chgData name="Leis, Debra" userId="33f31f03-1581-4f26-a207-3b646f43716a" providerId="ADAL" clId="{D6AA9FEF-76A2-464C-811B-F1DD59773D87}" dt="2025-03-28T16:24:03.138" v="1435" actId="208"/>
          <ac:cxnSpMkLst>
            <pc:docMk/>
            <pc:sldMk cId="1350445449" sldId="285"/>
            <ac:cxnSpMk id="4" creationId="{6E54B452-D96A-487D-93C9-5FBEB976ADBE}"/>
          </ac:cxnSpMkLst>
        </pc:cxnChg>
      </pc:sldChg>
      <pc:sldChg chg="addSp delSp modSp mod modClrScheme delCm chgLayout">
        <pc:chgData name="Leis, Debra" userId="33f31f03-1581-4f26-a207-3b646f43716a" providerId="ADAL" clId="{D6AA9FEF-76A2-464C-811B-F1DD59773D87}" dt="2025-03-28T16:23:27.514" v="1429" actId="208"/>
        <pc:sldMkLst>
          <pc:docMk/>
          <pc:sldMk cId="1148128718" sldId="286"/>
        </pc:sldMkLst>
        <pc:spChg chg="mod ord">
          <ac:chgData name="Leis, Debra" userId="33f31f03-1581-4f26-a207-3b646f43716a" providerId="ADAL" clId="{D6AA9FEF-76A2-464C-811B-F1DD59773D87}" dt="2025-03-27T14:30:48.392" v="192" actId="20577"/>
          <ac:spMkLst>
            <pc:docMk/>
            <pc:sldMk cId="1148128718" sldId="286"/>
            <ac:spMk id="2" creationId="{0DE7328D-2398-498F-B439-CB0EE1EB2EE5}"/>
          </ac:spMkLst>
        </pc:spChg>
        <pc:spChg chg="del">
          <ac:chgData name="Leis, Debra" userId="33f31f03-1581-4f26-a207-3b646f43716a" providerId="ADAL" clId="{D6AA9FEF-76A2-464C-811B-F1DD59773D87}" dt="2025-03-26T20:24:30.213" v="1" actId="931"/>
          <ac:spMkLst>
            <pc:docMk/>
            <pc:sldMk cId="1148128718" sldId="286"/>
            <ac:spMk id="3" creationId="{15635602-F0B5-4583-81CD-92AC6B72CAB0}"/>
          </ac:spMkLst>
        </pc:spChg>
        <pc:spChg chg="mod">
          <ac:chgData name="Leis, Debra" userId="33f31f03-1581-4f26-a207-3b646f43716a" providerId="ADAL" clId="{D6AA9FEF-76A2-464C-811B-F1DD59773D87}" dt="2025-03-26T20:27:00.448" v="25" actId="1076"/>
          <ac:spMkLst>
            <pc:docMk/>
            <pc:sldMk cId="1148128718" sldId="286"/>
            <ac:spMk id="7" creationId="{B48190B5-B806-4A5E-B065-65D7BFF6FFE4}"/>
          </ac:spMkLst>
        </pc:spChg>
        <pc:spChg chg="add mod ord">
          <ac:chgData name="Leis, Debra" userId="33f31f03-1581-4f26-a207-3b646f43716a" providerId="ADAL" clId="{D6AA9FEF-76A2-464C-811B-F1DD59773D87}" dt="2025-03-27T14:31:01.096" v="194" actId="207"/>
          <ac:spMkLst>
            <pc:docMk/>
            <pc:sldMk cId="1148128718" sldId="286"/>
            <ac:spMk id="10" creationId="{E1DF4C76-297B-4F27-944F-BD6CED46D1FB}"/>
          </ac:spMkLst>
        </pc:spChg>
        <pc:picChg chg="add mod ord">
          <ac:chgData name="Leis, Debra" userId="33f31f03-1581-4f26-a207-3b646f43716a" providerId="ADAL" clId="{D6AA9FEF-76A2-464C-811B-F1DD59773D87}" dt="2025-03-26T20:26:46.480" v="22" actId="1076"/>
          <ac:picMkLst>
            <pc:docMk/>
            <pc:sldMk cId="1148128718" sldId="286"/>
            <ac:picMk id="9" creationId="{5787BA90-12EC-45CB-BF6E-BF2B2C5014C0}"/>
          </ac:picMkLst>
        </pc:picChg>
        <pc:cxnChg chg="del">
          <ac:chgData name="Leis, Debra" userId="33f31f03-1581-4f26-a207-3b646f43716a" providerId="ADAL" clId="{D6AA9FEF-76A2-464C-811B-F1DD59773D87}" dt="2025-03-26T20:25:26.409" v="9" actId="478"/>
          <ac:cxnSpMkLst>
            <pc:docMk/>
            <pc:sldMk cId="1148128718" sldId="286"/>
            <ac:cxnSpMk id="4" creationId="{5E0D77C7-E9B1-4391-A98E-C108CB6DD1A7}"/>
          </ac:cxnSpMkLst>
        </pc:cxnChg>
        <pc:cxnChg chg="add mod">
          <ac:chgData name="Leis, Debra" userId="33f31f03-1581-4f26-a207-3b646f43716a" providerId="ADAL" clId="{D6AA9FEF-76A2-464C-811B-F1DD59773D87}" dt="2025-03-28T16:23:27.514" v="1429" actId="208"/>
          <ac:cxnSpMkLst>
            <pc:docMk/>
            <pc:sldMk cId="1148128718" sldId="286"/>
            <ac:cxnSpMk id="12" creationId="{23A9A370-1571-49FE-90E1-24A4F079DA12}"/>
          </ac:cxnSpMkLst>
        </pc:cxnChg>
      </pc:sldChg>
      <pc:sldChg chg="addSp delSp modSp mod modClrScheme chgLayout modNotesTx">
        <pc:chgData name="Leis, Debra" userId="33f31f03-1581-4f26-a207-3b646f43716a" providerId="ADAL" clId="{D6AA9FEF-76A2-464C-811B-F1DD59773D87}" dt="2025-03-28T16:31:54.648" v="2096" actId="20577"/>
        <pc:sldMkLst>
          <pc:docMk/>
          <pc:sldMk cId="1356755132" sldId="287"/>
        </pc:sldMkLst>
        <pc:spChg chg="mod ord">
          <ac:chgData name="Leis, Debra" userId="33f31f03-1581-4f26-a207-3b646f43716a" providerId="ADAL" clId="{D6AA9FEF-76A2-464C-811B-F1DD59773D87}" dt="2025-03-26T20:27:26.938" v="26" actId="700"/>
          <ac:spMkLst>
            <pc:docMk/>
            <pc:sldMk cId="1356755132" sldId="287"/>
            <ac:spMk id="2" creationId="{DD7E73F5-971F-463A-B696-951A18E64582}"/>
          </ac:spMkLst>
        </pc:spChg>
        <pc:spChg chg="del mod ord">
          <ac:chgData name="Leis, Debra" userId="33f31f03-1581-4f26-a207-3b646f43716a" providerId="ADAL" clId="{D6AA9FEF-76A2-464C-811B-F1DD59773D87}" dt="2025-03-26T20:27:26.938" v="26" actId="700"/>
          <ac:spMkLst>
            <pc:docMk/>
            <pc:sldMk cId="1356755132" sldId="287"/>
            <ac:spMk id="3" creationId="{F6267B86-BD0E-428C-B551-54DC8900522F}"/>
          </ac:spMkLst>
        </pc:spChg>
        <pc:spChg chg="add mod ord">
          <ac:chgData name="Leis, Debra" userId="33f31f03-1581-4f26-a207-3b646f43716a" providerId="ADAL" clId="{D6AA9FEF-76A2-464C-811B-F1DD59773D87}" dt="2025-03-26T20:55:58.094" v="72" actId="20577"/>
          <ac:spMkLst>
            <pc:docMk/>
            <pc:sldMk cId="1356755132" sldId="287"/>
            <ac:spMk id="8" creationId="{7718C109-13B1-4354-96EC-2692A4EA58C5}"/>
          </ac:spMkLst>
        </pc:spChg>
        <pc:spChg chg="add del mod ord">
          <ac:chgData name="Leis, Debra" userId="33f31f03-1581-4f26-a207-3b646f43716a" providerId="ADAL" clId="{D6AA9FEF-76A2-464C-811B-F1DD59773D87}" dt="2025-03-26T20:55:59.024" v="73" actId="20577"/>
          <ac:spMkLst>
            <pc:docMk/>
            <pc:sldMk cId="1356755132" sldId="287"/>
            <ac:spMk id="9" creationId="{4B769777-5BAD-47AC-99B5-AD1DE555C560}"/>
          </ac:spMkLst>
        </pc:spChg>
        <pc:picChg chg="add del mod">
          <ac:chgData name="Leis, Debra" userId="33f31f03-1581-4f26-a207-3b646f43716a" providerId="ADAL" clId="{D6AA9FEF-76A2-464C-811B-F1DD59773D87}" dt="2025-03-26T20:51:14.091" v="30"/>
          <ac:picMkLst>
            <pc:docMk/>
            <pc:sldMk cId="1356755132" sldId="287"/>
            <ac:picMk id="11" creationId="{CAC3C3A9-9B81-4234-9090-78AD2D1342FD}"/>
          </ac:picMkLst>
        </pc:picChg>
        <pc:picChg chg="add mod">
          <ac:chgData name="Leis, Debra" userId="33f31f03-1581-4f26-a207-3b646f43716a" providerId="ADAL" clId="{D6AA9FEF-76A2-464C-811B-F1DD59773D87}" dt="2025-03-26T20:51:55.759" v="39"/>
          <ac:picMkLst>
            <pc:docMk/>
            <pc:sldMk cId="1356755132" sldId="287"/>
            <ac:picMk id="12" creationId="{12E86144-C367-4FD0-B916-E14B8E160394}"/>
          </ac:picMkLst>
        </pc:picChg>
        <pc:picChg chg="add mod">
          <ac:chgData name="Leis, Debra" userId="33f31f03-1581-4f26-a207-3b646f43716a" providerId="ADAL" clId="{D6AA9FEF-76A2-464C-811B-F1DD59773D87}" dt="2025-03-26T20:57:00.325" v="81" actId="208"/>
          <ac:picMkLst>
            <pc:docMk/>
            <pc:sldMk cId="1356755132" sldId="287"/>
            <ac:picMk id="14" creationId="{E42D7469-10DB-47A6-B0C2-50C77FAD59AD}"/>
          </ac:picMkLst>
        </pc:picChg>
        <pc:picChg chg="add mod">
          <ac:chgData name="Leis, Debra" userId="33f31f03-1581-4f26-a207-3b646f43716a" providerId="ADAL" clId="{D6AA9FEF-76A2-464C-811B-F1DD59773D87}" dt="2025-03-26T20:56:54.489" v="79" actId="208"/>
          <ac:picMkLst>
            <pc:docMk/>
            <pc:sldMk cId="1356755132" sldId="287"/>
            <ac:picMk id="16" creationId="{E181E7B5-4818-4502-8FAD-06D29CF951C2}"/>
          </ac:picMkLst>
        </pc:picChg>
        <pc:cxnChg chg="mod">
          <ac:chgData name="Leis, Debra" userId="33f31f03-1581-4f26-a207-3b646f43716a" providerId="ADAL" clId="{D6AA9FEF-76A2-464C-811B-F1DD59773D87}" dt="2025-03-28T16:23:57.931" v="1434" actId="208"/>
          <ac:cxnSpMkLst>
            <pc:docMk/>
            <pc:sldMk cId="1356755132" sldId="287"/>
            <ac:cxnSpMk id="7" creationId="{53428CD1-968C-48DB-BA3C-4326E9B9EB0C}"/>
          </ac:cxnSpMkLst>
        </pc:cxnChg>
      </pc:sldChg>
      <pc:sldChg chg="addSp delSp modSp new mod">
        <pc:chgData name="Leis, Debra" userId="33f31f03-1581-4f26-a207-3b646f43716a" providerId="ADAL" clId="{D6AA9FEF-76A2-464C-811B-F1DD59773D87}" dt="2025-03-28T16:23:33.436" v="1430" actId="208"/>
        <pc:sldMkLst>
          <pc:docMk/>
          <pc:sldMk cId="447517095" sldId="288"/>
        </pc:sldMkLst>
        <pc:spChg chg="mod">
          <ac:chgData name="Leis, Debra" userId="33f31f03-1581-4f26-a207-3b646f43716a" providerId="ADAL" clId="{D6AA9FEF-76A2-464C-811B-F1DD59773D87}" dt="2025-03-27T14:31:54.480" v="206" actId="20577"/>
          <ac:spMkLst>
            <pc:docMk/>
            <pc:sldMk cId="447517095" sldId="288"/>
            <ac:spMk id="2" creationId="{B39B980C-82FF-48FA-BF83-9DDB19947E03}"/>
          </ac:spMkLst>
        </pc:spChg>
        <pc:spChg chg="del mod">
          <ac:chgData name="Leis, Debra" userId="33f31f03-1581-4f26-a207-3b646f43716a" providerId="ADAL" clId="{D6AA9FEF-76A2-464C-811B-F1DD59773D87}" dt="2025-03-27T14:32:33.049" v="210" actId="931"/>
          <ac:spMkLst>
            <pc:docMk/>
            <pc:sldMk cId="447517095" sldId="288"/>
            <ac:spMk id="3" creationId="{006CC405-2113-44DE-A71B-E166A91DEA7A}"/>
          </ac:spMkLst>
        </pc:spChg>
        <pc:picChg chg="add mod">
          <ac:chgData name="Leis, Debra" userId="33f31f03-1581-4f26-a207-3b646f43716a" providerId="ADAL" clId="{D6AA9FEF-76A2-464C-811B-F1DD59773D87}" dt="2025-03-27T14:32:46.525" v="212" actId="1076"/>
          <ac:picMkLst>
            <pc:docMk/>
            <pc:sldMk cId="447517095" sldId="288"/>
            <ac:picMk id="7" creationId="{804C07F6-8DE2-4C89-B1F2-450503821A05}"/>
          </ac:picMkLst>
        </pc:picChg>
        <pc:picChg chg="add mod">
          <ac:chgData name="Leis, Debra" userId="33f31f03-1581-4f26-a207-3b646f43716a" providerId="ADAL" clId="{D6AA9FEF-76A2-464C-811B-F1DD59773D87}" dt="2025-03-27T14:34:27.480" v="332"/>
          <ac:picMkLst>
            <pc:docMk/>
            <pc:sldMk cId="447517095" sldId="288"/>
            <ac:picMk id="8" creationId="{E26B8FB2-5EBB-45D4-AD90-ACCD8A17B6F0}"/>
          </ac:picMkLst>
        </pc:picChg>
        <pc:cxnChg chg="add mod">
          <ac:chgData name="Leis, Debra" userId="33f31f03-1581-4f26-a207-3b646f43716a" providerId="ADAL" clId="{D6AA9FEF-76A2-464C-811B-F1DD59773D87}" dt="2025-03-28T16:23:33.436" v="1430" actId="208"/>
          <ac:cxnSpMkLst>
            <pc:docMk/>
            <pc:sldMk cId="447517095" sldId="288"/>
            <ac:cxnSpMk id="5" creationId="{67A0531D-30D6-4D68-AEE2-2CCEC46F91B0}"/>
          </ac:cxnSpMkLst>
        </pc:cxnChg>
      </pc:sldChg>
      <pc:sldChg chg="addSp delSp modSp new mod modClrScheme chgLayout modNotesTx">
        <pc:chgData name="Leis, Debra" userId="33f31f03-1581-4f26-a207-3b646f43716a" providerId="ADAL" clId="{D6AA9FEF-76A2-464C-811B-F1DD59773D87}" dt="2025-03-28T16:38:11.762" v="2124" actId="1076"/>
        <pc:sldMkLst>
          <pc:docMk/>
          <pc:sldMk cId="3875101367" sldId="289"/>
        </pc:sldMkLst>
        <pc:spChg chg="mod ord">
          <ac:chgData name="Leis, Debra" userId="33f31f03-1581-4f26-a207-3b646f43716a" providerId="ADAL" clId="{D6AA9FEF-76A2-464C-811B-F1DD59773D87}" dt="2025-03-28T16:34:32.040" v="2117" actId="700"/>
          <ac:spMkLst>
            <pc:docMk/>
            <pc:sldMk cId="3875101367" sldId="289"/>
            <ac:spMk id="2" creationId="{4318C37B-CE00-41B1-A8CC-C3A29364FBD9}"/>
          </ac:spMkLst>
        </pc:spChg>
        <pc:spChg chg="del mod ord">
          <ac:chgData name="Leis, Debra" userId="33f31f03-1581-4f26-a207-3b646f43716a" providerId="ADAL" clId="{D6AA9FEF-76A2-464C-811B-F1DD59773D87}" dt="2025-03-28T16:38:02.259" v="2122" actId="931"/>
          <ac:spMkLst>
            <pc:docMk/>
            <pc:sldMk cId="3875101367" sldId="289"/>
            <ac:spMk id="3" creationId="{6DA0900A-D2A2-4C71-86B9-8CA4150F7783}"/>
          </ac:spMkLst>
        </pc:spChg>
        <pc:spChg chg="add mod ord">
          <ac:chgData name="Leis, Debra" userId="33f31f03-1581-4f26-a207-3b646f43716a" providerId="ADAL" clId="{D6AA9FEF-76A2-464C-811B-F1DD59773D87}" dt="2025-03-28T16:34:41.128" v="2120" actId="5793"/>
          <ac:spMkLst>
            <pc:docMk/>
            <pc:sldMk cId="3875101367" sldId="289"/>
            <ac:spMk id="6" creationId="{0E811FEF-FEA2-45B9-B0BF-90A9A84F2DC1}"/>
          </ac:spMkLst>
        </pc:spChg>
        <pc:picChg chg="add mod">
          <ac:chgData name="Leis, Debra" userId="33f31f03-1581-4f26-a207-3b646f43716a" providerId="ADAL" clId="{D6AA9FEF-76A2-464C-811B-F1DD59773D87}" dt="2025-03-27T14:34:29.855" v="333"/>
          <ac:picMkLst>
            <pc:docMk/>
            <pc:sldMk cId="3875101367" sldId="289"/>
            <ac:picMk id="5" creationId="{C4B59AF7-1674-4F8B-BAE2-E5078584B73C}"/>
          </ac:picMkLst>
        </pc:picChg>
        <pc:picChg chg="add mod">
          <ac:chgData name="Leis, Debra" userId="33f31f03-1581-4f26-a207-3b646f43716a" providerId="ADAL" clId="{D6AA9FEF-76A2-464C-811B-F1DD59773D87}" dt="2025-03-28T16:38:11.762" v="2124" actId="1076"/>
          <ac:picMkLst>
            <pc:docMk/>
            <pc:sldMk cId="3875101367" sldId="289"/>
            <ac:picMk id="8" creationId="{3FB416C7-259F-4216-9D7F-3DEF2FAC1558}"/>
          </ac:picMkLst>
        </pc:picChg>
        <pc:cxnChg chg="add mod">
          <ac:chgData name="Leis, Debra" userId="33f31f03-1581-4f26-a207-3b646f43716a" providerId="ADAL" clId="{D6AA9FEF-76A2-464C-811B-F1DD59773D87}" dt="2025-03-28T16:23:41.397" v="1431" actId="208"/>
          <ac:cxnSpMkLst>
            <pc:docMk/>
            <pc:sldMk cId="3875101367" sldId="289"/>
            <ac:cxnSpMk id="4" creationId="{3AE5ADD6-B70E-4B02-B043-99E33FFC8EA7}"/>
          </ac:cxnSpMkLst>
        </pc:cxnChg>
      </pc:sldChg>
      <pc:sldChg chg="addSp delSp modSp new mod">
        <pc:chgData name="Leis, Debra" userId="33f31f03-1581-4f26-a207-3b646f43716a" providerId="ADAL" clId="{D6AA9FEF-76A2-464C-811B-F1DD59773D87}" dt="2025-03-28T17:04:36" v="2239" actId="1076"/>
        <pc:sldMkLst>
          <pc:docMk/>
          <pc:sldMk cId="22663769" sldId="290"/>
        </pc:sldMkLst>
        <pc:spChg chg="mod">
          <ac:chgData name="Leis, Debra" userId="33f31f03-1581-4f26-a207-3b646f43716a" providerId="ADAL" clId="{D6AA9FEF-76A2-464C-811B-F1DD59773D87}" dt="2025-03-27T14:35:12.472" v="354" actId="20577"/>
          <ac:spMkLst>
            <pc:docMk/>
            <pc:sldMk cId="22663769" sldId="290"/>
            <ac:spMk id="2" creationId="{99D2CC41-6BA9-4818-9EF4-D8D6C89343F4}"/>
          </ac:spMkLst>
        </pc:spChg>
        <pc:spChg chg="mod">
          <ac:chgData name="Leis, Debra" userId="33f31f03-1581-4f26-a207-3b646f43716a" providerId="ADAL" clId="{D6AA9FEF-76A2-464C-811B-F1DD59773D87}" dt="2025-03-28T16:29:52.705" v="1862" actId="20577"/>
          <ac:spMkLst>
            <pc:docMk/>
            <pc:sldMk cId="22663769" sldId="290"/>
            <ac:spMk id="3" creationId="{CD51761D-C6EE-4823-8CB4-D440B1098175}"/>
          </ac:spMkLst>
        </pc:spChg>
        <pc:spChg chg="add del mod">
          <ac:chgData name="Leis, Debra" userId="33f31f03-1581-4f26-a207-3b646f43716a" providerId="ADAL" clId="{D6AA9FEF-76A2-464C-811B-F1DD59773D87}" dt="2025-03-27T14:36:48.951" v="358" actId="931"/>
          <ac:spMkLst>
            <pc:docMk/>
            <pc:sldMk cId="22663769" sldId="290"/>
            <ac:spMk id="4" creationId="{618E883C-6197-46AD-B8D4-BC0519044360}"/>
          </ac:spMkLst>
        </pc:spChg>
        <pc:spChg chg="add mod">
          <ac:chgData name="Leis, Debra" userId="33f31f03-1581-4f26-a207-3b646f43716a" providerId="ADAL" clId="{D6AA9FEF-76A2-464C-811B-F1DD59773D87}" dt="2025-03-27T14:37:45.461" v="371" actId="1076"/>
          <ac:spMkLst>
            <pc:docMk/>
            <pc:sldMk cId="22663769" sldId="290"/>
            <ac:spMk id="9" creationId="{AEAAB7B0-D211-4136-8400-F083A8A75252}"/>
          </ac:spMkLst>
        </pc:spChg>
        <pc:spChg chg="add mod">
          <ac:chgData name="Leis, Debra" userId="33f31f03-1581-4f26-a207-3b646f43716a" providerId="ADAL" clId="{D6AA9FEF-76A2-464C-811B-F1DD59773D87}" dt="2025-03-28T17:04:36" v="2239" actId="1076"/>
          <ac:spMkLst>
            <pc:docMk/>
            <pc:sldMk cId="22663769" sldId="290"/>
            <ac:spMk id="11" creationId="{A7606C61-C57D-47C2-B29C-D07C42802024}"/>
          </ac:spMkLst>
        </pc:spChg>
        <pc:picChg chg="add del mod">
          <ac:chgData name="Leis, Debra" userId="33f31f03-1581-4f26-a207-3b646f43716a" providerId="ADAL" clId="{D6AA9FEF-76A2-464C-811B-F1DD59773D87}" dt="2025-03-27T14:36:25.969" v="357" actId="931"/>
          <ac:picMkLst>
            <pc:docMk/>
            <pc:sldMk cId="22663769" sldId="290"/>
            <ac:picMk id="6" creationId="{C0363B71-9218-4B25-88CF-8FC49AA151B8}"/>
          </ac:picMkLst>
        </pc:picChg>
        <pc:picChg chg="add mod">
          <ac:chgData name="Leis, Debra" userId="33f31f03-1581-4f26-a207-3b646f43716a" providerId="ADAL" clId="{D6AA9FEF-76A2-464C-811B-F1DD59773D87}" dt="2025-03-27T14:37:45.461" v="371" actId="1076"/>
          <ac:picMkLst>
            <pc:docMk/>
            <pc:sldMk cId="22663769" sldId="290"/>
            <ac:picMk id="8" creationId="{CDE279D9-D0C6-48C1-9E49-8A0327C3A091}"/>
          </ac:picMkLst>
        </pc:picChg>
        <pc:cxnChg chg="add mod">
          <ac:chgData name="Leis, Debra" userId="33f31f03-1581-4f26-a207-3b646f43716a" providerId="ADAL" clId="{D6AA9FEF-76A2-464C-811B-F1DD59773D87}" dt="2025-03-28T16:23:53.218" v="1433" actId="208"/>
          <ac:cxnSpMkLst>
            <pc:docMk/>
            <pc:sldMk cId="22663769" sldId="290"/>
            <ac:cxnSpMk id="10" creationId="{B99889DB-0607-4220-AAB0-F97877062B87}"/>
          </ac:cxnSpMkLst>
        </pc:cxnChg>
      </pc:sldChg>
      <pc:sldChg chg="addSp modSp new mod">
        <pc:chgData name="Leis, Debra" userId="33f31f03-1581-4f26-a207-3b646f43716a" providerId="ADAL" clId="{D6AA9FEF-76A2-464C-811B-F1DD59773D87}" dt="2025-03-28T17:13:15.777" v="2251" actId="1076"/>
        <pc:sldMkLst>
          <pc:docMk/>
          <pc:sldMk cId="2943322322" sldId="291"/>
        </pc:sldMkLst>
        <pc:spChg chg="mod">
          <ac:chgData name="Leis, Debra" userId="33f31f03-1581-4f26-a207-3b646f43716a" providerId="ADAL" clId="{D6AA9FEF-76A2-464C-811B-F1DD59773D87}" dt="2025-03-27T14:38:42.562" v="392" actId="20577"/>
          <ac:spMkLst>
            <pc:docMk/>
            <pc:sldMk cId="2943322322" sldId="291"/>
            <ac:spMk id="2" creationId="{50E6A918-375F-45E7-AE5D-B5A9FC9A7E6C}"/>
          </ac:spMkLst>
        </pc:spChg>
        <pc:spChg chg="mod">
          <ac:chgData name="Leis, Debra" userId="33f31f03-1581-4f26-a207-3b646f43716a" providerId="ADAL" clId="{D6AA9FEF-76A2-464C-811B-F1DD59773D87}" dt="2025-03-27T14:42:23.599" v="529" actId="20577"/>
          <ac:spMkLst>
            <pc:docMk/>
            <pc:sldMk cId="2943322322" sldId="291"/>
            <ac:spMk id="3" creationId="{15C68E7C-0A1C-4635-A011-3007883AB5C9}"/>
          </ac:spMkLst>
        </pc:spChg>
        <pc:spChg chg="add mod">
          <ac:chgData name="Leis, Debra" userId="33f31f03-1581-4f26-a207-3b646f43716a" providerId="ADAL" clId="{D6AA9FEF-76A2-464C-811B-F1DD59773D87}" dt="2025-03-28T17:13:15.777" v="2251" actId="1076"/>
          <ac:spMkLst>
            <pc:docMk/>
            <pc:sldMk cId="2943322322" sldId="291"/>
            <ac:spMk id="5" creationId="{ABA6A443-1D87-4C86-A12C-22D6F4517D5B}"/>
          </ac:spMkLst>
        </pc:spChg>
        <pc:picChg chg="add mod">
          <ac:chgData name="Leis, Debra" userId="33f31f03-1581-4f26-a207-3b646f43716a" providerId="ADAL" clId="{D6AA9FEF-76A2-464C-811B-F1DD59773D87}" dt="2025-03-27T14:41:19.601" v="520" actId="208"/>
          <ac:picMkLst>
            <pc:docMk/>
            <pc:sldMk cId="2943322322" sldId="291"/>
            <ac:picMk id="6" creationId="{566B288F-00E5-4389-B932-3192C75AC50E}"/>
          </ac:picMkLst>
        </pc:picChg>
        <pc:picChg chg="add mod">
          <ac:chgData name="Leis, Debra" userId="33f31f03-1581-4f26-a207-3b646f43716a" providerId="ADAL" clId="{D6AA9FEF-76A2-464C-811B-F1DD59773D87}" dt="2025-03-27T14:41:56.925" v="524" actId="208"/>
          <ac:picMkLst>
            <pc:docMk/>
            <pc:sldMk cId="2943322322" sldId="291"/>
            <ac:picMk id="8" creationId="{B24B1EF9-0C58-4477-B7B8-5F3812799443}"/>
          </ac:picMkLst>
        </pc:picChg>
        <pc:picChg chg="add mod">
          <ac:chgData name="Leis, Debra" userId="33f31f03-1581-4f26-a207-3b646f43716a" providerId="ADAL" clId="{D6AA9FEF-76A2-464C-811B-F1DD59773D87}" dt="2025-03-27T14:42:03.197" v="525"/>
          <ac:picMkLst>
            <pc:docMk/>
            <pc:sldMk cId="2943322322" sldId="291"/>
            <ac:picMk id="9" creationId="{AF7150E1-F39D-4244-8703-8677426EBC60}"/>
          </ac:picMkLst>
        </pc:picChg>
        <pc:cxnChg chg="add mod">
          <ac:chgData name="Leis, Debra" userId="33f31f03-1581-4f26-a207-3b646f43716a" providerId="ADAL" clId="{D6AA9FEF-76A2-464C-811B-F1DD59773D87}" dt="2025-03-28T16:24:11.441" v="1436" actId="208"/>
          <ac:cxnSpMkLst>
            <pc:docMk/>
            <pc:sldMk cId="2943322322" sldId="291"/>
            <ac:cxnSpMk id="4" creationId="{0DE0B9C8-4EDB-4698-B6AE-ECF7A58B3680}"/>
          </ac:cxnSpMkLst>
        </pc:cxnChg>
      </pc:sldChg>
      <pc:sldChg chg="addSp modSp add mod">
        <pc:chgData name="Leis, Debra" userId="33f31f03-1581-4f26-a207-3b646f43716a" providerId="ADAL" clId="{D6AA9FEF-76A2-464C-811B-F1DD59773D87}" dt="2025-03-28T17:05:05.579" v="2243" actId="1076"/>
        <pc:sldMkLst>
          <pc:docMk/>
          <pc:sldMk cId="1701367056" sldId="329"/>
        </pc:sldMkLst>
        <pc:spChg chg="mod">
          <ac:chgData name="Leis, Debra" userId="33f31f03-1581-4f26-a207-3b646f43716a" providerId="ADAL" clId="{D6AA9FEF-76A2-464C-811B-F1DD59773D87}" dt="2025-03-28T16:32:24.334" v="2113" actId="20577"/>
          <ac:spMkLst>
            <pc:docMk/>
            <pc:sldMk cId="1701367056" sldId="329"/>
            <ac:spMk id="2" creationId="{0F30832D-B73A-41D3-836E-2CD9D88DA258}"/>
          </ac:spMkLst>
        </pc:spChg>
        <pc:spChg chg="add mod">
          <ac:chgData name="Leis, Debra" userId="33f31f03-1581-4f26-a207-3b646f43716a" providerId="ADAL" clId="{D6AA9FEF-76A2-464C-811B-F1DD59773D87}" dt="2025-03-28T17:05:05.579" v="2243" actId="1076"/>
          <ac:spMkLst>
            <pc:docMk/>
            <pc:sldMk cId="1701367056" sldId="329"/>
            <ac:spMk id="9" creationId="{BFA05362-F22B-4BEB-A6E3-89EC0BB4BF72}"/>
          </ac:spMkLst>
        </pc:spChg>
        <pc:picChg chg="add mod">
          <ac:chgData name="Leis, Debra" userId="33f31f03-1581-4f26-a207-3b646f43716a" providerId="ADAL" clId="{D6AA9FEF-76A2-464C-811B-F1DD59773D87}" dt="2025-03-28T16:32:39.292" v="2115"/>
          <ac:picMkLst>
            <pc:docMk/>
            <pc:sldMk cId="1701367056" sldId="329"/>
            <ac:picMk id="5" creationId="{75EC0722-4A5D-45D4-9EBD-8828E9A5E48A}"/>
          </ac:picMkLst>
        </pc:picChg>
        <pc:picChg chg="add mod">
          <ac:chgData name="Leis, Debra" userId="33f31f03-1581-4f26-a207-3b646f43716a" providerId="ADAL" clId="{D6AA9FEF-76A2-464C-811B-F1DD59773D87}" dt="2025-03-28T16:39:21.948" v="2128" actId="208"/>
          <ac:picMkLst>
            <pc:docMk/>
            <pc:sldMk cId="1701367056" sldId="329"/>
            <ac:picMk id="7" creationId="{C6234AA6-1092-4C31-BE86-C54C14076B5B}"/>
          </ac:picMkLst>
        </pc:picChg>
        <pc:cxnChg chg="add mod">
          <ac:chgData name="Leis, Debra" userId="33f31f03-1581-4f26-a207-3b646f43716a" providerId="ADAL" clId="{D6AA9FEF-76A2-464C-811B-F1DD59773D87}" dt="2025-03-28T16:32:31.294" v="2114"/>
          <ac:cxnSpMkLst>
            <pc:docMk/>
            <pc:sldMk cId="1701367056" sldId="329"/>
            <ac:cxnSpMk id="4" creationId="{8265F6F3-3F3B-46C3-9BD3-CB959D6D26BB}"/>
          </ac:cxnSpMkLst>
        </pc:cxnChg>
      </pc:sldChg>
      <pc:sldChg chg="addSp modSp add mod">
        <pc:chgData name="Leis, Debra" userId="33f31f03-1581-4f26-a207-3b646f43716a" providerId="ADAL" clId="{D6AA9FEF-76A2-464C-811B-F1DD59773D87}" dt="2025-03-28T17:06:19.589" v="2247" actId="1076"/>
        <pc:sldMkLst>
          <pc:docMk/>
          <pc:sldMk cId="2143868235" sldId="379"/>
        </pc:sldMkLst>
        <pc:spChg chg="mod">
          <ac:chgData name="Leis, Debra" userId="33f31f03-1581-4f26-a207-3b646f43716a" providerId="ADAL" clId="{D6AA9FEF-76A2-464C-811B-F1DD59773D87}" dt="2025-03-28T16:08:36.409" v="723" actId="20577"/>
          <ac:spMkLst>
            <pc:docMk/>
            <pc:sldMk cId="2143868235" sldId="379"/>
            <ac:spMk id="2" creationId="{1255117D-8FAE-A543-8032-AF0B76B37227}"/>
          </ac:spMkLst>
        </pc:spChg>
        <pc:spChg chg="mod">
          <ac:chgData name="Leis, Debra" userId="33f31f03-1581-4f26-a207-3b646f43716a" providerId="ADAL" clId="{D6AA9FEF-76A2-464C-811B-F1DD59773D87}" dt="2025-03-28T16:21:25.813" v="1418" actId="1076"/>
          <ac:spMkLst>
            <pc:docMk/>
            <pc:sldMk cId="2143868235" sldId="379"/>
            <ac:spMk id="6" creationId="{CAD3551D-E4D4-3247-8DCD-AFF675F0ADED}"/>
          </ac:spMkLst>
        </pc:spChg>
        <pc:spChg chg="mod">
          <ac:chgData name="Leis, Debra" userId="33f31f03-1581-4f26-a207-3b646f43716a" providerId="ADAL" clId="{D6AA9FEF-76A2-464C-811B-F1DD59773D87}" dt="2025-03-28T16:21:15.077" v="1417" actId="1076"/>
          <ac:spMkLst>
            <pc:docMk/>
            <pc:sldMk cId="2143868235" sldId="379"/>
            <ac:spMk id="7" creationId="{373E5DBC-9104-6A46-80B7-9DE5F4F2F6B1}"/>
          </ac:spMkLst>
        </pc:spChg>
        <pc:spChg chg="mod">
          <ac:chgData name="Leis, Debra" userId="33f31f03-1581-4f26-a207-3b646f43716a" providerId="ADAL" clId="{D6AA9FEF-76A2-464C-811B-F1DD59773D87}" dt="2025-03-28T16:22:33.644" v="1423" actId="1076"/>
          <ac:spMkLst>
            <pc:docMk/>
            <pc:sldMk cId="2143868235" sldId="379"/>
            <ac:spMk id="9" creationId="{FBD427B3-6AE5-2443-B7D0-A3327C0FE9D7}"/>
          </ac:spMkLst>
        </pc:spChg>
        <pc:spChg chg="mod">
          <ac:chgData name="Leis, Debra" userId="33f31f03-1581-4f26-a207-3b646f43716a" providerId="ADAL" clId="{D6AA9FEF-76A2-464C-811B-F1DD59773D87}" dt="2025-03-28T16:22:25.157" v="1422" actId="1076"/>
          <ac:spMkLst>
            <pc:docMk/>
            <pc:sldMk cId="2143868235" sldId="379"/>
            <ac:spMk id="10" creationId="{075B2683-7949-9C44-8977-282BB3AE93E8}"/>
          </ac:spMkLst>
        </pc:spChg>
        <pc:spChg chg="mod">
          <ac:chgData name="Leis, Debra" userId="33f31f03-1581-4f26-a207-3b646f43716a" providerId="ADAL" clId="{D6AA9FEF-76A2-464C-811B-F1DD59773D87}" dt="2025-03-28T16:20:33.162" v="1412" actId="1076"/>
          <ac:spMkLst>
            <pc:docMk/>
            <pc:sldMk cId="2143868235" sldId="379"/>
            <ac:spMk id="11" creationId="{196D11EE-BCA0-5D49-86C8-DE851CDA2E47}"/>
          </ac:spMkLst>
        </pc:spChg>
        <pc:spChg chg="mod">
          <ac:chgData name="Leis, Debra" userId="33f31f03-1581-4f26-a207-3b646f43716a" providerId="ADAL" clId="{D6AA9FEF-76A2-464C-811B-F1DD59773D87}" dt="2025-03-28T16:22:14.572" v="1421" actId="1076"/>
          <ac:spMkLst>
            <pc:docMk/>
            <pc:sldMk cId="2143868235" sldId="379"/>
            <ac:spMk id="12" creationId="{55222FCB-380C-B440-8C89-B97FBD010CC1}"/>
          </ac:spMkLst>
        </pc:spChg>
        <pc:spChg chg="mod">
          <ac:chgData name="Leis, Debra" userId="33f31f03-1581-4f26-a207-3b646f43716a" providerId="ADAL" clId="{D6AA9FEF-76A2-464C-811B-F1DD59773D87}" dt="2025-03-28T16:21:49.096" v="1420" actId="1076"/>
          <ac:spMkLst>
            <pc:docMk/>
            <pc:sldMk cId="2143868235" sldId="379"/>
            <ac:spMk id="13" creationId="{0FEA58AF-7118-7C40-BD4B-5566612DA099}"/>
          </ac:spMkLst>
        </pc:spChg>
        <pc:spChg chg="mod">
          <ac:chgData name="Leis, Debra" userId="33f31f03-1581-4f26-a207-3b646f43716a" providerId="ADAL" clId="{D6AA9FEF-76A2-464C-811B-F1DD59773D87}" dt="2025-03-28T16:20:40.493" v="1413" actId="1076"/>
          <ac:spMkLst>
            <pc:docMk/>
            <pc:sldMk cId="2143868235" sldId="379"/>
            <ac:spMk id="14" creationId="{CF003FC2-8B0A-244F-8A4D-013E9F7A4669}"/>
          </ac:spMkLst>
        </pc:spChg>
        <pc:spChg chg="add mod">
          <ac:chgData name="Leis, Debra" userId="33f31f03-1581-4f26-a207-3b646f43716a" providerId="ADAL" clId="{D6AA9FEF-76A2-464C-811B-F1DD59773D87}" dt="2025-03-28T17:06:19.589" v="2247" actId="1076"/>
          <ac:spMkLst>
            <pc:docMk/>
            <pc:sldMk cId="2143868235" sldId="379"/>
            <ac:spMk id="17" creationId="{408D7F2E-AFE9-4A38-97B2-06E494F21C47}"/>
          </ac:spMkLst>
        </pc:spChg>
        <pc:picChg chg="mod">
          <ac:chgData name="Leis, Debra" userId="33f31f03-1581-4f26-a207-3b646f43716a" providerId="ADAL" clId="{D6AA9FEF-76A2-464C-811B-F1DD59773D87}" dt="2025-03-28T16:20:15.318" v="1410" actId="1076"/>
          <ac:picMkLst>
            <pc:docMk/>
            <pc:sldMk cId="2143868235" sldId="379"/>
            <ac:picMk id="5" creationId="{DD53BACC-E856-6944-B4CB-BD629120D85E}"/>
          </ac:picMkLst>
        </pc:picChg>
        <pc:picChg chg="add mod">
          <ac:chgData name="Leis, Debra" userId="33f31f03-1581-4f26-a207-3b646f43716a" providerId="ADAL" clId="{D6AA9FEF-76A2-464C-811B-F1DD59773D87}" dt="2025-03-28T16:22:49.042" v="1424"/>
          <ac:picMkLst>
            <pc:docMk/>
            <pc:sldMk cId="2143868235" sldId="379"/>
            <ac:picMk id="16" creationId="{09E89169-3B7A-4120-91C3-FD75376BBC82}"/>
          </ac:picMkLst>
        </pc:picChg>
        <pc:cxnChg chg="add mod">
          <ac:chgData name="Leis, Debra" userId="33f31f03-1581-4f26-a207-3b646f43716a" providerId="ADAL" clId="{D6AA9FEF-76A2-464C-811B-F1DD59773D87}" dt="2025-03-28T16:19:54.268" v="1409"/>
          <ac:cxnSpMkLst>
            <pc:docMk/>
            <pc:sldMk cId="2143868235" sldId="379"/>
            <ac:cxnSpMk id="15" creationId="{F35F6069-B72B-4729-9806-2153C5F6F75F}"/>
          </ac:cxnSpMkLst>
        </pc:cxnChg>
      </pc:sldChg>
      <pc:sldChg chg="addSp modSp add mod">
        <pc:chgData name="Leis, Debra" userId="33f31f03-1581-4f26-a207-3b646f43716a" providerId="ADAL" clId="{D6AA9FEF-76A2-464C-811B-F1DD59773D87}" dt="2025-03-28T17:00:55.819" v="2136" actId="1076"/>
        <pc:sldMkLst>
          <pc:docMk/>
          <pc:sldMk cId="0" sldId="380"/>
        </pc:sldMkLst>
        <pc:spChg chg="mod">
          <ac:chgData name="Leis, Debra" userId="33f31f03-1581-4f26-a207-3b646f43716a" providerId="ADAL" clId="{D6AA9FEF-76A2-464C-811B-F1DD59773D87}" dt="2025-03-28T16:16:14.357" v="1370" actId="14100"/>
          <ac:spMkLst>
            <pc:docMk/>
            <pc:sldMk cId="0" sldId="380"/>
            <ac:spMk id="2" creationId="{22E1B604-88F6-4145-A878-29C3AF314160}"/>
          </ac:spMkLst>
        </pc:spChg>
        <pc:spChg chg="mod">
          <ac:chgData name="Leis, Debra" userId="33f31f03-1581-4f26-a207-3b646f43716a" providerId="ADAL" clId="{D6AA9FEF-76A2-464C-811B-F1DD59773D87}" dt="2025-03-28T16:17:50.911" v="1388" actId="20577"/>
          <ac:spMkLst>
            <pc:docMk/>
            <pc:sldMk cId="0" sldId="380"/>
            <ac:spMk id="3" creationId="{6FBC26B2-01AF-4160-A1E5-13F64C520908}"/>
          </ac:spMkLst>
        </pc:spChg>
        <pc:spChg chg="mod">
          <ac:chgData name="Leis, Debra" userId="33f31f03-1581-4f26-a207-3b646f43716a" providerId="ADAL" clId="{D6AA9FEF-76A2-464C-811B-F1DD59773D87}" dt="2025-03-28T16:18:22.681" v="1393" actId="12"/>
          <ac:spMkLst>
            <pc:docMk/>
            <pc:sldMk cId="0" sldId="380"/>
            <ac:spMk id="4" creationId="{C3E8A19C-E008-41AE-8E43-80270BD9B495}"/>
          </ac:spMkLst>
        </pc:spChg>
        <pc:spChg chg="add mod">
          <ac:chgData name="Leis, Debra" userId="33f31f03-1581-4f26-a207-3b646f43716a" providerId="ADAL" clId="{D6AA9FEF-76A2-464C-811B-F1DD59773D87}" dt="2025-03-28T17:00:55.819" v="2136" actId="1076"/>
          <ac:spMkLst>
            <pc:docMk/>
            <pc:sldMk cId="0" sldId="380"/>
            <ac:spMk id="5" creationId="{842F5A14-1BE0-4074-A08F-3F7431E05D9F}"/>
          </ac:spMkLst>
        </pc:spChg>
        <pc:spChg chg="mod">
          <ac:chgData name="Leis, Debra" userId="33f31f03-1581-4f26-a207-3b646f43716a" providerId="ADAL" clId="{D6AA9FEF-76A2-464C-811B-F1DD59773D87}" dt="2025-03-28T16:18:17.866" v="1392" actId="12"/>
          <ac:spMkLst>
            <pc:docMk/>
            <pc:sldMk cId="0" sldId="380"/>
            <ac:spMk id="100" creationId="{00000000-0000-0000-0000-000000000000}"/>
          </ac:spMkLst>
        </pc:spChg>
        <pc:spChg chg="mod">
          <ac:chgData name="Leis, Debra" userId="33f31f03-1581-4f26-a207-3b646f43716a" providerId="ADAL" clId="{D6AA9FEF-76A2-464C-811B-F1DD59773D87}" dt="2025-03-28T16:18:40.896" v="1405" actId="20577"/>
          <ac:spMkLst>
            <pc:docMk/>
            <pc:sldMk cId="0" sldId="380"/>
            <ac:spMk id="101" creationId="{00000000-0000-0000-0000-000000000000}"/>
          </ac:spMkLst>
        </pc:spChg>
        <pc:cxnChg chg="add mod">
          <ac:chgData name="Leis, Debra" userId="33f31f03-1581-4f26-a207-3b646f43716a" providerId="ADAL" clId="{D6AA9FEF-76A2-464C-811B-F1DD59773D87}" dt="2025-03-28T16:15:43.577" v="1365" actId="208"/>
          <ac:cxnSpMkLst>
            <pc:docMk/>
            <pc:sldMk cId="0" sldId="380"/>
            <ac:cxnSpMk id="7" creationId="{D4828003-0D3F-4F5A-82C4-47A8E064BD3D}"/>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14B013-49C7-4DAF-8CA3-8E8079162A98}" type="datetimeFigureOut">
              <a:rPr lang="en-US" smtClean="0"/>
              <a:t>3/28/2025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8F2FF4-ACE8-4369-BF0A-0A40F4F68162}" type="slidenum">
              <a:rPr lang="en-US" smtClean="0"/>
              <a:t>‹#›</a:t>
            </a:fld>
            <a:endParaRPr lang="en-US"/>
          </a:p>
        </p:txBody>
      </p:sp>
    </p:spTree>
    <p:extLst>
      <p:ext uri="{BB962C8B-B14F-4D97-AF65-F5344CB8AC3E}">
        <p14:creationId xmlns:p14="http://schemas.microsoft.com/office/powerpoint/2010/main" val="424021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Housekeeping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Meeting Cadence/Scheduling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Appointment of Co-Chair</a:t>
            </a:r>
          </a:p>
          <a:p>
            <a:endParaRPr lang="en-US" dirty="0"/>
          </a:p>
        </p:txBody>
      </p:sp>
      <p:sp>
        <p:nvSpPr>
          <p:cNvPr id="4" name="Slide Number Placeholder 3"/>
          <p:cNvSpPr>
            <a:spLocks noGrp="1"/>
          </p:cNvSpPr>
          <p:nvPr>
            <p:ph type="sldNum" sz="quarter" idx="5"/>
          </p:nvPr>
        </p:nvSpPr>
        <p:spPr/>
        <p:txBody>
          <a:bodyPr/>
          <a:lstStyle/>
          <a:p>
            <a:fld id="{470C96EB-B05E-4EC6-8E8F-B0C996261892}" type="slidenum">
              <a:rPr lang="en-US" smtClean="0"/>
              <a:t>2</a:t>
            </a:fld>
            <a:endParaRPr lang="en-US"/>
          </a:p>
        </p:txBody>
      </p:sp>
    </p:spTree>
    <p:extLst>
      <p:ext uri="{BB962C8B-B14F-4D97-AF65-F5344CB8AC3E}">
        <p14:creationId xmlns:p14="http://schemas.microsoft.com/office/powerpoint/2010/main" val="4063762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Name, title, and organization of presenter</a:t>
            </a:r>
          </a:p>
          <a:p>
            <a:endParaRPr lang="en-US" dirty="0"/>
          </a:p>
          <a:p>
            <a:r>
              <a:rPr lang="en-US" dirty="0"/>
              <a:t>Agenda of items they will be presenting on</a:t>
            </a:r>
          </a:p>
          <a:p>
            <a:r>
              <a:rPr lang="en-US" dirty="0"/>
              <a:t>List of links if providing resources</a:t>
            </a:r>
          </a:p>
          <a:p>
            <a:endParaRPr lang="en-US" dirty="0"/>
          </a:p>
          <a:p>
            <a:r>
              <a:rPr lang="en-US" dirty="0"/>
              <a:t>Presenters contact information </a:t>
            </a:r>
          </a:p>
        </p:txBody>
      </p:sp>
      <p:sp>
        <p:nvSpPr>
          <p:cNvPr id="4" name="Slide Number Placeholder 3"/>
          <p:cNvSpPr>
            <a:spLocks noGrp="1"/>
          </p:cNvSpPr>
          <p:nvPr>
            <p:ph type="sldNum" sz="quarter" idx="5"/>
          </p:nvPr>
        </p:nvSpPr>
        <p:spPr/>
        <p:txBody>
          <a:bodyPr/>
          <a:lstStyle/>
          <a:p>
            <a:fld id="{D58F2FF4-ACE8-4369-BF0A-0A40F4F68162}" type="slidenum">
              <a:rPr lang="en-US" smtClean="0"/>
              <a:t>14</a:t>
            </a:fld>
            <a:endParaRPr lang="en-US"/>
          </a:p>
        </p:txBody>
      </p:sp>
    </p:spTree>
    <p:extLst>
      <p:ext uri="{BB962C8B-B14F-4D97-AF65-F5344CB8AC3E}">
        <p14:creationId xmlns:p14="http://schemas.microsoft.com/office/powerpoint/2010/main" val="29396165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Does anyone have any announcements for the group?</a:t>
            </a:r>
          </a:p>
        </p:txBody>
      </p:sp>
      <p:sp>
        <p:nvSpPr>
          <p:cNvPr id="4" name="Slide Number Placeholder 3"/>
          <p:cNvSpPr>
            <a:spLocks noGrp="1"/>
          </p:cNvSpPr>
          <p:nvPr>
            <p:ph type="sldNum" sz="quarter" idx="5"/>
          </p:nvPr>
        </p:nvSpPr>
        <p:spPr/>
        <p:txBody>
          <a:bodyPr/>
          <a:lstStyle/>
          <a:p>
            <a:fld id="{D58F2FF4-ACE8-4369-BF0A-0A40F4F68162}" type="slidenum">
              <a:rPr lang="en-US" smtClean="0"/>
              <a:t>15</a:t>
            </a:fld>
            <a:endParaRPr lang="en-US"/>
          </a:p>
        </p:txBody>
      </p:sp>
    </p:spTree>
    <p:extLst>
      <p:ext uri="{BB962C8B-B14F-4D97-AF65-F5344CB8AC3E}">
        <p14:creationId xmlns:p14="http://schemas.microsoft.com/office/powerpoint/2010/main" val="17202969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8F2FF4-ACE8-4369-BF0A-0A40F4F68162}" type="slidenum">
              <a:rPr lang="en-US" smtClean="0"/>
              <a:t>16</a:t>
            </a:fld>
            <a:endParaRPr lang="en-US"/>
          </a:p>
        </p:txBody>
      </p:sp>
    </p:spTree>
    <p:extLst>
      <p:ext uri="{BB962C8B-B14F-4D97-AF65-F5344CB8AC3E}">
        <p14:creationId xmlns:p14="http://schemas.microsoft.com/office/powerpoint/2010/main" val="28551474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FF4E28-DC8D-4EF5-958A-548244B35837}" type="slidenum">
              <a:rPr lang="en-US" smtClean="0"/>
              <a:t>17</a:t>
            </a:fld>
            <a:endParaRPr lang="en-US"/>
          </a:p>
        </p:txBody>
      </p:sp>
    </p:spTree>
    <p:extLst>
      <p:ext uri="{BB962C8B-B14F-4D97-AF65-F5344CB8AC3E}">
        <p14:creationId xmlns:p14="http://schemas.microsoft.com/office/powerpoint/2010/main" val="2893804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8F2FF4-ACE8-4369-BF0A-0A40F4F68162}" type="slidenum">
              <a:rPr lang="en-US" smtClean="0"/>
              <a:t>3</a:t>
            </a:fld>
            <a:endParaRPr lang="en-US"/>
          </a:p>
        </p:txBody>
      </p:sp>
    </p:spTree>
    <p:extLst>
      <p:ext uri="{BB962C8B-B14F-4D97-AF65-F5344CB8AC3E}">
        <p14:creationId xmlns:p14="http://schemas.microsoft.com/office/powerpoint/2010/main" val="410709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Call on participants in order of your screen</a:t>
            </a:r>
          </a:p>
          <a:p>
            <a:pPr marL="171450" indent="-171450">
              <a:buFont typeface="Arial" panose="020B0604020202020204" pitchFamily="34" charset="0"/>
              <a:buChar char="•"/>
            </a:pPr>
            <a:r>
              <a:rPr lang="en-US" dirty="0"/>
              <a:t>If team is established, rather than proceeding with individual introductions, please see the participant box for a list of meeting attendees</a:t>
            </a:r>
          </a:p>
        </p:txBody>
      </p:sp>
      <p:sp>
        <p:nvSpPr>
          <p:cNvPr id="4" name="Slide Number Placeholder 3"/>
          <p:cNvSpPr>
            <a:spLocks noGrp="1"/>
          </p:cNvSpPr>
          <p:nvPr>
            <p:ph type="sldNum" sz="quarter" idx="5"/>
          </p:nvPr>
        </p:nvSpPr>
        <p:spPr/>
        <p:txBody>
          <a:bodyPr/>
          <a:lstStyle/>
          <a:p>
            <a:fld id="{470C96EB-B05E-4EC6-8E8F-B0C996261892}" type="slidenum">
              <a:rPr lang="en-US" smtClean="0"/>
              <a:t>4</a:t>
            </a:fld>
            <a:endParaRPr lang="en-US"/>
          </a:p>
        </p:txBody>
      </p:sp>
    </p:spTree>
    <p:extLst>
      <p:ext uri="{BB962C8B-B14F-4D97-AF65-F5344CB8AC3E}">
        <p14:creationId xmlns:p14="http://schemas.microsoft.com/office/powerpoint/2010/main" val="992957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242424"/>
                </a:solidFill>
                <a:effectLst/>
                <a:latin typeface="Calibri" panose="020F0502020204030204" pitchFamily="34" charset="0"/>
                <a:ea typeface="Calibri" panose="020F0502020204030204" pitchFamily="34" charset="0"/>
                <a:cs typeface="Calibri" panose="020F0502020204030204" pitchFamily="34" charset="0"/>
              </a:rPr>
              <a:t>The Wisconsin Elder Death Review Team (WEDRT) seeks to foster collaboration among </a:t>
            </a:r>
            <a:r>
              <a:rPr lang="en-US" sz="1200" b="1" dirty="0">
                <a:solidFill>
                  <a:srgbClr val="47165D"/>
                </a:solidFill>
                <a:effectLst/>
                <a:latin typeface="Calibri" panose="020F0502020204030204" pitchFamily="34" charset="0"/>
                <a:ea typeface="Calibri" panose="020F0502020204030204" pitchFamily="34" charset="0"/>
                <a:cs typeface="Calibri" panose="020F0502020204030204" pitchFamily="34" charset="0"/>
              </a:rPr>
              <a:t>diverse professionals </a:t>
            </a:r>
            <a:r>
              <a:rPr lang="en-US" sz="1200" dirty="0">
                <a:solidFill>
                  <a:srgbClr val="242424"/>
                </a:solidFill>
                <a:effectLst/>
                <a:latin typeface="Calibri" panose="020F0502020204030204" pitchFamily="34" charset="0"/>
                <a:ea typeface="Calibri" panose="020F0502020204030204" pitchFamily="34" charset="0"/>
                <a:cs typeface="Calibri" panose="020F0502020204030204" pitchFamily="34" charset="0"/>
              </a:rPr>
              <a:t>to thoroughly </a:t>
            </a:r>
            <a:r>
              <a:rPr lang="en-US" sz="1200" b="1" dirty="0">
                <a:solidFill>
                  <a:srgbClr val="47165D"/>
                </a:solidFill>
                <a:effectLst/>
                <a:latin typeface="Calibri" panose="020F0502020204030204" pitchFamily="34" charset="0"/>
                <a:ea typeface="Calibri" panose="020F0502020204030204" pitchFamily="34" charset="0"/>
                <a:cs typeface="Calibri" panose="020F0502020204030204" pitchFamily="34" charset="0"/>
              </a:rPr>
              <a:t>investigate and understand </a:t>
            </a:r>
            <a:r>
              <a:rPr lang="en-US" sz="1200" dirty="0">
                <a:solidFill>
                  <a:srgbClr val="242424"/>
                </a:solidFill>
                <a:effectLst/>
                <a:latin typeface="Calibri" panose="020F0502020204030204" pitchFamily="34" charset="0"/>
                <a:ea typeface="Calibri" panose="020F0502020204030204" pitchFamily="34" charset="0"/>
                <a:cs typeface="Calibri" panose="020F0502020204030204" pitchFamily="34" charset="0"/>
              </a:rPr>
              <a:t>the circumstances surrounding elder and vulnerable adult deaths. By identifying </a:t>
            </a:r>
            <a:r>
              <a:rPr lang="en-US" sz="1200" b="1" dirty="0">
                <a:solidFill>
                  <a:srgbClr val="47165D"/>
                </a:solidFill>
                <a:effectLst/>
                <a:latin typeface="Calibri" panose="020F0502020204030204" pitchFamily="34" charset="0"/>
                <a:ea typeface="Calibri" panose="020F0502020204030204" pitchFamily="34" charset="0"/>
                <a:cs typeface="Calibri" panose="020F0502020204030204" pitchFamily="34" charset="0"/>
              </a:rPr>
              <a:t>systemic gaps, risk factors, and trends</a:t>
            </a:r>
            <a:r>
              <a:rPr lang="en-US" sz="1200" dirty="0">
                <a:solidFill>
                  <a:srgbClr val="242424"/>
                </a:solidFill>
                <a:effectLst/>
                <a:latin typeface="Calibri" panose="020F0502020204030204" pitchFamily="34" charset="0"/>
                <a:ea typeface="Calibri" panose="020F0502020204030204" pitchFamily="34" charset="0"/>
                <a:cs typeface="Calibri" panose="020F0502020204030204" pitchFamily="34" charset="0"/>
              </a:rPr>
              <a:t>, the WEDRT works to </a:t>
            </a:r>
            <a:r>
              <a:rPr lang="en-US" sz="1200" b="1" dirty="0">
                <a:solidFill>
                  <a:srgbClr val="47165D"/>
                </a:solidFill>
                <a:effectLst/>
                <a:latin typeface="Calibri" panose="020F0502020204030204" pitchFamily="34" charset="0"/>
                <a:ea typeface="Calibri" panose="020F0502020204030204" pitchFamily="34" charset="0"/>
                <a:cs typeface="Calibri" panose="020F0502020204030204" pitchFamily="34" charset="0"/>
              </a:rPr>
              <a:t>enhance community education, improve inter-agency coordination, and advocate for prevention </a:t>
            </a:r>
            <a:r>
              <a:rPr lang="en-US" sz="1200" dirty="0">
                <a:solidFill>
                  <a:srgbClr val="242424"/>
                </a:solidFill>
                <a:effectLst/>
                <a:latin typeface="Calibri" panose="020F0502020204030204" pitchFamily="34" charset="0"/>
                <a:ea typeface="Calibri" panose="020F0502020204030204" pitchFamily="34" charset="0"/>
                <a:cs typeface="Calibri" panose="020F0502020204030204" pitchFamily="34" charset="0"/>
              </a:rPr>
              <a:t>strategies. Our mission is to honor the lives of those we serve by </a:t>
            </a:r>
            <a:r>
              <a:rPr lang="en-US" sz="1200" b="1" dirty="0">
                <a:solidFill>
                  <a:srgbClr val="47165D"/>
                </a:solidFill>
                <a:effectLst/>
                <a:latin typeface="Calibri" panose="020F0502020204030204" pitchFamily="34" charset="0"/>
                <a:ea typeface="Calibri" panose="020F0502020204030204" pitchFamily="34" charset="0"/>
                <a:cs typeface="Calibri" panose="020F0502020204030204" pitchFamily="34" charset="0"/>
              </a:rPr>
              <a:t>driving systemic change </a:t>
            </a:r>
            <a:r>
              <a:rPr lang="en-US" sz="1200" dirty="0">
                <a:solidFill>
                  <a:srgbClr val="242424"/>
                </a:solidFill>
                <a:effectLst/>
                <a:latin typeface="Calibri" panose="020F0502020204030204" pitchFamily="34" charset="0"/>
                <a:ea typeface="Calibri" panose="020F0502020204030204" pitchFamily="34" charset="0"/>
                <a:cs typeface="Calibri" panose="020F0502020204030204" pitchFamily="34" charset="0"/>
              </a:rPr>
              <a:t>to prevent future tragedies and </a:t>
            </a:r>
            <a:r>
              <a:rPr lang="en-US" sz="1200" b="1" dirty="0">
                <a:solidFill>
                  <a:srgbClr val="47165D"/>
                </a:solidFill>
                <a:effectLst/>
                <a:latin typeface="Calibri" panose="020F0502020204030204" pitchFamily="34" charset="0"/>
                <a:ea typeface="Calibri" panose="020F0502020204030204" pitchFamily="34" charset="0"/>
                <a:cs typeface="Calibri" panose="020F0502020204030204" pitchFamily="34" charset="0"/>
              </a:rPr>
              <a:t>strengthen protections </a:t>
            </a:r>
            <a:r>
              <a:rPr lang="en-US" sz="1200" dirty="0">
                <a:solidFill>
                  <a:srgbClr val="242424"/>
                </a:solidFill>
                <a:effectLst/>
                <a:latin typeface="Calibri" panose="020F0502020204030204" pitchFamily="34" charset="0"/>
                <a:ea typeface="Calibri" panose="020F0502020204030204" pitchFamily="34" charset="0"/>
                <a:cs typeface="Calibri" panose="020F0502020204030204" pitchFamily="34" charset="0"/>
              </a:rPr>
              <a:t>for all older and at-risk adults</a:t>
            </a:r>
            <a:r>
              <a:rPr lang="en-US" sz="1050" dirty="0">
                <a:solidFill>
                  <a:srgbClr val="242424"/>
                </a:solidFill>
                <a:effectLst/>
                <a:latin typeface="Calibri" panose="020F0502020204030204" pitchFamily="34" charset="0"/>
                <a:ea typeface="Calibri" panose="020F0502020204030204" pitchFamily="34" charset="0"/>
                <a:cs typeface="Calibri" panose="020F0502020204030204" pitchFamily="34" charset="0"/>
              </a:rPr>
              <a:t>.</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1D695E32-068F-FF4B-A3FE-4343186DB2B5}" type="slidenum">
              <a:rPr lang="en-US" smtClean="0"/>
              <a:t>5</a:t>
            </a:fld>
            <a:endParaRPr lang="en-US"/>
          </a:p>
        </p:txBody>
      </p:sp>
    </p:spTree>
    <p:extLst>
      <p:ext uri="{BB962C8B-B14F-4D97-AF65-F5344CB8AC3E}">
        <p14:creationId xmlns:p14="http://schemas.microsoft.com/office/powerpoint/2010/main" val="1674051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Vision Statement: </a:t>
            </a:r>
            <a:r>
              <a:rPr lang="en-US" dirty="0">
                <a:solidFill>
                  <a:schemeClr val="tx1"/>
                </a:solidFill>
              </a:rPr>
              <a:t>The Wisconsin Elder Death Review Team (WEDRT) aims to drive </a:t>
            </a:r>
            <a:r>
              <a:rPr lang="en-US" b="1" dirty="0">
                <a:solidFill>
                  <a:srgbClr val="47165D"/>
                </a:solidFill>
              </a:rPr>
              <a:t>systemic change </a:t>
            </a:r>
            <a:r>
              <a:rPr lang="en-US" dirty="0">
                <a:solidFill>
                  <a:schemeClr val="tx1"/>
                </a:solidFill>
              </a:rPr>
              <a:t>by making </a:t>
            </a:r>
            <a:r>
              <a:rPr lang="en-US" b="1" dirty="0">
                <a:solidFill>
                  <a:srgbClr val="47165D"/>
                </a:solidFill>
              </a:rPr>
              <a:t>recommendations</a:t>
            </a:r>
            <a:r>
              <a:rPr lang="en-US" dirty="0">
                <a:solidFill>
                  <a:schemeClr val="tx1"/>
                </a:solidFill>
              </a:rPr>
              <a:t> to </a:t>
            </a:r>
            <a:r>
              <a:rPr lang="en-US" b="1" dirty="0">
                <a:solidFill>
                  <a:srgbClr val="47165D"/>
                </a:solidFill>
              </a:rPr>
              <a:t>enhance the protection </a:t>
            </a:r>
            <a:r>
              <a:rPr lang="en-US" dirty="0">
                <a:solidFill>
                  <a:schemeClr val="tx1"/>
                </a:solidFill>
              </a:rPr>
              <a:t>of individuals </a:t>
            </a:r>
            <a:r>
              <a:rPr lang="en-US" b="1" dirty="0">
                <a:solidFill>
                  <a:srgbClr val="47165D"/>
                </a:solidFill>
              </a:rPr>
              <a:t>from abuse ad neglect</a:t>
            </a:r>
            <a:r>
              <a:rPr lang="en-US" dirty="0">
                <a:solidFill>
                  <a:schemeClr val="tx1"/>
                </a:solidFill>
              </a:rPr>
              <a:t>, including proposing </a:t>
            </a:r>
            <a:r>
              <a:rPr lang="en-US" b="1" dirty="0">
                <a:solidFill>
                  <a:srgbClr val="47165D"/>
                </a:solidFill>
              </a:rPr>
              <a:t>modifications to statutes</a:t>
            </a:r>
            <a:r>
              <a:rPr lang="en-US" dirty="0">
                <a:solidFill>
                  <a:schemeClr val="tx1"/>
                </a:solidFill>
              </a:rPr>
              <a:t>, </a:t>
            </a:r>
            <a:r>
              <a:rPr lang="en-US" b="1" dirty="0">
                <a:solidFill>
                  <a:srgbClr val="47165D"/>
                </a:solidFill>
              </a:rPr>
              <a:t>rules, training, policies, and procedures.</a:t>
            </a:r>
          </a:p>
          <a:p>
            <a:endParaRPr lang="en-US" dirty="0"/>
          </a:p>
        </p:txBody>
      </p:sp>
      <p:sp>
        <p:nvSpPr>
          <p:cNvPr id="4" name="Slide Number Placeholder 3"/>
          <p:cNvSpPr>
            <a:spLocks noGrp="1"/>
          </p:cNvSpPr>
          <p:nvPr>
            <p:ph type="sldNum" sz="quarter" idx="5"/>
          </p:nvPr>
        </p:nvSpPr>
        <p:spPr/>
        <p:txBody>
          <a:bodyPr/>
          <a:lstStyle/>
          <a:p>
            <a:fld id="{1D695E32-068F-FF4B-A3FE-4343186DB2B5}" type="slidenum">
              <a:rPr lang="en-US" smtClean="0"/>
              <a:t>6</a:t>
            </a:fld>
            <a:endParaRPr lang="en-US"/>
          </a:p>
        </p:txBody>
      </p:sp>
    </p:spTree>
    <p:extLst>
      <p:ext uri="{BB962C8B-B14F-4D97-AF65-F5344CB8AC3E}">
        <p14:creationId xmlns:p14="http://schemas.microsoft.com/office/powerpoint/2010/main" val="24570625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solidFill>
                  <a:schemeClr val="tx1"/>
                </a:solidFill>
              </a:rPr>
              <a:t>The team goal is </a:t>
            </a:r>
            <a:r>
              <a:rPr lang="en-US" b="1" dirty="0">
                <a:solidFill>
                  <a:schemeClr val="tx1"/>
                </a:solidFill>
              </a:rPr>
              <a:t>not</a:t>
            </a:r>
            <a:r>
              <a:rPr lang="en-US" dirty="0">
                <a:solidFill>
                  <a:schemeClr val="tx1"/>
                </a:solidFill>
              </a:rPr>
              <a:t> to assign blame but to identify gaps in systems and services that, if improved, could help prevent future tragedies. It is important to respect and maintain confidentiality within the team.</a:t>
            </a:r>
          </a:p>
          <a:p>
            <a:pPr marL="0" indent="0">
              <a:buNone/>
            </a:pPr>
            <a:endParaRPr lang="en-US" dirty="0">
              <a:solidFill>
                <a:schemeClr val="tx1"/>
              </a:solidFill>
            </a:endParaRPr>
          </a:p>
          <a:p>
            <a:pPr marL="0" indent="0">
              <a:buNone/>
            </a:pPr>
            <a:r>
              <a:rPr lang="en-US" dirty="0">
                <a:solidFill>
                  <a:schemeClr val="tx1"/>
                </a:solidFill>
              </a:rPr>
              <a:t>Make sure all attendees have signed a confidentiality form. You can also have individuals enter their names and agencies in the Zoom (or other platform) chat box to acknowledge they agree to abide by the terms of this confidentiality agreement</a:t>
            </a:r>
          </a:p>
          <a:p>
            <a:pPr marL="0" indent="0">
              <a:buNone/>
            </a:pPr>
            <a:endParaRPr lang="en-US" dirty="0">
              <a:solidFill>
                <a:schemeClr val="tx1"/>
              </a:solidFill>
            </a:endParaRPr>
          </a:p>
          <a:p>
            <a:pPr marL="0" indent="0">
              <a:buNone/>
            </a:pPr>
            <a:r>
              <a:rPr lang="en-US" b="1" dirty="0">
                <a:solidFill>
                  <a:schemeClr val="tx1"/>
                </a:solidFill>
              </a:rPr>
              <a:t>Reminders:</a:t>
            </a:r>
            <a:endParaRPr lang="en-US" b="0" dirty="0">
              <a:solidFill>
                <a:schemeClr val="tx1"/>
              </a:solidFill>
            </a:endParaRPr>
          </a:p>
          <a:p>
            <a:pPr marL="171450" indent="-171450">
              <a:buFont typeface="Arial" panose="020B0604020202020204" pitchFamily="34" charset="0"/>
              <a:buChar char="•"/>
            </a:pPr>
            <a:r>
              <a:rPr lang="en-US" b="0" dirty="0">
                <a:solidFill>
                  <a:schemeClr val="tx1"/>
                </a:solidFill>
              </a:rPr>
              <a:t>This is a closed meeting involving protected information</a:t>
            </a:r>
          </a:p>
          <a:p>
            <a:pPr marL="171450" indent="-171450">
              <a:buFont typeface="Arial" panose="020B0604020202020204" pitchFamily="34" charset="0"/>
              <a:buChar char="•"/>
            </a:pPr>
            <a:r>
              <a:rPr lang="en-US" b="0" dirty="0">
                <a:solidFill>
                  <a:schemeClr val="tx1"/>
                </a:solidFill>
              </a:rPr>
              <a:t>Discussion outside the meeting is limited to recommendations only</a:t>
            </a:r>
            <a:endParaRPr lang="en-US" b="1" dirty="0">
              <a:solidFill>
                <a:schemeClr val="tx1"/>
              </a:solidFill>
            </a:endParaRPr>
          </a:p>
          <a:p>
            <a:endParaRPr lang="en-US" dirty="0"/>
          </a:p>
        </p:txBody>
      </p:sp>
      <p:sp>
        <p:nvSpPr>
          <p:cNvPr id="4" name="Slide Number Placeholder 3"/>
          <p:cNvSpPr>
            <a:spLocks noGrp="1"/>
          </p:cNvSpPr>
          <p:nvPr>
            <p:ph type="sldNum" sz="quarter" idx="5"/>
          </p:nvPr>
        </p:nvSpPr>
        <p:spPr/>
        <p:txBody>
          <a:bodyPr/>
          <a:lstStyle/>
          <a:p>
            <a:fld id="{1D695E32-068F-FF4B-A3FE-4343186DB2B5}" type="slidenum">
              <a:rPr lang="en-US" smtClean="0"/>
              <a:t>7</a:t>
            </a:fld>
            <a:endParaRPr lang="en-US"/>
          </a:p>
        </p:txBody>
      </p:sp>
    </p:spTree>
    <p:extLst>
      <p:ext uri="{BB962C8B-B14F-4D97-AF65-F5344CB8AC3E}">
        <p14:creationId xmlns:p14="http://schemas.microsoft.com/office/powerpoint/2010/main" val="1573792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701040" y="4473892"/>
            <a:ext cx="5608320" cy="3660458"/>
          </a:xfrm>
          <a:prstGeom prst="rect">
            <a:avLst/>
          </a:prstGeom>
        </p:spPr>
        <p:txBody>
          <a:bodyPr spcFirstLastPara="1" wrap="square" lIns="93162" tIns="46568" rIns="93162" bIns="46568" anchor="t" anchorCtr="0">
            <a:noAutofit/>
          </a:bodyPr>
          <a:lstStyle/>
          <a:p>
            <a:pPr marL="0" indent="0"/>
            <a:endParaRPr/>
          </a:p>
        </p:txBody>
      </p:sp>
      <p:sp>
        <p:nvSpPr>
          <p:cNvPr id="98" name="Google Shape;98;p3: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Add/Delete relevant agencies</a:t>
            </a:r>
          </a:p>
          <a:p>
            <a:endParaRPr lang="en-US" i="1" dirty="0"/>
          </a:p>
          <a:p>
            <a:r>
              <a:rPr lang="en-US" i="0" dirty="0"/>
              <a:t>What do you know about the victim, associates, or incident?</a:t>
            </a:r>
          </a:p>
        </p:txBody>
      </p:sp>
      <p:sp>
        <p:nvSpPr>
          <p:cNvPr id="4" name="Slide Number Placeholder 3"/>
          <p:cNvSpPr>
            <a:spLocks noGrp="1"/>
          </p:cNvSpPr>
          <p:nvPr>
            <p:ph type="sldNum" sz="quarter" idx="5"/>
          </p:nvPr>
        </p:nvSpPr>
        <p:spPr/>
        <p:txBody>
          <a:bodyPr/>
          <a:lstStyle/>
          <a:p>
            <a:fld id="{D58F2FF4-ACE8-4369-BF0A-0A40F4F68162}" type="slidenum">
              <a:rPr lang="en-US" smtClean="0"/>
              <a:t>11</a:t>
            </a:fld>
            <a:endParaRPr lang="en-US"/>
          </a:p>
        </p:txBody>
      </p:sp>
    </p:spTree>
    <p:extLst>
      <p:ext uri="{BB962C8B-B14F-4D97-AF65-F5344CB8AC3E}">
        <p14:creationId xmlns:p14="http://schemas.microsoft.com/office/powerpoint/2010/main" val="11687910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8F2FF4-ACE8-4369-BF0A-0A40F4F68162}" type="slidenum">
              <a:rPr lang="en-US" smtClean="0"/>
              <a:t>12</a:t>
            </a:fld>
            <a:endParaRPr lang="en-US"/>
          </a:p>
        </p:txBody>
      </p:sp>
    </p:spTree>
    <p:extLst>
      <p:ext uri="{BB962C8B-B14F-4D97-AF65-F5344CB8AC3E}">
        <p14:creationId xmlns:p14="http://schemas.microsoft.com/office/powerpoint/2010/main" val="2210514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C3D1F-5CF3-47E5-AF6C-06FB594E7E8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54DAFE3-B38F-430F-AD17-B95819533AE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38DB10A-3ECA-4D7D-9636-B2E17A3A9020}"/>
              </a:ext>
            </a:extLst>
          </p:cNvPr>
          <p:cNvSpPr>
            <a:spLocks noGrp="1"/>
          </p:cNvSpPr>
          <p:nvPr>
            <p:ph type="dt" sz="half" idx="10"/>
          </p:nvPr>
        </p:nvSpPr>
        <p:spPr/>
        <p:txBody>
          <a:bodyPr/>
          <a:lstStyle/>
          <a:p>
            <a:fld id="{C813253B-D9D6-43AA-AAB1-F64062FA230A}" type="datetimeFigureOut">
              <a:rPr lang="en-US" smtClean="0"/>
              <a:t>3/28/2025</a:t>
            </a:fld>
            <a:endParaRPr lang="en-US"/>
          </a:p>
        </p:txBody>
      </p:sp>
      <p:sp>
        <p:nvSpPr>
          <p:cNvPr id="5" name="Footer Placeholder 4">
            <a:extLst>
              <a:ext uri="{FF2B5EF4-FFF2-40B4-BE49-F238E27FC236}">
                <a16:creationId xmlns:a16="http://schemas.microsoft.com/office/drawing/2014/main" id="{82CBAD11-A272-4C2C-84FB-EEE9F65A38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46869E-9F79-46E3-88E9-1275AEB0342B}"/>
              </a:ext>
            </a:extLst>
          </p:cNvPr>
          <p:cNvSpPr>
            <a:spLocks noGrp="1"/>
          </p:cNvSpPr>
          <p:nvPr>
            <p:ph type="sldNum" sz="quarter" idx="12"/>
          </p:nvPr>
        </p:nvSpPr>
        <p:spPr/>
        <p:txBody>
          <a:bodyPr/>
          <a:lstStyle/>
          <a:p>
            <a:fld id="{8ADF5360-928A-4E7D-9F49-69FB3BB9563F}" type="slidenum">
              <a:rPr lang="en-US" smtClean="0"/>
              <a:t>‹#›</a:t>
            </a:fld>
            <a:endParaRPr lang="en-US"/>
          </a:p>
        </p:txBody>
      </p:sp>
    </p:spTree>
    <p:extLst>
      <p:ext uri="{BB962C8B-B14F-4D97-AF65-F5344CB8AC3E}">
        <p14:creationId xmlns:p14="http://schemas.microsoft.com/office/powerpoint/2010/main" val="29360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A47AC-2D1B-43A0-8FDF-49769AC9987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4219EC7-746C-4FE5-9C1A-1BF52C5870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ADD89D0-127E-44D7-979A-A6905BF7E3D7}"/>
              </a:ext>
            </a:extLst>
          </p:cNvPr>
          <p:cNvSpPr>
            <a:spLocks noGrp="1"/>
          </p:cNvSpPr>
          <p:nvPr>
            <p:ph type="dt" sz="half" idx="10"/>
          </p:nvPr>
        </p:nvSpPr>
        <p:spPr/>
        <p:txBody>
          <a:bodyPr/>
          <a:lstStyle/>
          <a:p>
            <a:fld id="{C813253B-D9D6-43AA-AAB1-F64062FA230A}" type="datetimeFigureOut">
              <a:rPr lang="en-US" smtClean="0"/>
              <a:t>3/28/2025</a:t>
            </a:fld>
            <a:endParaRPr lang="en-US"/>
          </a:p>
        </p:txBody>
      </p:sp>
      <p:sp>
        <p:nvSpPr>
          <p:cNvPr id="5" name="Footer Placeholder 4">
            <a:extLst>
              <a:ext uri="{FF2B5EF4-FFF2-40B4-BE49-F238E27FC236}">
                <a16:creationId xmlns:a16="http://schemas.microsoft.com/office/drawing/2014/main" id="{2279FAB3-62AD-4E20-A2C1-4B894341A7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9B4AC4-30D2-40A5-9D70-EDD51E62AF1E}"/>
              </a:ext>
            </a:extLst>
          </p:cNvPr>
          <p:cNvSpPr>
            <a:spLocks noGrp="1"/>
          </p:cNvSpPr>
          <p:nvPr>
            <p:ph type="sldNum" sz="quarter" idx="12"/>
          </p:nvPr>
        </p:nvSpPr>
        <p:spPr/>
        <p:txBody>
          <a:bodyPr/>
          <a:lstStyle/>
          <a:p>
            <a:fld id="{8ADF5360-928A-4E7D-9F49-69FB3BB9563F}" type="slidenum">
              <a:rPr lang="en-US" smtClean="0"/>
              <a:t>‹#›</a:t>
            </a:fld>
            <a:endParaRPr lang="en-US"/>
          </a:p>
        </p:txBody>
      </p:sp>
    </p:spTree>
    <p:extLst>
      <p:ext uri="{BB962C8B-B14F-4D97-AF65-F5344CB8AC3E}">
        <p14:creationId xmlns:p14="http://schemas.microsoft.com/office/powerpoint/2010/main" val="2312914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A0C6157-8245-4938-9343-0529E8061D9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032E3BC-E9F2-48F1-82A7-08C1904094E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3F0229-36C6-41EF-A130-6A2AB6EB69FE}"/>
              </a:ext>
            </a:extLst>
          </p:cNvPr>
          <p:cNvSpPr>
            <a:spLocks noGrp="1"/>
          </p:cNvSpPr>
          <p:nvPr>
            <p:ph type="dt" sz="half" idx="10"/>
          </p:nvPr>
        </p:nvSpPr>
        <p:spPr/>
        <p:txBody>
          <a:bodyPr/>
          <a:lstStyle/>
          <a:p>
            <a:fld id="{C813253B-D9D6-43AA-AAB1-F64062FA230A}" type="datetimeFigureOut">
              <a:rPr lang="en-US" smtClean="0"/>
              <a:t>3/28/2025</a:t>
            </a:fld>
            <a:endParaRPr lang="en-US"/>
          </a:p>
        </p:txBody>
      </p:sp>
      <p:sp>
        <p:nvSpPr>
          <p:cNvPr id="5" name="Footer Placeholder 4">
            <a:extLst>
              <a:ext uri="{FF2B5EF4-FFF2-40B4-BE49-F238E27FC236}">
                <a16:creationId xmlns:a16="http://schemas.microsoft.com/office/drawing/2014/main" id="{80913C8D-34D9-4104-8153-F6B89F41A0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731F49-233F-432A-8DB2-CA0F2C6990E7}"/>
              </a:ext>
            </a:extLst>
          </p:cNvPr>
          <p:cNvSpPr>
            <a:spLocks noGrp="1"/>
          </p:cNvSpPr>
          <p:nvPr>
            <p:ph type="sldNum" sz="quarter" idx="12"/>
          </p:nvPr>
        </p:nvSpPr>
        <p:spPr/>
        <p:txBody>
          <a:bodyPr/>
          <a:lstStyle/>
          <a:p>
            <a:fld id="{8ADF5360-928A-4E7D-9F49-69FB3BB9563F}" type="slidenum">
              <a:rPr lang="en-US" smtClean="0"/>
              <a:t>‹#›</a:t>
            </a:fld>
            <a:endParaRPr lang="en-US"/>
          </a:p>
        </p:txBody>
      </p:sp>
    </p:spTree>
    <p:extLst>
      <p:ext uri="{BB962C8B-B14F-4D97-AF65-F5344CB8AC3E}">
        <p14:creationId xmlns:p14="http://schemas.microsoft.com/office/powerpoint/2010/main" val="3334545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ACCA2-A512-4358-8B81-EF0D098DFDC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088F092-500A-4FC3-A76A-565B246F8E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70D7BA-0B69-4CA6-B125-56E2F9E28CBD}"/>
              </a:ext>
            </a:extLst>
          </p:cNvPr>
          <p:cNvSpPr>
            <a:spLocks noGrp="1"/>
          </p:cNvSpPr>
          <p:nvPr>
            <p:ph type="dt" sz="half" idx="10"/>
          </p:nvPr>
        </p:nvSpPr>
        <p:spPr/>
        <p:txBody>
          <a:bodyPr/>
          <a:lstStyle/>
          <a:p>
            <a:fld id="{C813253B-D9D6-43AA-AAB1-F64062FA230A}" type="datetimeFigureOut">
              <a:rPr lang="en-US" smtClean="0"/>
              <a:t>3/28/2025</a:t>
            </a:fld>
            <a:endParaRPr lang="en-US"/>
          </a:p>
        </p:txBody>
      </p:sp>
      <p:sp>
        <p:nvSpPr>
          <p:cNvPr id="5" name="Footer Placeholder 4">
            <a:extLst>
              <a:ext uri="{FF2B5EF4-FFF2-40B4-BE49-F238E27FC236}">
                <a16:creationId xmlns:a16="http://schemas.microsoft.com/office/drawing/2014/main" id="{72678ED0-C5D4-4F91-994F-5D69DA9D86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EA67B3-01E5-42CD-8497-C90A4353D2FC}"/>
              </a:ext>
            </a:extLst>
          </p:cNvPr>
          <p:cNvSpPr>
            <a:spLocks noGrp="1"/>
          </p:cNvSpPr>
          <p:nvPr>
            <p:ph type="sldNum" sz="quarter" idx="12"/>
          </p:nvPr>
        </p:nvSpPr>
        <p:spPr/>
        <p:txBody>
          <a:bodyPr/>
          <a:lstStyle/>
          <a:p>
            <a:fld id="{8ADF5360-928A-4E7D-9F49-69FB3BB9563F}" type="slidenum">
              <a:rPr lang="en-US" smtClean="0"/>
              <a:t>‹#›</a:t>
            </a:fld>
            <a:endParaRPr lang="en-US"/>
          </a:p>
        </p:txBody>
      </p:sp>
    </p:spTree>
    <p:extLst>
      <p:ext uri="{BB962C8B-B14F-4D97-AF65-F5344CB8AC3E}">
        <p14:creationId xmlns:p14="http://schemas.microsoft.com/office/powerpoint/2010/main" val="1081366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8EBB7-2C4A-4001-8119-5AA320EA848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1B30AD3-1854-43AA-BEEF-89D440A9E7C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E9A9B7-5F71-4436-AC4C-1AB83FCA8AB3}"/>
              </a:ext>
            </a:extLst>
          </p:cNvPr>
          <p:cNvSpPr>
            <a:spLocks noGrp="1"/>
          </p:cNvSpPr>
          <p:nvPr>
            <p:ph type="dt" sz="half" idx="10"/>
          </p:nvPr>
        </p:nvSpPr>
        <p:spPr/>
        <p:txBody>
          <a:bodyPr/>
          <a:lstStyle/>
          <a:p>
            <a:fld id="{C813253B-D9D6-43AA-AAB1-F64062FA230A}" type="datetimeFigureOut">
              <a:rPr lang="en-US" smtClean="0"/>
              <a:t>3/28/2025</a:t>
            </a:fld>
            <a:endParaRPr lang="en-US"/>
          </a:p>
        </p:txBody>
      </p:sp>
      <p:sp>
        <p:nvSpPr>
          <p:cNvPr id="5" name="Footer Placeholder 4">
            <a:extLst>
              <a:ext uri="{FF2B5EF4-FFF2-40B4-BE49-F238E27FC236}">
                <a16:creationId xmlns:a16="http://schemas.microsoft.com/office/drawing/2014/main" id="{A823AE6E-59EE-4974-AD43-C8799F1BD9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901427-B1F8-42E0-9AB4-F3154372ACB1}"/>
              </a:ext>
            </a:extLst>
          </p:cNvPr>
          <p:cNvSpPr>
            <a:spLocks noGrp="1"/>
          </p:cNvSpPr>
          <p:nvPr>
            <p:ph type="sldNum" sz="quarter" idx="12"/>
          </p:nvPr>
        </p:nvSpPr>
        <p:spPr/>
        <p:txBody>
          <a:bodyPr/>
          <a:lstStyle/>
          <a:p>
            <a:fld id="{8ADF5360-928A-4E7D-9F49-69FB3BB9563F}" type="slidenum">
              <a:rPr lang="en-US" smtClean="0"/>
              <a:t>‹#›</a:t>
            </a:fld>
            <a:endParaRPr lang="en-US"/>
          </a:p>
        </p:txBody>
      </p:sp>
    </p:spTree>
    <p:extLst>
      <p:ext uri="{BB962C8B-B14F-4D97-AF65-F5344CB8AC3E}">
        <p14:creationId xmlns:p14="http://schemas.microsoft.com/office/powerpoint/2010/main" val="2277750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5B037-766A-4C0C-9988-9C97A5DDD5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EE2A8E1-E138-4C73-877D-9E0ECA3871F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F4346FF-E4DD-464E-B0E9-8150CBA26F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CB40BD0-DA83-4664-B968-E9D2304F6010}"/>
              </a:ext>
            </a:extLst>
          </p:cNvPr>
          <p:cNvSpPr>
            <a:spLocks noGrp="1"/>
          </p:cNvSpPr>
          <p:nvPr>
            <p:ph type="dt" sz="half" idx="10"/>
          </p:nvPr>
        </p:nvSpPr>
        <p:spPr/>
        <p:txBody>
          <a:bodyPr/>
          <a:lstStyle/>
          <a:p>
            <a:fld id="{C813253B-D9D6-43AA-AAB1-F64062FA230A}" type="datetimeFigureOut">
              <a:rPr lang="en-US" smtClean="0"/>
              <a:t>3/28/2025</a:t>
            </a:fld>
            <a:endParaRPr lang="en-US"/>
          </a:p>
        </p:txBody>
      </p:sp>
      <p:sp>
        <p:nvSpPr>
          <p:cNvPr id="6" name="Footer Placeholder 5">
            <a:extLst>
              <a:ext uri="{FF2B5EF4-FFF2-40B4-BE49-F238E27FC236}">
                <a16:creationId xmlns:a16="http://schemas.microsoft.com/office/drawing/2014/main" id="{84A0D691-55C1-41FC-910E-FAE21A163A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06582D-F369-4B99-AA54-32C9766BAB5C}"/>
              </a:ext>
            </a:extLst>
          </p:cNvPr>
          <p:cNvSpPr>
            <a:spLocks noGrp="1"/>
          </p:cNvSpPr>
          <p:nvPr>
            <p:ph type="sldNum" sz="quarter" idx="12"/>
          </p:nvPr>
        </p:nvSpPr>
        <p:spPr/>
        <p:txBody>
          <a:bodyPr/>
          <a:lstStyle/>
          <a:p>
            <a:fld id="{8ADF5360-928A-4E7D-9F49-69FB3BB9563F}" type="slidenum">
              <a:rPr lang="en-US" smtClean="0"/>
              <a:t>‹#›</a:t>
            </a:fld>
            <a:endParaRPr lang="en-US"/>
          </a:p>
        </p:txBody>
      </p:sp>
    </p:spTree>
    <p:extLst>
      <p:ext uri="{BB962C8B-B14F-4D97-AF65-F5344CB8AC3E}">
        <p14:creationId xmlns:p14="http://schemas.microsoft.com/office/powerpoint/2010/main" val="3687835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44C98-B49B-451C-97FC-CB69AE055CD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3EE354C-1502-4982-A445-97676F4D00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2CCC3EF-2F7C-431F-ABEA-D9EB902106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59A0916-E771-4788-9CD2-D5E5867942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242B308-E9ED-468E-A0CD-398F91B895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A036DCF-899C-4547-B80F-71527E64D260}"/>
              </a:ext>
            </a:extLst>
          </p:cNvPr>
          <p:cNvSpPr>
            <a:spLocks noGrp="1"/>
          </p:cNvSpPr>
          <p:nvPr>
            <p:ph type="dt" sz="half" idx="10"/>
          </p:nvPr>
        </p:nvSpPr>
        <p:spPr/>
        <p:txBody>
          <a:bodyPr/>
          <a:lstStyle/>
          <a:p>
            <a:fld id="{C813253B-D9D6-43AA-AAB1-F64062FA230A}" type="datetimeFigureOut">
              <a:rPr lang="en-US" smtClean="0"/>
              <a:t>3/28/2025</a:t>
            </a:fld>
            <a:endParaRPr lang="en-US"/>
          </a:p>
        </p:txBody>
      </p:sp>
      <p:sp>
        <p:nvSpPr>
          <p:cNvPr id="8" name="Footer Placeholder 7">
            <a:extLst>
              <a:ext uri="{FF2B5EF4-FFF2-40B4-BE49-F238E27FC236}">
                <a16:creationId xmlns:a16="http://schemas.microsoft.com/office/drawing/2014/main" id="{10481BF5-65F3-4065-A2E5-0F1D7680F22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EAE6B59-12E5-4A55-87FE-7B86860B6901}"/>
              </a:ext>
            </a:extLst>
          </p:cNvPr>
          <p:cNvSpPr>
            <a:spLocks noGrp="1"/>
          </p:cNvSpPr>
          <p:nvPr>
            <p:ph type="sldNum" sz="quarter" idx="12"/>
          </p:nvPr>
        </p:nvSpPr>
        <p:spPr/>
        <p:txBody>
          <a:bodyPr/>
          <a:lstStyle/>
          <a:p>
            <a:fld id="{8ADF5360-928A-4E7D-9F49-69FB3BB9563F}" type="slidenum">
              <a:rPr lang="en-US" smtClean="0"/>
              <a:t>‹#›</a:t>
            </a:fld>
            <a:endParaRPr lang="en-US"/>
          </a:p>
        </p:txBody>
      </p:sp>
    </p:spTree>
    <p:extLst>
      <p:ext uri="{BB962C8B-B14F-4D97-AF65-F5344CB8AC3E}">
        <p14:creationId xmlns:p14="http://schemas.microsoft.com/office/powerpoint/2010/main" val="21765602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C9C6F-5517-440F-B687-62CF3301677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875971-B32A-48CD-8931-9AD8F21B632A}"/>
              </a:ext>
            </a:extLst>
          </p:cNvPr>
          <p:cNvSpPr>
            <a:spLocks noGrp="1"/>
          </p:cNvSpPr>
          <p:nvPr>
            <p:ph type="dt" sz="half" idx="10"/>
          </p:nvPr>
        </p:nvSpPr>
        <p:spPr/>
        <p:txBody>
          <a:bodyPr/>
          <a:lstStyle/>
          <a:p>
            <a:fld id="{C813253B-D9D6-43AA-AAB1-F64062FA230A}" type="datetimeFigureOut">
              <a:rPr lang="en-US" smtClean="0"/>
              <a:t>3/28/2025</a:t>
            </a:fld>
            <a:endParaRPr lang="en-US"/>
          </a:p>
        </p:txBody>
      </p:sp>
      <p:sp>
        <p:nvSpPr>
          <p:cNvPr id="4" name="Footer Placeholder 3">
            <a:extLst>
              <a:ext uri="{FF2B5EF4-FFF2-40B4-BE49-F238E27FC236}">
                <a16:creationId xmlns:a16="http://schemas.microsoft.com/office/drawing/2014/main" id="{1F8AE29D-4DD3-4DA7-9AEA-BD0F39E2311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18C158B-E0E0-4F54-80BC-E5FE342495D7}"/>
              </a:ext>
            </a:extLst>
          </p:cNvPr>
          <p:cNvSpPr>
            <a:spLocks noGrp="1"/>
          </p:cNvSpPr>
          <p:nvPr>
            <p:ph type="sldNum" sz="quarter" idx="12"/>
          </p:nvPr>
        </p:nvSpPr>
        <p:spPr/>
        <p:txBody>
          <a:bodyPr/>
          <a:lstStyle/>
          <a:p>
            <a:fld id="{8ADF5360-928A-4E7D-9F49-69FB3BB9563F}" type="slidenum">
              <a:rPr lang="en-US" smtClean="0"/>
              <a:t>‹#›</a:t>
            </a:fld>
            <a:endParaRPr lang="en-US"/>
          </a:p>
        </p:txBody>
      </p:sp>
    </p:spTree>
    <p:extLst>
      <p:ext uri="{BB962C8B-B14F-4D97-AF65-F5344CB8AC3E}">
        <p14:creationId xmlns:p14="http://schemas.microsoft.com/office/powerpoint/2010/main" val="3687670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F4A9E5-D558-4153-851A-A5E99672643B}"/>
              </a:ext>
            </a:extLst>
          </p:cNvPr>
          <p:cNvSpPr>
            <a:spLocks noGrp="1"/>
          </p:cNvSpPr>
          <p:nvPr>
            <p:ph type="dt" sz="half" idx="10"/>
          </p:nvPr>
        </p:nvSpPr>
        <p:spPr/>
        <p:txBody>
          <a:bodyPr/>
          <a:lstStyle/>
          <a:p>
            <a:fld id="{C813253B-D9D6-43AA-AAB1-F64062FA230A}" type="datetimeFigureOut">
              <a:rPr lang="en-US" smtClean="0"/>
              <a:t>3/28/2025</a:t>
            </a:fld>
            <a:endParaRPr lang="en-US"/>
          </a:p>
        </p:txBody>
      </p:sp>
      <p:sp>
        <p:nvSpPr>
          <p:cNvPr id="3" name="Footer Placeholder 2">
            <a:extLst>
              <a:ext uri="{FF2B5EF4-FFF2-40B4-BE49-F238E27FC236}">
                <a16:creationId xmlns:a16="http://schemas.microsoft.com/office/drawing/2014/main" id="{C481556D-8D1F-4636-AF17-40EFB4EC4CA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51D29C9-F65A-45B1-9ABA-6CAF28B2B11E}"/>
              </a:ext>
            </a:extLst>
          </p:cNvPr>
          <p:cNvSpPr>
            <a:spLocks noGrp="1"/>
          </p:cNvSpPr>
          <p:nvPr>
            <p:ph type="sldNum" sz="quarter" idx="12"/>
          </p:nvPr>
        </p:nvSpPr>
        <p:spPr/>
        <p:txBody>
          <a:bodyPr/>
          <a:lstStyle/>
          <a:p>
            <a:fld id="{8ADF5360-928A-4E7D-9F49-69FB3BB9563F}" type="slidenum">
              <a:rPr lang="en-US" smtClean="0"/>
              <a:t>‹#›</a:t>
            </a:fld>
            <a:endParaRPr lang="en-US"/>
          </a:p>
        </p:txBody>
      </p:sp>
    </p:spTree>
    <p:extLst>
      <p:ext uri="{BB962C8B-B14F-4D97-AF65-F5344CB8AC3E}">
        <p14:creationId xmlns:p14="http://schemas.microsoft.com/office/powerpoint/2010/main" val="2265607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3E0BC-4860-4F19-BC54-0011B92556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8A41421-BF89-4B3E-8AC7-11D41606518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C9764B6-95A7-4A7B-B17A-766F12EE82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609F71-29B9-48D9-8A83-308954775426}"/>
              </a:ext>
            </a:extLst>
          </p:cNvPr>
          <p:cNvSpPr>
            <a:spLocks noGrp="1"/>
          </p:cNvSpPr>
          <p:nvPr>
            <p:ph type="dt" sz="half" idx="10"/>
          </p:nvPr>
        </p:nvSpPr>
        <p:spPr/>
        <p:txBody>
          <a:bodyPr/>
          <a:lstStyle/>
          <a:p>
            <a:fld id="{C813253B-D9D6-43AA-AAB1-F64062FA230A}" type="datetimeFigureOut">
              <a:rPr lang="en-US" smtClean="0"/>
              <a:t>3/28/2025</a:t>
            </a:fld>
            <a:endParaRPr lang="en-US"/>
          </a:p>
        </p:txBody>
      </p:sp>
      <p:sp>
        <p:nvSpPr>
          <p:cNvPr id="6" name="Footer Placeholder 5">
            <a:extLst>
              <a:ext uri="{FF2B5EF4-FFF2-40B4-BE49-F238E27FC236}">
                <a16:creationId xmlns:a16="http://schemas.microsoft.com/office/drawing/2014/main" id="{E6721877-D940-4A08-8934-97EB635AA0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40F5EE-FA3D-4629-AA8A-DC7F3D8BB569}"/>
              </a:ext>
            </a:extLst>
          </p:cNvPr>
          <p:cNvSpPr>
            <a:spLocks noGrp="1"/>
          </p:cNvSpPr>
          <p:nvPr>
            <p:ph type="sldNum" sz="quarter" idx="12"/>
          </p:nvPr>
        </p:nvSpPr>
        <p:spPr/>
        <p:txBody>
          <a:bodyPr/>
          <a:lstStyle/>
          <a:p>
            <a:fld id="{8ADF5360-928A-4E7D-9F49-69FB3BB9563F}" type="slidenum">
              <a:rPr lang="en-US" smtClean="0"/>
              <a:t>‹#›</a:t>
            </a:fld>
            <a:endParaRPr lang="en-US"/>
          </a:p>
        </p:txBody>
      </p:sp>
    </p:spTree>
    <p:extLst>
      <p:ext uri="{BB962C8B-B14F-4D97-AF65-F5344CB8AC3E}">
        <p14:creationId xmlns:p14="http://schemas.microsoft.com/office/powerpoint/2010/main" val="323094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FF5F8-A6D2-4D4B-910B-DD41AD639D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00FEBAB-5B48-4EA6-90E1-8030D232F92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F20AA58-8F63-46C9-B524-48F75B6D6A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B3DC39-7889-4BD2-BF35-F080F77F08C6}"/>
              </a:ext>
            </a:extLst>
          </p:cNvPr>
          <p:cNvSpPr>
            <a:spLocks noGrp="1"/>
          </p:cNvSpPr>
          <p:nvPr>
            <p:ph type="dt" sz="half" idx="10"/>
          </p:nvPr>
        </p:nvSpPr>
        <p:spPr/>
        <p:txBody>
          <a:bodyPr/>
          <a:lstStyle/>
          <a:p>
            <a:fld id="{C813253B-D9D6-43AA-AAB1-F64062FA230A}" type="datetimeFigureOut">
              <a:rPr lang="en-US" smtClean="0"/>
              <a:t>3/28/2025</a:t>
            </a:fld>
            <a:endParaRPr lang="en-US"/>
          </a:p>
        </p:txBody>
      </p:sp>
      <p:sp>
        <p:nvSpPr>
          <p:cNvPr id="6" name="Footer Placeholder 5">
            <a:extLst>
              <a:ext uri="{FF2B5EF4-FFF2-40B4-BE49-F238E27FC236}">
                <a16:creationId xmlns:a16="http://schemas.microsoft.com/office/drawing/2014/main" id="{81E812D8-C041-4CDB-98BB-61128C4EF1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281606-7BA5-471C-A634-5D6BC6A95E5A}"/>
              </a:ext>
            </a:extLst>
          </p:cNvPr>
          <p:cNvSpPr>
            <a:spLocks noGrp="1"/>
          </p:cNvSpPr>
          <p:nvPr>
            <p:ph type="sldNum" sz="quarter" idx="12"/>
          </p:nvPr>
        </p:nvSpPr>
        <p:spPr/>
        <p:txBody>
          <a:bodyPr/>
          <a:lstStyle/>
          <a:p>
            <a:fld id="{8ADF5360-928A-4E7D-9F49-69FB3BB9563F}" type="slidenum">
              <a:rPr lang="en-US" smtClean="0"/>
              <a:t>‹#›</a:t>
            </a:fld>
            <a:endParaRPr lang="en-US"/>
          </a:p>
        </p:txBody>
      </p:sp>
    </p:spTree>
    <p:extLst>
      <p:ext uri="{BB962C8B-B14F-4D97-AF65-F5344CB8AC3E}">
        <p14:creationId xmlns:p14="http://schemas.microsoft.com/office/powerpoint/2010/main" val="3335518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538A49-1DB4-4EA7-8389-57718C5B84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8175DC3-4365-4074-B198-147ECFA8F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84E2A4-A404-4014-9D10-D743A4A97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13253B-D9D6-43AA-AAB1-F64062FA230A}" type="datetimeFigureOut">
              <a:rPr lang="en-US" smtClean="0"/>
              <a:t>3/28/2025</a:t>
            </a:fld>
            <a:endParaRPr lang="en-US"/>
          </a:p>
        </p:txBody>
      </p:sp>
      <p:sp>
        <p:nvSpPr>
          <p:cNvPr id="5" name="Footer Placeholder 4">
            <a:extLst>
              <a:ext uri="{FF2B5EF4-FFF2-40B4-BE49-F238E27FC236}">
                <a16:creationId xmlns:a16="http://schemas.microsoft.com/office/drawing/2014/main" id="{0D037404-8C15-4DC8-B8C5-8F843183F85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C81C90E-10CE-4BE8-A6DB-3C9EDDC91D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DF5360-928A-4E7D-9F49-69FB3BB9563F}" type="slidenum">
              <a:rPr lang="en-US" smtClean="0"/>
              <a:t>‹#›</a:t>
            </a:fld>
            <a:endParaRPr lang="en-US"/>
          </a:p>
        </p:txBody>
      </p:sp>
    </p:spTree>
    <p:extLst>
      <p:ext uri="{BB962C8B-B14F-4D97-AF65-F5344CB8AC3E}">
        <p14:creationId xmlns:p14="http://schemas.microsoft.com/office/powerpoint/2010/main" val="544813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hyperlink" Target="https://www.freestock.com/free-photos/group-people-devices-hands-making-reports-143233900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hyperlink" Target="https://creativecommons.org/licenses/by-nc-sa/3.0/" TargetMode="External"/><Relationship Id="rId4" Type="http://schemas.openxmlformats.org/officeDocument/2006/relationships/hyperlink" Target="https://flatworldknowledge.lardbucket.org/books/sociological-inquiry-principles-qualitative-and-quantitative-methods/s15-01-focus-groups.htm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3.sv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7.sv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1.sv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hyperlink" Target="https://www.consumerfinance.gov/" TargetMode="External"/><Relationship Id="rId7"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www.dhs.wisconsin.gov/" TargetMode="External"/><Relationship Id="rId11" Type="http://schemas.openxmlformats.org/officeDocument/2006/relationships/image" Target="../media/image3.png"/><Relationship Id="rId5" Type="http://schemas.openxmlformats.org/officeDocument/2006/relationships/hyperlink" Target="https://www.napsa-now.org/" TargetMode="External"/><Relationship Id="rId10" Type="http://schemas.openxmlformats.org/officeDocument/2006/relationships/image" Target="../media/image25.svg"/><Relationship Id="rId4" Type="http://schemas.openxmlformats.org/officeDocument/2006/relationships/hyperlink" Target="https://gwaar.org/" TargetMode="External"/><Relationship Id="rId9"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9.sv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sv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pxhere.com/en/photo/144409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hyperlink" Target="https://creativecommons.org/licenses/by-nc-sa/3.0/" TargetMode="External"/><Relationship Id="rId4" Type="http://schemas.openxmlformats.org/officeDocument/2006/relationships/hyperlink" Target="https://d-stephenson.github.io/dat602/journal/database%20application%20development/2021/03/12/journal-three-dat602.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E6E2A-4D28-42F5-AB85-9C5E8D358518}"/>
              </a:ext>
            </a:extLst>
          </p:cNvPr>
          <p:cNvSpPr>
            <a:spLocks noGrp="1"/>
          </p:cNvSpPr>
          <p:nvPr>
            <p:ph type="ctrTitle"/>
          </p:nvPr>
        </p:nvSpPr>
        <p:spPr/>
        <p:txBody>
          <a:bodyPr/>
          <a:lstStyle/>
          <a:p>
            <a:r>
              <a:rPr lang="en-US" dirty="0"/>
              <a:t> </a:t>
            </a:r>
          </a:p>
        </p:txBody>
      </p:sp>
      <p:sp>
        <p:nvSpPr>
          <p:cNvPr id="3" name="Subtitle 2">
            <a:extLst>
              <a:ext uri="{FF2B5EF4-FFF2-40B4-BE49-F238E27FC236}">
                <a16:creationId xmlns:a16="http://schemas.microsoft.com/office/drawing/2014/main" id="{E17C54DE-915C-4C4D-83B1-7E3CACBF3A0E}"/>
              </a:ext>
            </a:extLst>
          </p:cNvPr>
          <p:cNvSpPr>
            <a:spLocks noGrp="1"/>
          </p:cNvSpPr>
          <p:nvPr>
            <p:ph type="subTitle" idx="1"/>
          </p:nvPr>
        </p:nvSpPr>
        <p:spPr>
          <a:xfrm>
            <a:off x="1523999" y="3176337"/>
            <a:ext cx="9853061" cy="3681663"/>
          </a:xfrm>
        </p:spPr>
        <p:txBody>
          <a:bodyPr>
            <a:normAutofit/>
          </a:bodyPr>
          <a:lstStyle/>
          <a:p>
            <a:endParaRPr lang="en-US" sz="2800" dirty="0"/>
          </a:p>
          <a:p>
            <a:r>
              <a:rPr lang="en-US" sz="4400" dirty="0"/>
              <a:t>Welcome!</a:t>
            </a:r>
          </a:p>
          <a:p>
            <a:endParaRPr lang="en-US" dirty="0"/>
          </a:p>
          <a:p>
            <a:r>
              <a:rPr lang="en-US" dirty="0"/>
              <a:t>[Day and Date]</a:t>
            </a:r>
          </a:p>
          <a:p>
            <a:r>
              <a:rPr lang="en-US" dirty="0"/>
              <a:t>[Time]</a:t>
            </a:r>
          </a:p>
          <a:p>
            <a:r>
              <a:rPr lang="en-US" dirty="0"/>
              <a:t>Chairperson(s): </a:t>
            </a:r>
          </a:p>
          <a:p>
            <a:r>
              <a:rPr lang="en-US" dirty="0"/>
              <a:t>**</a:t>
            </a:r>
            <a:r>
              <a:rPr lang="en-US" i="1" dirty="0"/>
              <a:t>Please mute yourself unless you are speaking</a:t>
            </a:r>
            <a:endParaRPr lang="en-US" dirty="0"/>
          </a:p>
          <a:p>
            <a:endParaRPr lang="en-US" i="1" dirty="0"/>
          </a:p>
        </p:txBody>
      </p:sp>
      <p:pic>
        <p:nvPicPr>
          <p:cNvPr id="5" name="Picture 4">
            <a:extLst>
              <a:ext uri="{FF2B5EF4-FFF2-40B4-BE49-F238E27FC236}">
                <a16:creationId xmlns:a16="http://schemas.microsoft.com/office/drawing/2014/main" id="{36375BD7-A503-4C85-A333-9F0290B5AC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52960" cy="3063240"/>
          </a:xfrm>
          <a:prstGeom prst="rect">
            <a:avLst/>
          </a:prstGeom>
        </p:spPr>
      </p:pic>
    </p:spTree>
    <p:extLst>
      <p:ext uri="{BB962C8B-B14F-4D97-AF65-F5344CB8AC3E}">
        <p14:creationId xmlns:p14="http://schemas.microsoft.com/office/powerpoint/2010/main" val="30666284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B980C-82FF-48FA-BF83-9DDB19947E03}"/>
              </a:ext>
            </a:extLst>
          </p:cNvPr>
          <p:cNvSpPr>
            <a:spLocks noGrp="1"/>
          </p:cNvSpPr>
          <p:nvPr>
            <p:ph type="title"/>
          </p:nvPr>
        </p:nvSpPr>
        <p:spPr/>
        <p:txBody>
          <a:bodyPr/>
          <a:lstStyle/>
          <a:p>
            <a:pPr algn="ctr"/>
            <a:r>
              <a:rPr lang="en-US" sz="4400" b="1" dirty="0">
                <a:solidFill>
                  <a:srgbClr val="47165D"/>
                </a:solidFill>
                <a:latin typeface="Aharoni" panose="02010803020104030203" pitchFamily="2" charset="-79"/>
                <a:cs typeface="Aharoni" panose="02010803020104030203" pitchFamily="2" charset="-79"/>
              </a:rPr>
              <a:t>Diagnosis</a:t>
            </a:r>
            <a:endParaRPr lang="en-US" dirty="0"/>
          </a:p>
        </p:txBody>
      </p:sp>
      <p:pic>
        <p:nvPicPr>
          <p:cNvPr id="7" name="Content Placeholder 6" descr="Doctor using touchscreen computer monitor to view a microscope slide">
            <a:extLst>
              <a:ext uri="{FF2B5EF4-FFF2-40B4-BE49-F238E27FC236}">
                <a16:creationId xmlns:a16="http://schemas.microsoft.com/office/drawing/2014/main" id="{804C07F6-8DE2-4C89-B1F2-450503821A05}"/>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71020" y="2002057"/>
            <a:ext cx="5748781" cy="3832146"/>
          </a:xfrm>
        </p:spPr>
      </p:pic>
      <p:sp>
        <p:nvSpPr>
          <p:cNvPr id="4" name="Content Placeholder 3">
            <a:extLst>
              <a:ext uri="{FF2B5EF4-FFF2-40B4-BE49-F238E27FC236}">
                <a16:creationId xmlns:a16="http://schemas.microsoft.com/office/drawing/2014/main" id="{5380F790-1E25-49C8-9D90-9F798F7C5F41}"/>
              </a:ext>
            </a:extLst>
          </p:cNvPr>
          <p:cNvSpPr>
            <a:spLocks noGrp="1"/>
          </p:cNvSpPr>
          <p:nvPr>
            <p:ph sz="half" idx="2"/>
          </p:nvPr>
        </p:nvSpPr>
        <p:spPr/>
        <p:txBody>
          <a:bodyPr/>
          <a:lstStyle/>
          <a:p>
            <a:endParaRPr lang="en-US"/>
          </a:p>
        </p:txBody>
      </p:sp>
      <p:cxnSp>
        <p:nvCxnSpPr>
          <p:cNvPr id="5" name="Straight Connector 4">
            <a:extLst>
              <a:ext uri="{FF2B5EF4-FFF2-40B4-BE49-F238E27FC236}">
                <a16:creationId xmlns:a16="http://schemas.microsoft.com/office/drawing/2014/main" id="{67A0531D-30D6-4D68-AEE2-2CCEC46F91B0}"/>
              </a:ext>
            </a:extLst>
          </p:cNvPr>
          <p:cNvCxnSpPr>
            <a:cxnSpLocks/>
          </p:cNvCxnSpPr>
          <p:nvPr/>
        </p:nvCxnSpPr>
        <p:spPr>
          <a:xfrm>
            <a:off x="770689" y="1538185"/>
            <a:ext cx="10803022" cy="0"/>
          </a:xfrm>
          <a:prstGeom prst="line">
            <a:avLst/>
          </a:prstGeom>
          <a:ln>
            <a:solidFill>
              <a:srgbClr val="805992"/>
            </a:solidFill>
          </a:ln>
        </p:spPr>
        <p:style>
          <a:lnRef idx="1">
            <a:schemeClr val="dk1"/>
          </a:lnRef>
          <a:fillRef idx="0">
            <a:schemeClr val="dk1"/>
          </a:fillRef>
          <a:effectRef idx="0">
            <a:schemeClr val="dk1"/>
          </a:effectRef>
          <a:fontRef idx="minor">
            <a:schemeClr val="tx1"/>
          </a:fontRef>
        </p:style>
      </p:cxnSp>
      <p:pic>
        <p:nvPicPr>
          <p:cNvPr id="8" name="Picture 7">
            <a:extLst>
              <a:ext uri="{FF2B5EF4-FFF2-40B4-BE49-F238E27FC236}">
                <a16:creationId xmlns:a16="http://schemas.microsoft.com/office/drawing/2014/main" id="{E26B8FB2-5EBB-45D4-AD90-ACCD8A17B6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11235" y="5280221"/>
            <a:ext cx="1485130" cy="1485130"/>
          </a:xfrm>
          <a:prstGeom prst="rect">
            <a:avLst/>
          </a:prstGeom>
        </p:spPr>
      </p:pic>
    </p:spTree>
    <p:extLst>
      <p:ext uri="{BB962C8B-B14F-4D97-AF65-F5344CB8AC3E}">
        <p14:creationId xmlns:p14="http://schemas.microsoft.com/office/powerpoint/2010/main" val="447517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8C37B-CE00-41B1-A8CC-C3A29364FBD9}"/>
              </a:ext>
            </a:extLst>
          </p:cNvPr>
          <p:cNvSpPr>
            <a:spLocks noGrp="1"/>
          </p:cNvSpPr>
          <p:nvPr>
            <p:ph type="title"/>
          </p:nvPr>
        </p:nvSpPr>
        <p:spPr/>
        <p:txBody>
          <a:bodyPr/>
          <a:lstStyle/>
          <a:p>
            <a:pPr algn="ctr"/>
            <a:r>
              <a:rPr lang="en-US" sz="4400" b="1" dirty="0">
                <a:solidFill>
                  <a:srgbClr val="47165D"/>
                </a:solidFill>
                <a:latin typeface="Aharoni" panose="02010803020104030203" pitchFamily="2" charset="-79"/>
                <a:cs typeface="Aharoni" panose="02010803020104030203" pitchFamily="2" charset="-79"/>
              </a:rPr>
              <a:t>Service Agencies Involved</a:t>
            </a:r>
            <a:endParaRPr lang="en-US" dirty="0"/>
          </a:p>
        </p:txBody>
      </p:sp>
      <p:pic>
        <p:nvPicPr>
          <p:cNvPr id="8" name="Content Placeholder 7">
            <a:extLst>
              <a:ext uri="{FF2B5EF4-FFF2-40B4-BE49-F238E27FC236}">
                <a16:creationId xmlns:a16="http://schemas.microsoft.com/office/drawing/2014/main" id="{3FB416C7-259F-4216-9D7F-3DEF2FAC1558}"/>
              </a:ext>
            </a:extLst>
          </p:cNvPr>
          <p:cNvPicPr>
            <a:picLocks noGrp="1" noChangeAspect="1"/>
          </p:cNvPicPr>
          <p:nvPr>
            <p:ph sz="half" idx="1"/>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838200" y="2060645"/>
            <a:ext cx="4773689" cy="3002120"/>
          </a:xfrm>
        </p:spPr>
      </p:pic>
      <p:sp>
        <p:nvSpPr>
          <p:cNvPr id="6" name="Content Placeholder 5">
            <a:extLst>
              <a:ext uri="{FF2B5EF4-FFF2-40B4-BE49-F238E27FC236}">
                <a16:creationId xmlns:a16="http://schemas.microsoft.com/office/drawing/2014/main" id="{0E811FEF-FEA2-45B9-B0BF-90A9A84F2DC1}"/>
              </a:ext>
            </a:extLst>
          </p:cNvPr>
          <p:cNvSpPr>
            <a:spLocks noGrp="1"/>
          </p:cNvSpPr>
          <p:nvPr>
            <p:ph sz="half" idx="2"/>
          </p:nvPr>
        </p:nvSpPr>
        <p:spPr/>
        <p:txBody>
          <a:bodyPr/>
          <a:lstStyle/>
          <a:p>
            <a:pPr>
              <a:buFont typeface="Wingdings" panose="05000000000000000000" pitchFamily="2" charset="2"/>
              <a:buChar char="q"/>
            </a:pPr>
            <a:r>
              <a:rPr lang="en-US" dirty="0"/>
              <a:t>APS/ADRC History</a:t>
            </a:r>
          </a:p>
          <a:p>
            <a:pPr>
              <a:buFont typeface="Wingdings" panose="05000000000000000000" pitchFamily="2" charset="2"/>
              <a:buChar char="q"/>
            </a:pPr>
            <a:r>
              <a:rPr lang="en-US" dirty="0"/>
              <a:t>BHS history</a:t>
            </a:r>
          </a:p>
          <a:p>
            <a:pPr>
              <a:buFont typeface="Wingdings" panose="05000000000000000000" pitchFamily="2" charset="2"/>
              <a:buChar char="q"/>
            </a:pPr>
            <a:r>
              <a:rPr lang="en-US" dirty="0"/>
              <a:t>Hospital / Doctor visits</a:t>
            </a:r>
          </a:p>
          <a:p>
            <a:pPr>
              <a:buFont typeface="Wingdings" panose="05000000000000000000" pitchFamily="2" charset="2"/>
              <a:buChar char="q"/>
            </a:pPr>
            <a:r>
              <a:rPr lang="en-US" dirty="0"/>
              <a:t>Law Enforcement</a:t>
            </a:r>
          </a:p>
          <a:p>
            <a:pPr>
              <a:buFont typeface="Wingdings" panose="05000000000000000000" pitchFamily="2" charset="2"/>
              <a:buChar char="q"/>
            </a:pPr>
            <a:r>
              <a:rPr lang="en-US" dirty="0"/>
              <a:t>MCO history</a:t>
            </a:r>
          </a:p>
          <a:p>
            <a:pPr>
              <a:buFont typeface="Wingdings" panose="05000000000000000000" pitchFamily="2" charset="2"/>
              <a:buChar char="q"/>
            </a:pPr>
            <a:r>
              <a:rPr lang="en-US" dirty="0"/>
              <a:t>Medical Examiner’s Office</a:t>
            </a:r>
          </a:p>
          <a:p>
            <a:pPr>
              <a:buFont typeface="Wingdings" panose="05000000000000000000" pitchFamily="2" charset="2"/>
              <a:buChar char="q"/>
            </a:pPr>
            <a:r>
              <a:rPr lang="en-US" dirty="0"/>
              <a:t>Other Agencies</a:t>
            </a:r>
          </a:p>
          <a:p>
            <a:pPr marL="0" indent="0">
              <a:buNone/>
            </a:pPr>
            <a:endParaRPr lang="en-US" dirty="0"/>
          </a:p>
        </p:txBody>
      </p:sp>
      <p:cxnSp>
        <p:nvCxnSpPr>
          <p:cNvPr id="4" name="Straight Connector 3">
            <a:extLst>
              <a:ext uri="{FF2B5EF4-FFF2-40B4-BE49-F238E27FC236}">
                <a16:creationId xmlns:a16="http://schemas.microsoft.com/office/drawing/2014/main" id="{3AE5ADD6-B70E-4B02-B043-99E33FFC8EA7}"/>
              </a:ext>
            </a:extLst>
          </p:cNvPr>
          <p:cNvCxnSpPr>
            <a:cxnSpLocks/>
          </p:cNvCxnSpPr>
          <p:nvPr/>
        </p:nvCxnSpPr>
        <p:spPr>
          <a:xfrm>
            <a:off x="770689" y="1538185"/>
            <a:ext cx="10803022" cy="0"/>
          </a:xfrm>
          <a:prstGeom prst="line">
            <a:avLst/>
          </a:prstGeom>
          <a:ln>
            <a:solidFill>
              <a:srgbClr val="805992"/>
            </a:solidFill>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C4B59AF7-1674-4F8B-BAE2-E5078584B73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11235" y="5280221"/>
            <a:ext cx="1485130" cy="1485130"/>
          </a:xfrm>
          <a:prstGeom prst="rect">
            <a:avLst/>
          </a:prstGeom>
        </p:spPr>
      </p:pic>
    </p:spTree>
    <p:extLst>
      <p:ext uri="{BB962C8B-B14F-4D97-AF65-F5344CB8AC3E}">
        <p14:creationId xmlns:p14="http://schemas.microsoft.com/office/powerpoint/2010/main" val="3875101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2CC41-6BA9-4818-9EF4-D8D6C89343F4}"/>
              </a:ext>
            </a:extLst>
          </p:cNvPr>
          <p:cNvSpPr>
            <a:spLocks noGrp="1"/>
          </p:cNvSpPr>
          <p:nvPr>
            <p:ph type="title"/>
          </p:nvPr>
        </p:nvSpPr>
        <p:spPr/>
        <p:txBody>
          <a:bodyPr/>
          <a:lstStyle/>
          <a:p>
            <a:pPr algn="ctr"/>
            <a:r>
              <a:rPr lang="en-US" sz="4400" b="1" dirty="0">
                <a:solidFill>
                  <a:srgbClr val="47165D"/>
                </a:solidFill>
                <a:latin typeface="Aharoni" panose="02010803020104030203" pitchFamily="2" charset="-79"/>
                <a:cs typeface="Aharoni" panose="02010803020104030203" pitchFamily="2" charset="-79"/>
              </a:rPr>
              <a:t>Group Discussion</a:t>
            </a:r>
            <a:endParaRPr lang="en-US" dirty="0"/>
          </a:p>
        </p:txBody>
      </p:sp>
      <p:sp>
        <p:nvSpPr>
          <p:cNvPr id="3" name="Content Placeholder 2">
            <a:extLst>
              <a:ext uri="{FF2B5EF4-FFF2-40B4-BE49-F238E27FC236}">
                <a16:creationId xmlns:a16="http://schemas.microsoft.com/office/drawing/2014/main" id="{CD51761D-C6EE-4823-8CB4-D440B1098175}"/>
              </a:ext>
            </a:extLst>
          </p:cNvPr>
          <p:cNvSpPr>
            <a:spLocks noGrp="1"/>
          </p:cNvSpPr>
          <p:nvPr>
            <p:ph sz="half" idx="1"/>
          </p:nvPr>
        </p:nvSpPr>
        <p:spPr/>
        <p:txBody>
          <a:bodyPr/>
          <a:lstStyle/>
          <a:p>
            <a:pPr>
              <a:buFont typeface="Wingdings" panose="05000000000000000000" pitchFamily="2" charset="2"/>
              <a:buChar char="ü"/>
            </a:pPr>
            <a:r>
              <a:rPr lang="en-US" dirty="0"/>
              <a:t>Do we have all of the information we need?</a:t>
            </a:r>
          </a:p>
          <a:p>
            <a:pPr>
              <a:buFont typeface="Wingdings" panose="05000000000000000000" pitchFamily="2" charset="2"/>
              <a:buChar char="ü"/>
            </a:pPr>
            <a:r>
              <a:rPr lang="en-US" dirty="0"/>
              <a:t>What placed the victim at risk?</a:t>
            </a:r>
          </a:p>
          <a:p>
            <a:pPr>
              <a:buFont typeface="Wingdings" panose="05000000000000000000" pitchFamily="2" charset="2"/>
              <a:buChar char="ü"/>
            </a:pPr>
            <a:r>
              <a:rPr lang="en-US" dirty="0"/>
              <a:t>Were there gaps or barriers in investigations or service delivery?</a:t>
            </a:r>
          </a:p>
          <a:p>
            <a:pPr>
              <a:buFont typeface="Wingdings" panose="05000000000000000000" pitchFamily="2" charset="2"/>
              <a:buChar char="ü"/>
            </a:pPr>
            <a:r>
              <a:rPr lang="en-US" dirty="0"/>
              <a:t>Any other information to discus?</a:t>
            </a:r>
          </a:p>
        </p:txBody>
      </p:sp>
      <p:pic>
        <p:nvPicPr>
          <p:cNvPr id="8" name="Content Placeholder 7">
            <a:extLst>
              <a:ext uri="{FF2B5EF4-FFF2-40B4-BE49-F238E27FC236}">
                <a16:creationId xmlns:a16="http://schemas.microsoft.com/office/drawing/2014/main" id="{CDE279D9-D0C6-48C1-9E49-8A0327C3A091}"/>
              </a:ext>
            </a:extLst>
          </p:cNvPr>
          <p:cNvPicPr>
            <a:picLocks noGrp="1" noChangeAspect="1"/>
          </p:cNvPicPr>
          <p:nvPr>
            <p:ph sz="half" idx="2"/>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172203" y="2056457"/>
            <a:ext cx="5734444" cy="3822468"/>
          </a:xfrm>
        </p:spPr>
      </p:pic>
      <p:sp>
        <p:nvSpPr>
          <p:cNvPr id="9" name="TextBox 8">
            <a:extLst>
              <a:ext uri="{FF2B5EF4-FFF2-40B4-BE49-F238E27FC236}">
                <a16:creationId xmlns:a16="http://schemas.microsoft.com/office/drawing/2014/main" id="{AEAAB7B0-D211-4136-8400-F083A8A75252}"/>
              </a:ext>
            </a:extLst>
          </p:cNvPr>
          <p:cNvSpPr txBox="1"/>
          <p:nvPr/>
        </p:nvSpPr>
        <p:spPr>
          <a:xfrm>
            <a:off x="6172202" y="5854296"/>
            <a:ext cx="5435867" cy="230832"/>
          </a:xfrm>
          <a:prstGeom prst="rect">
            <a:avLst/>
          </a:prstGeom>
          <a:noFill/>
        </p:spPr>
        <p:txBody>
          <a:bodyPr wrap="square" rtlCol="0">
            <a:spAutoFit/>
          </a:bodyPr>
          <a:lstStyle/>
          <a:p>
            <a:r>
              <a:rPr lang="en-US" sz="900">
                <a:hlinkClick r:id="rId4" tooltip="https://flatworldknowledge.lardbucket.org/books/sociological-inquiry-principles-qualitative-and-quantitative-methods/s15-01-focus-groups.html"/>
              </a:rPr>
              <a:t>This Photo</a:t>
            </a:r>
            <a:r>
              <a:rPr lang="en-US" sz="900"/>
              <a:t> by Unknown Author is licensed under </a:t>
            </a:r>
            <a:r>
              <a:rPr lang="en-US" sz="900">
                <a:hlinkClick r:id="rId5" tooltip="https://creativecommons.org/licenses/by-nc-sa/3.0/"/>
              </a:rPr>
              <a:t>CC BY-SA-NC</a:t>
            </a:r>
            <a:endParaRPr lang="en-US" sz="900"/>
          </a:p>
        </p:txBody>
      </p:sp>
      <p:cxnSp>
        <p:nvCxnSpPr>
          <p:cNvPr id="10" name="Straight Connector 9">
            <a:extLst>
              <a:ext uri="{FF2B5EF4-FFF2-40B4-BE49-F238E27FC236}">
                <a16:creationId xmlns:a16="http://schemas.microsoft.com/office/drawing/2014/main" id="{B99889DB-0607-4220-AAB0-F97877062B87}"/>
              </a:ext>
            </a:extLst>
          </p:cNvPr>
          <p:cNvCxnSpPr>
            <a:cxnSpLocks/>
          </p:cNvCxnSpPr>
          <p:nvPr/>
        </p:nvCxnSpPr>
        <p:spPr>
          <a:xfrm>
            <a:off x="838200" y="1506903"/>
            <a:ext cx="10803022" cy="0"/>
          </a:xfrm>
          <a:prstGeom prst="line">
            <a:avLst/>
          </a:prstGeom>
          <a:ln>
            <a:solidFill>
              <a:srgbClr val="805992"/>
            </a:solidFill>
          </a:ln>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A7606C61-C57D-47C2-B29C-D07C42802024}"/>
              </a:ext>
            </a:extLst>
          </p:cNvPr>
          <p:cNvSpPr txBox="1"/>
          <p:nvPr/>
        </p:nvSpPr>
        <p:spPr>
          <a:xfrm>
            <a:off x="1097280" y="6413873"/>
            <a:ext cx="9845040" cy="369332"/>
          </a:xfrm>
          <a:prstGeom prst="rect">
            <a:avLst/>
          </a:prstGeom>
          <a:noFill/>
        </p:spPr>
        <p:txBody>
          <a:bodyPr wrap="square">
            <a:spAutoFit/>
          </a:bodyPr>
          <a:lstStyle/>
          <a:p>
            <a:r>
              <a:rPr lang="en-US" dirty="0">
                <a:effectLst/>
              </a:rPr>
              <a:t>Emer, L., &amp; O’Brien, M. (2020). (rep.). </a:t>
            </a:r>
            <a:r>
              <a:rPr lang="en-US" i="1" dirty="0">
                <a:effectLst/>
              </a:rPr>
              <a:t>Wisconsin Overdose Fatality Review</a:t>
            </a:r>
            <a:r>
              <a:rPr lang="en-US" dirty="0">
                <a:effectLst/>
              </a:rPr>
              <a:t> (Vol. 2.0, pp. 1–40). </a:t>
            </a:r>
          </a:p>
        </p:txBody>
      </p:sp>
    </p:spTree>
    <p:extLst>
      <p:ext uri="{BB962C8B-B14F-4D97-AF65-F5344CB8AC3E}">
        <p14:creationId xmlns:p14="http://schemas.microsoft.com/office/powerpoint/2010/main" val="226637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0832D-B73A-41D3-836E-2CD9D88DA258}"/>
              </a:ext>
            </a:extLst>
          </p:cNvPr>
          <p:cNvSpPr>
            <a:spLocks noGrp="1"/>
          </p:cNvSpPr>
          <p:nvPr>
            <p:ph type="title"/>
          </p:nvPr>
        </p:nvSpPr>
        <p:spPr/>
        <p:txBody>
          <a:bodyPr/>
          <a:lstStyle/>
          <a:p>
            <a:pPr algn="ctr"/>
            <a:r>
              <a:rPr lang="en-US" sz="4400" b="1" dirty="0">
                <a:solidFill>
                  <a:srgbClr val="47165D"/>
                </a:solidFill>
                <a:latin typeface="Aharoni" panose="02010803020104030203" pitchFamily="2" charset="-79"/>
                <a:cs typeface="Aharoni" panose="02010803020104030203" pitchFamily="2" charset="-79"/>
              </a:rPr>
              <a:t>Recommendations</a:t>
            </a:r>
            <a:endParaRPr lang="en-US" dirty="0"/>
          </a:p>
        </p:txBody>
      </p:sp>
      <p:sp>
        <p:nvSpPr>
          <p:cNvPr id="3" name="Content Placeholder 2">
            <a:extLst>
              <a:ext uri="{FF2B5EF4-FFF2-40B4-BE49-F238E27FC236}">
                <a16:creationId xmlns:a16="http://schemas.microsoft.com/office/drawing/2014/main" id="{49056ED5-9A2A-4BC2-BE41-3B9AE8E6C588}"/>
              </a:ext>
            </a:extLst>
          </p:cNvPr>
          <p:cNvSpPr>
            <a:spLocks noGrp="1"/>
          </p:cNvSpPr>
          <p:nvPr>
            <p:ph idx="1"/>
          </p:nvPr>
        </p:nvSpPr>
        <p:spPr/>
        <p:txBody>
          <a:bodyPr/>
          <a:lstStyle/>
          <a:p>
            <a:pPr lvl="0">
              <a:buSzPts val="2400"/>
              <a:buFont typeface="Wingdings" panose="05000000000000000000" pitchFamily="2" charset="2"/>
              <a:buChar char="Ø"/>
            </a:pPr>
            <a:r>
              <a:rPr lang="en-US" sz="3600">
                <a:cs typeface="Times New Roman"/>
                <a:sym typeface="Times New Roman"/>
              </a:rPr>
              <a:t>  Improved service delivery/investigations</a:t>
            </a:r>
            <a:endParaRPr lang="en-US" sz="3600">
              <a:cs typeface="Times New Roman"/>
            </a:endParaRPr>
          </a:p>
          <a:p>
            <a:pPr lvl="0">
              <a:buSzPts val="2400"/>
              <a:buFont typeface="Wingdings" panose="05000000000000000000" pitchFamily="2" charset="2"/>
              <a:buChar char="Ø"/>
            </a:pPr>
            <a:r>
              <a:rPr lang="en-US" sz="3600">
                <a:cs typeface="Times New Roman"/>
                <a:sym typeface="Times New Roman"/>
              </a:rPr>
              <a:t>  Changes in agency policy/practice</a:t>
            </a:r>
            <a:endParaRPr lang="en-US" sz="3600">
              <a:cs typeface="Times New Roman"/>
            </a:endParaRPr>
          </a:p>
          <a:p>
            <a:pPr lvl="0">
              <a:buSzPts val="2400"/>
              <a:buFont typeface="Wingdings" panose="05000000000000000000" pitchFamily="2" charset="2"/>
              <a:buChar char="Ø"/>
            </a:pPr>
            <a:r>
              <a:rPr lang="en-US" sz="3600">
                <a:cs typeface="Times New Roman"/>
                <a:sym typeface="Times New Roman"/>
              </a:rPr>
              <a:t>  Local ordinance or state legislation</a:t>
            </a:r>
          </a:p>
          <a:p>
            <a:pPr lvl="0">
              <a:buSzPts val="2400"/>
              <a:buFont typeface="Wingdings" panose="05000000000000000000" pitchFamily="2" charset="2"/>
              <a:buChar char="Ø"/>
            </a:pPr>
            <a:r>
              <a:rPr lang="en-US" sz="3600">
                <a:cs typeface="Times New Roman"/>
                <a:sym typeface="Times New Roman"/>
              </a:rPr>
              <a:t>  Community prevention initiatives</a:t>
            </a:r>
            <a:endParaRPr lang="en-US" sz="3600">
              <a:cs typeface="Times New Roman"/>
            </a:endParaRPr>
          </a:p>
          <a:p>
            <a:endParaRPr lang="en-US"/>
          </a:p>
        </p:txBody>
      </p:sp>
      <p:cxnSp>
        <p:nvCxnSpPr>
          <p:cNvPr id="4" name="Straight Connector 3">
            <a:extLst>
              <a:ext uri="{FF2B5EF4-FFF2-40B4-BE49-F238E27FC236}">
                <a16:creationId xmlns:a16="http://schemas.microsoft.com/office/drawing/2014/main" id="{8265F6F3-3F3B-46C3-9BD3-CB959D6D26BB}"/>
              </a:ext>
            </a:extLst>
          </p:cNvPr>
          <p:cNvCxnSpPr>
            <a:cxnSpLocks/>
          </p:cNvCxnSpPr>
          <p:nvPr/>
        </p:nvCxnSpPr>
        <p:spPr>
          <a:xfrm>
            <a:off x="694489" y="1461183"/>
            <a:ext cx="10803022" cy="0"/>
          </a:xfrm>
          <a:prstGeom prst="line">
            <a:avLst/>
          </a:prstGeom>
          <a:ln>
            <a:solidFill>
              <a:srgbClr val="805992"/>
            </a:solidFill>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75EC0722-4A5D-45D4-9EBD-8828E9A5E4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11235" y="5280221"/>
            <a:ext cx="1485130" cy="1485130"/>
          </a:xfrm>
          <a:prstGeom prst="rect">
            <a:avLst/>
          </a:prstGeom>
        </p:spPr>
      </p:pic>
      <p:pic>
        <p:nvPicPr>
          <p:cNvPr id="7" name="Graphic 6" descr="Checklist with solid fill">
            <a:extLst>
              <a:ext uri="{FF2B5EF4-FFF2-40B4-BE49-F238E27FC236}">
                <a16:creationId xmlns:a16="http://schemas.microsoft.com/office/drawing/2014/main" id="{C6234AA6-1092-4C31-BE86-C54C14076B5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996440" y="433840"/>
            <a:ext cx="914400" cy="914400"/>
          </a:xfrm>
          <a:prstGeom prst="rect">
            <a:avLst/>
          </a:prstGeom>
        </p:spPr>
      </p:pic>
      <p:sp>
        <p:nvSpPr>
          <p:cNvPr id="9" name="TextBox 8">
            <a:extLst>
              <a:ext uri="{FF2B5EF4-FFF2-40B4-BE49-F238E27FC236}">
                <a16:creationId xmlns:a16="http://schemas.microsoft.com/office/drawing/2014/main" id="{BFA05362-F22B-4BEB-A6E3-89EC0BB4BF72}"/>
              </a:ext>
            </a:extLst>
          </p:cNvPr>
          <p:cNvSpPr txBox="1"/>
          <p:nvPr/>
        </p:nvSpPr>
        <p:spPr>
          <a:xfrm>
            <a:off x="838200" y="6198760"/>
            <a:ext cx="8876231" cy="369332"/>
          </a:xfrm>
          <a:prstGeom prst="rect">
            <a:avLst/>
          </a:prstGeom>
          <a:noFill/>
        </p:spPr>
        <p:txBody>
          <a:bodyPr wrap="square">
            <a:spAutoFit/>
          </a:bodyPr>
          <a:lstStyle/>
          <a:p>
            <a:r>
              <a:rPr lang="en-US" dirty="0">
                <a:effectLst/>
              </a:rPr>
              <a:t>Emer, L., &amp; O’Brien, M. (2020). (rep.). </a:t>
            </a:r>
            <a:r>
              <a:rPr lang="en-US" i="1" dirty="0">
                <a:effectLst/>
              </a:rPr>
              <a:t>Wisconsin Overdose Fatality Review</a:t>
            </a:r>
            <a:r>
              <a:rPr lang="en-US" dirty="0">
                <a:effectLst/>
              </a:rPr>
              <a:t> (Vol. 2.0, pp. 1–40). </a:t>
            </a:r>
          </a:p>
        </p:txBody>
      </p:sp>
    </p:spTree>
    <p:extLst>
      <p:ext uri="{BB962C8B-B14F-4D97-AF65-F5344CB8AC3E}">
        <p14:creationId xmlns:p14="http://schemas.microsoft.com/office/powerpoint/2010/main" val="17013670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E73F5-971F-463A-B696-951A18E64582}"/>
              </a:ext>
            </a:extLst>
          </p:cNvPr>
          <p:cNvSpPr>
            <a:spLocks noGrp="1"/>
          </p:cNvSpPr>
          <p:nvPr>
            <p:ph type="title"/>
          </p:nvPr>
        </p:nvSpPr>
        <p:spPr/>
        <p:txBody>
          <a:bodyPr/>
          <a:lstStyle/>
          <a:p>
            <a:pPr algn="ctr"/>
            <a:r>
              <a:rPr lang="en-US" sz="4400" b="1" dirty="0">
                <a:solidFill>
                  <a:srgbClr val="47165D"/>
                </a:solidFill>
                <a:latin typeface="Aharoni" panose="02010803020104030203" pitchFamily="2" charset="-79"/>
                <a:cs typeface="Aharoni" panose="02010803020104030203" pitchFamily="2" charset="-79"/>
              </a:rPr>
              <a:t>Educational Presentation</a:t>
            </a:r>
            <a:endParaRPr lang="en-US" dirty="0"/>
          </a:p>
        </p:txBody>
      </p:sp>
      <p:sp>
        <p:nvSpPr>
          <p:cNvPr id="8" name="Content Placeholder 7">
            <a:extLst>
              <a:ext uri="{FF2B5EF4-FFF2-40B4-BE49-F238E27FC236}">
                <a16:creationId xmlns:a16="http://schemas.microsoft.com/office/drawing/2014/main" id="{7718C109-13B1-4354-96EC-2692A4EA58C5}"/>
              </a:ext>
            </a:extLst>
          </p:cNvPr>
          <p:cNvSpPr>
            <a:spLocks noGrp="1"/>
          </p:cNvSpPr>
          <p:nvPr>
            <p:ph sz="half" idx="1"/>
          </p:nvPr>
        </p:nvSpPr>
        <p:spPr/>
        <p:txBody>
          <a:bodyPr/>
          <a:lstStyle/>
          <a:p>
            <a:r>
              <a:rPr lang="en-US" dirty="0"/>
              <a:t> </a:t>
            </a:r>
          </a:p>
        </p:txBody>
      </p:sp>
      <p:sp>
        <p:nvSpPr>
          <p:cNvPr id="9" name="Content Placeholder 8">
            <a:extLst>
              <a:ext uri="{FF2B5EF4-FFF2-40B4-BE49-F238E27FC236}">
                <a16:creationId xmlns:a16="http://schemas.microsoft.com/office/drawing/2014/main" id="{4B769777-5BAD-47AC-99B5-AD1DE555C560}"/>
              </a:ext>
            </a:extLst>
          </p:cNvPr>
          <p:cNvSpPr>
            <a:spLocks noGrp="1"/>
          </p:cNvSpPr>
          <p:nvPr>
            <p:ph sz="half" idx="2"/>
          </p:nvPr>
        </p:nvSpPr>
        <p:spPr/>
        <p:txBody>
          <a:bodyPr/>
          <a:lstStyle/>
          <a:p>
            <a:r>
              <a:rPr lang="en-US" dirty="0"/>
              <a:t> </a:t>
            </a:r>
          </a:p>
        </p:txBody>
      </p:sp>
      <p:cxnSp>
        <p:nvCxnSpPr>
          <p:cNvPr id="7" name="Straight Connector 6">
            <a:extLst>
              <a:ext uri="{FF2B5EF4-FFF2-40B4-BE49-F238E27FC236}">
                <a16:creationId xmlns:a16="http://schemas.microsoft.com/office/drawing/2014/main" id="{53428CD1-968C-48DB-BA3C-4326E9B9EB0C}"/>
              </a:ext>
            </a:extLst>
          </p:cNvPr>
          <p:cNvCxnSpPr>
            <a:cxnSpLocks/>
          </p:cNvCxnSpPr>
          <p:nvPr/>
        </p:nvCxnSpPr>
        <p:spPr>
          <a:xfrm>
            <a:off x="694489" y="1461183"/>
            <a:ext cx="10803022" cy="0"/>
          </a:xfrm>
          <a:prstGeom prst="line">
            <a:avLst/>
          </a:prstGeom>
          <a:ln>
            <a:solidFill>
              <a:srgbClr val="805992"/>
            </a:solidFill>
          </a:ln>
        </p:spPr>
        <p:style>
          <a:lnRef idx="1">
            <a:schemeClr val="dk1"/>
          </a:lnRef>
          <a:fillRef idx="0">
            <a:schemeClr val="dk1"/>
          </a:fillRef>
          <a:effectRef idx="0">
            <a:schemeClr val="dk1"/>
          </a:effectRef>
          <a:fontRef idx="minor">
            <a:schemeClr val="tx1"/>
          </a:fontRef>
        </p:style>
      </p:cxnSp>
      <p:pic>
        <p:nvPicPr>
          <p:cNvPr id="12" name="Picture 11">
            <a:extLst>
              <a:ext uri="{FF2B5EF4-FFF2-40B4-BE49-F238E27FC236}">
                <a16:creationId xmlns:a16="http://schemas.microsoft.com/office/drawing/2014/main" id="{12E86144-C367-4FD0-B916-E14B8E1603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11235" y="5280221"/>
            <a:ext cx="1485130" cy="1485130"/>
          </a:xfrm>
          <a:prstGeom prst="rect">
            <a:avLst/>
          </a:prstGeom>
        </p:spPr>
      </p:pic>
      <p:pic>
        <p:nvPicPr>
          <p:cNvPr id="14" name="Graphic 13" descr="Teacher with solid fill">
            <a:extLst>
              <a:ext uri="{FF2B5EF4-FFF2-40B4-BE49-F238E27FC236}">
                <a16:creationId xmlns:a16="http://schemas.microsoft.com/office/drawing/2014/main" id="{E42D7469-10DB-47A6-B0C2-50C77FAD59A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97807" y="546783"/>
            <a:ext cx="914400" cy="914400"/>
          </a:xfrm>
          <a:prstGeom prst="rect">
            <a:avLst/>
          </a:prstGeom>
        </p:spPr>
      </p:pic>
      <p:pic>
        <p:nvPicPr>
          <p:cNvPr id="16" name="Graphic 15" descr="Open book with solid fill">
            <a:extLst>
              <a:ext uri="{FF2B5EF4-FFF2-40B4-BE49-F238E27FC236}">
                <a16:creationId xmlns:a16="http://schemas.microsoft.com/office/drawing/2014/main" id="{E181E7B5-4818-4502-8FAD-06D29CF951C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835415" y="546783"/>
            <a:ext cx="914400" cy="914400"/>
          </a:xfrm>
          <a:prstGeom prst="rect">
            <a:avLst/>
          </a:prstGeom>
        </p:spPr>
      </p:pic>
    </p:spTree>
    <p:extLst>
      <p:ext uri="{BB962C8B-B14F-4D97-AF65-F5344CB8AC3E}">
        <p14:creationId xmlns:p14="http://schemas.microsoft.com/office/powerpoint/2010/main" val="13567551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1C829-0278-41D1-BC2C-10BCF6EA559E}"/>
              </a:ext>
            </a:extLst>
          </p:cNvPr>
          <p:cNvSpPr>
            <a:spLocks noGrp="1"/>
          </p:cNvSpPr>
          <p:nvPr>
            <p:ph type="title"/>
          </p:nvPr>
        </p:nvSpPr>
        <p:spPr/>
        <p:txBody>
          <a:bodyPr>
            <a:normAutofit/>
          </a:bodyPr>
          <a:lstStyle/>
          <a:p>
            <a:pPr algn="ctr"/>
            <a:r>
              <a:rPr lang="en-US" sz="4800" b="1" dirty="0">
                <a:solidFill>
                  <a:srgbClr val="47165D"/>
                </a:solidFill>
                <a:latin typeface="Aharoni" panose="02010803020104030203" pitchFamily="2" charset="-79"/>
                <a:cs typeface="Aharoni" panose="02010803020104030203" pitchFamily="2" charset="-79"/>
              </a:rPr>
              <a:t>Open Discussion</a:t>
            </a:r>
            <a:endParaRPr lang="en-US" sz="4800" b="1" dirty="0">
              <a:latin typeface="Aharoni" panose="02010803020104030203" pitchFamily="2" charset="-79"/>
              <a:cs typeface="Aharoni" panose="02010803020104030203" pitchFamily="2" charset="-79"/>
            </a:endParaRPr>
          </a:p>
        </p:txBody>
      </p:sp>
      <p:sp>
        <p:nvSpPr>
          <p:cNvPr id="3" name="Content Placeholder 2">
            <a:extLst>
              <a:ext uri="{FF2B5EF4-FFF2-40B4-BE49-F238E27FC236}">
                <a16:creationId xmlns:a16="http://schemas.microsoft.com/office/drawing/2014/main" id="{2FF552B2-6225-4E02-A1C1-2D2EFDBB348B}"/>
              </a:ext>
            </a:extLst>
          </p:cNvPr>
          <p:cNvSpPr>
            <a:spLocks noGrp="1"/>
          </p:cNvSpPr>
          <p:nvPr>
            <p:ph idx="1"/>
          </p:nvPr>
        </p:nvSpPr>
        <p:spPr/>
        <p:txBody>
          <a:bodyPr/>
          <a:lstStyle/>
          <a:p>
            <a:r>
              <a:rPr lang="en-US" dirty="0"/>
              <a:t>    </a:t>
            </a:r>
          </a:p>
        </p:txBody>
      </p:sp>
      <p:cxnSp>
        <p:nvCxnSpPr>
          <p:cNvPr id="4" name="Straight Connector 3">
            <a:extLst>
              <a:ext uri="{FF2B5EF4-FFF2-40B4-BE49-F238E27FC236}">
                <a16:creationId xmlns:a16="http://schemas.microsoft.com/office/drawing/2014/main" id="{6E54B452-D96A-487D-93C9-5FBEB976ADBE}"/>
              </a:ext>
            </a:extLst>
          </p:cNvPr>
          <p:cNvCxnSpPr>
            <a:cxnSpLocks/>
          </p:cNvCxnSpPr>
          <p:nvPr/>
        </p:nvCxnSpPr>
        <p:spPr>
          <a:xfrm>
            <a:off x="694489" y="1490059"/>
            <a:ext cx="10803022" cy="0"/>
          </a:xfrm>
          <a:prstGeom prst="line">
            <a:avLst/>
          </a:prstGeom>
          <a:ln>
            <a:solidFill>
              <a:srgbClr val="805992"/>
            </a:solidFill>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76E6624C-B2FC-4246-96C1-9F52A3ECD9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11235" y="5280221"/>
            <a:ext cx="1485130" cy="1485130"/>
          </a:xfrm>
          <a:prstGeom prst="rect">
            <a:avLst/>
          </a:prstGeom>
        </p:spPr>
      </p:pic>
      <p:pic>
        <p:nvPicPr>
          <p:cNvPr id="11" name="Graphic 10" descr="Boardroom with solid fill">
            <a:extLst>
              <a:ext uri="{FF2B5EF4-FFF2-40B4-BE49-F238E27FC236}">
                <a16:creationId xmlns:a16="http://schemas.microsoft.com/office/drawing/2014/main" id="{6DAA6579-EBF9-459E-B72A-F8B0DBA1EC8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56072" y="570706"/>
            <a:ext cx="914400" cy="914400"/>
          </a:xfrm>
          <a:prstGeom prst="rect">
            <a:avLst/>
          </a:prstGeom>
        </p:spPr>
      </p:pic>
      <p:pic>
        <p:nvPicPr>
          <p:cNvPr id="13" name="Graphic 12" descr="Chat with solid fill">
            <a:extLst>
              <a:ext uri="{FF2B5EF4-FFF2-40B4-BE49-F238E27FC236}">
                <a16:creationId xmlns:a16="http://schemas.microsoft.com/office/drawing/2014/main" id="{BAE87293-000D-46EB-A7EA-7C00BAD74CB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508156" y="470392"/>
            <a:ext cx="914400" cy="914400"/>
          </a:xfrm>
          <a:prstGeom prst="rect">
            <a:avLst/>
          </a:prstGeom>
        </p:spPr>
      </p:pic>
    </p:spTree>
    <p:extLst>
      <p:ext uri="{BB962C8B-B14F-4D97-AF65-F5344CB8AC3E}">
        <p14:creationId xmlns:p14="http://schemas.microsoft.com/office/powerpoint/2010/main" val="13504454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6A918-375F-45E7-AE5D-B5A9FC9A7E6C}"/>
              </a:ext>
            </a:extLst>
          </p:cNvPr>
          <p:cNvSpPr>
            <a:spLocks noGrp="1"/>
          </p:cNvSpPr>
          <p:nvPr>
            <p:ph type="title"/>
          </p:nvPr>
        </p:nvSpPr>
        <p:spPr/>
        <p:txBody>
          <a:bodyPr/>
          <a:lstStyle/>
          <a:p>
            <a:pPr algn="ctr"/>
            <a:r>
              <a:rPr lang="en-US" sz="4400" b="1" dirty="0">
                <a:solidFill>
                  <a:srgbClr val="47165D"/>
                </a:solidFill>
                <a:latin typeface="Aharoni" panose="02010803020104030203" pitchFamily="2" charset="-79"/>
                <a:cs typeface="Aharoni" panose="02010803020104030203" pitchFamily="2" charset="-79"/>
              </a:rPr>
              <a:t>Resources </a:t>
            </a:r>
            <a:endParaRPr lang="en-US" dirty="0"/>
          </a:p>
        </p:txBody>
      </p:sp>
      <p:sp>
        <p:nvSpPr>
          <p:cNvPr id="3" name="Content Placeholder 2">
            <a:extLst>
              <a:ext uri="{FF2B5EF4-FFF2-40B4-BE49-F238E27FC236}">
                <a16:creationId xmlns:a16="http://schemas.microsoft.com/office/drawing/2014/main" id="{15C68E7C-0A1C-4635-A011-3007883AB5C9}"/>
              </a:ext>
            </a:extLst>
          </p:cNvPr>
          <p:cNvSpPr>
            <a:spLocks noGrp="1"/>
          </p:cNvSpPr>
          <p:nvPr>
            <p:ph idx="1"/>
          </p:nvPr>
        </p:nvSpPr>
        <p:spPr/>
        <p:txBody>
          <a:bodyPr>
            <a:normAutofit fontScale="92500" lnSpcReduction="10000"/>
          </a:bodyPr>
          <a:lstStyle/>
          <a:p>
            <a:pPr marL="0" indent="0">
              <a:buNone/>
            </a:pPr>
            <a:r>
              <a:rPr lang="en-US" dirty="0"/>
              <a:t>Consumer Financial Protection Bureau</a:t>
            </a:r>
          </a:p>
          <a:p>
            <a:pPr marL="0" indent="0">
              <a:buNone/>
            </a:pPr>
            <a:r>
              <a:rPr lang="en-US" dirty="0">
                <a:hlinkClick r:id="rId3"/>
              </a:rPr>
              <a:t>https://www.consumerfinance.gov/</a:t>
            </a:r>
            <a:endParaRPr lang="en-US" dirty="0"/>
          </a:p>
          <a:p>
            <a:pPr marL="0" indent="0">
              <a:buNone/>
            </a:pPr>
            <a:r>
              <a:rPr lang="en-US" dirty="0"/>
              <a:t>[County Department on Aging and Disability Services]</a:t>
            </a:r>
          </a:p>
          <a:p>
            <a:pPr marL="0" indent="0">
              <a:buNone/>
            </a:pPr>
            <a:r>
              <a:rPr lang="en-US" dirty="0"/>
              <a:t>[County ADRC]</a:t>
            </a:r>
          </a:p>
          <a:p>
            <a:pPr marL="0" indent="0">
              <a:buNone/>
            </a:pPr>
            <a:r>
              <a:rPr lang="en-US" dirty="0"/>
              <a:t>GWAAR Greater Wisconsin Agency on Aging Resources </a:t>
            </a:r>
          </a:p>
          <a:p>
            <a:pPr marL="0" indent="0">
              <a:buNone/>
            </a:pPr>
            <a:r>
              <a:rPr lang="en-US" dirty="0">
                <a:hlinkClick r:id="rId4"/>
              </a:rPr>
              <a:t>https://gwaar.org/</a:t>
            </a:r>
            <a:endParaRPr lang="en-US" dirty="0"/>
          </a:p>
          <a:p>
            <a:pPr marL="0" indent="0">
              <a:buNone/>
            </a:pPr>
            <a:r>
              <a:rPr lang="en-US" dirty="0"/>
              <a:t>NAPSA National Adult Protective Services Association </a:t>
            </a:r>
          </a:p>
          <a:p>
            <a:pPr marL="0" indent="0">
              <a:buNone/>
            </a:pPr>
            <a:r>
              <a:rPr lang="en-US" dirty="0">
                <a:hlinkClick r:id="rId5"/>
              </a:rPr>
              <a:t>https://www.napsa-now.org/</a:t>
            </a:r>
            <a:endParaRPr lang="en-US" dirty="0"/>
          </a:p>
          <a:p>
            <a:pPr marL="0" indent="0">
              <a:buNone/>
            </a:pPr>
            <a:r>
              <a:rPr lang="en-US" dirty="0"/>
              <a:t>Wisconsin DHS Wisconsin Department of Health Services </a:t>
            </a:r>
            <a:r>
              <a:rPr lang="en-US" dirty="0">
                <a:hlinkClick r:id="rId6"/>
              </a:rPr>
              <a:t>https://www.dhs.wisconsin.gov/</a:t>
            </a:r>
            <a:endParaRPr lang="en-US" dirty="0"/>
          </a:p>
          <a:p>
            <a:pPr marL="0" indent="0">
              <a:buNone/>
            </a:pPr>
            <a:endParaRPr lang="en-US" dirty="0"/>
          </a:p>
          <a:p>
            <a:endParaRPr lang="en-US" dirty="0"/>
          </a:p>
          <a:p>
            <a:endParaRPr lang="en-US" dirty="0"/>
          </a:p>
        </p:txBody>
      </p:sp>
      <p:cxnSp>
        <p:nvCxnSpPr>
          <p:cNvPr id="4" name="Straight Connector 3">
            <a:extLst>
              <a:ext uri="{FF2B5EF4-FFF2-40B4-BE49-F238E27FC236}">
                <a16:creationId xmlns:a16="http://schemas.microsoft.com/office/drawing/2014/main" id="{0DE0B9C8-4EDB-4698-B6AE-ECF7A58B3680}"/>
              </a:ext>
            </a:extLst>
          </p:cNvPr>
          <p:cNvCxnSpPr>
            <a:cxnSpLocks/>
          </p:cNvCxnSpPr>
          <p:nvPr/>
        </p:nvCxnSpPr>
        <p:spPr>
          <a:xfrm>
            <a:off x="694489" y="1461183"/>
            <a:ext cx="10803022" cy="0"/>
          </a:xfrm>
          <a:prstGeom prst="line">
            <a:avLst/>
          </a:prstGeom>
          <a:ln>
            <a:solidFill>
              <a:srgbClr val="805992"/>
            </a:solidFill>
          </a:ln>
        </p:spPr>
        <p:style>
          <a:lnRef idx="1">
            <a:schemeClr val="dk1"/>
          </a:lnRef>
          <a:fillRef idx="0">
            <a:schemeClr val="dk1"/>
          </a:fillRef>
          <a:effectRef idx="0">
            <a:schemeClr val="dk1"/>
          </a:effectRef>
          <a:fontRef idx="minor">
            <a:schemeClr val="tx1"/>
          </a:fontRef>
        </p:style>
      </p:cxnSp>
      <p:pic>
        <p:nvPicPr>
          <p:cNvPr id="6" name="Graphic 5" descr="Employee badge with solid fill">
            <a:extLst>
              <a:ext uri="{FF2B5EF4-FFF2-40B4-BE49-F238E27FC236}">
                <a16:creationId xmlns:a16="http://schemas.microsoft.com/office/drawing/2014/main" id="{566B288F-00E5-4389-B932-3192C75AC50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57120" y="479315"/>
            <a:ext cx="914400" cy="914400"/>
          </a:xfrm>
          <a:prstGeom prst="rect">
            <a:avLst/>
          </a:prstGeom>
        </p:spPr>
      </p:pic>
      <p:pic>
        <p:nvPicPr>
          <p:cNvPr id="8" name="Graphic 7" descr="Internet with solid fill">
            <a:extLst>
              <a:ext uri="{FF2B5EF4-FFF2-40B4-BE49-F238E27FC236}">
                <a16:creationId xmlns:a16="http://schemas.microsoft.com/office/drawing/2014/main" id="{B24B1EF9-0C58-4477-B7B8-5F381279944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625840" y="480743"/>
            <a:ext cx="914400" cy="914400"/>
          </a:xfrm>
          <a:prstGeom prst="rect">
            <a:avLst/>
          </a:prstGeom>
        </p:spPr>
      </p:pic>
      <p:pic>
        <p:nvPicPr>
          <p:cNvPr id="9" name="Picture 8">
            <a:extLst>
              <a:ext uri="{FF2B5EF4-FFF2-40B4-BE49-F238E27FC236}">
                <a16:creationId xmlns:a16="http://schemas.microsoft.com/office/drawing/2014/main" id="{AF7150E1-F39D-4244-8703-8677426EBC6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611235" y="5280221"/>
            <a:ext cx="1485130" cy="1485130"/>
          </a:xfrm>
          <a:prstGeom prst="rect">
            <a:avLst/>
          </a:prstGeom>
        </p:spPr>
      </p:pic>
      <p:sp>
        <p:nvSpPr>
          <p:cNvPr id="5" name="TextBox 4">
            <a:extLst>
              <a:ext uri="{FF2B5EF4-FFF2-40B4-BE49-F238E27FC236}">
                <a16:creationId xmlns:a16="http://schemas.microsoft.com/office/drawing/2014/main" id="{ABA6A443-1D87-4C86-A12C-22D6F4517D5B}"/>
              </a:ext>
            </a:extLst>
          </p:cNvPr>
          <p:cNvSpPr txBox="1"/>
          <p:nvPr/>
        </p:nvSpPr>
        <p:spPr>
          <a:xfrm>
            <a:off x="838200" y="6176963"/>
            <a:ext cx="9773035" cy="923330"/>
          </a:xfrm>
          <a:prstGeom prst="rect">
            <a:avLst/>
          </a:prstGeom>
          <a:noFill/>
        </p:spPr>
        <p:txBody>
          <a:bodyPr wrap="square" rtlCol="0">
            <a:spAutoFit/>
          </a:bodyPr>
          <a:lstStyle/>
          <a:p>
            <a:r>
              <a:rPr lang="en-US" dirty="0" err="1">
                <a:effectLst/>
              </a:rPr>
              <a:t>LaCaze</a:t>
            </a:r>
            <a:r>
              <a:rPr lang="en-US" dirty="0">
                <a:effectLst/>
              </a:rPr>
              <a:t>, D., &amp; </a:t>
            </a:r>
            <a:r>
              <a:rPr lang="en-US" dirty="0" err="1">
                <a:effectLst/>
              </a:rPr>
              <a:t>Flater</a:t>
            </a:r>
            <a:r>
              <a:rPr lang="en-US" dirty="0">
                <a:effectLst/>
              </a:rPr>
              <a:t>, C. (2023, November). Milwaukee County Enhanced Multi-Disciplinary Team 2023. Milwaukee; Milwaukee County Aging and Disabilities Services. </a:t>
            </a:r>
          </a:p>
          <a:p>
            <a:endParaRPr lang="en-US" dirty="0"/>
          </a:p>
        </p:txBody>
      </p:sp>
    </p:spTree>
    <p:extLst>
      <p:ext uri="{BB962C8B-B14F-4D97-AF65-F5344CB8AC3E}">
        <p14:creationId xmlns:p14="http://schemas.microsoft.com/office/powerpoint/2010/main" val="29433223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96467-C2B2-4FDD-A77F-FB452124A3A8}"/>
              </a:ext>
            </a:extLst>
          </p:cNvPr>
          <p:cNvSpPr>
            <a:spLocks noGrp="1"/>
          </p:cNvSpPr>
          <p:nvPr>
            <p:ph type="title"/>
          </p:nvPr>
        </p:nvSpPr>
        <p:spPr/>
        <p:txBody>
          <a:bodyPr>
            <a:normAutofit/>
          </a:bodyPr>
          <a:lstStyle/>
          <a:p>
            <a:pPr algn="ctr"/>
            <a:r>
              <a:rPr lang="en-US" sz="4800" b="1" dirty="0">
                <a:solidFill>
                  <a:srgbClr val="47165D"/>
                </a:solidFill>
                <a:latin typeface="Aharoni" panose="02010803020104030203" pitchFamily="2" charset="-79"/>
                <a:cs typeface="Aharoni" panose="02010803020104030203" pitchFamily="2" charset="-79"/>
              </a:rPr>
              <a:t>Next Meeting</a:t>
            </a:r>
          </a:p>
        </p:txBody>
      </p:sp>
      <p:sp>
        <p:nvSpPr>
          <p:cNvPr id="3" name="Content Placeholder 2">
            <a:extLst>
              <a:ext uri="{FF2B5EF4-FFF2-40B4-BE49-F238E27FC236}">
                <a16:creationId xmlns:a16="http://schemas.microsoft.com/office/drawing/2014/main" id="{98EE1D10-0F22-4790-BDF4-FDAA93C1D095}"/>
              </a:ext>
            </a:extLst>
          </p:cNvPr>
          <p:cNvSpPr>
            <a:spLocks noGrp="1"/>
          </p:cNvSpPr>
          <p:nvPr>
            <p:ph idx="1"/>
          </p:nvPr>
        </p:nvSpPr>
        <p:spPr/>
        <p:txBody>
          <a:bodyPr/>
          <a:lstStyle/>
          <a:p>
            <a:pPr marL="0" indent="0" algn="ctr">
              <a:buNone/>
            </a:pPr>
            <a:endParaRPr lang="en-US" dirty="0"/>
          </a:p>
          <a:p>
            <a:pPr marL="0" indent="0" algn="ctr">
              <a:buNone/>
            </a:pPr>
            <a:r>
              <a:rPr lang="en-US" sz="3600" dirty="0"/>
              <a:t>[Day and Date]</a:t>
            </a:r>
          </a:p>
          <a:p>
            <a:pPr marL="0" indent="0" algn="ctr">
              <a:buNone/>
            </a:pPr>
            <a:r>
              <a:rPr lang="en-US" sz="3600" dirty="0"/>
              <a:t>[Time]</a:t>
            </a:r>
          </a:p>
          <a:p>
            <a:pPr marL="0" indent="0" algn="ctr">
              <a:buNone/>
            </a:pPr>
            <a:r>
              <a:rPr lang="en-US" dirty="0"/>
              <a:t>[Modality—in person, Zoom, Teams…]</a:t>
            </a:r>
          </a:p>
          <a:p>
            <a:pPr marL="0" indent="0" algn="ctr">
              <a:buNone/>
            </a:pPr>
            <a:endParaRPr lang="en-US" sz="4400" dirty="0"/>
          </a:p>
          <a:p>
            <a:pPr marL="0" indent="0" algn="ctr">
              <a:buNone/>
            </a:pPr>
            <a:r>
              <a:rPr lang="en-US" sz="2000" i="1" dirty="0"/>
              <a:t>Please contact [chairperson] and [chairperson] with any questions and/or membership referrals</a:t>
            </a:r>
          </a:p>
        </p:txBody>
      </p:sp>
      <p:cxnSp>
        <p:nvCxnSpPr>
          <p:cNvPr id="5" name="Straight Connector 4">
            <a:extLst>
              <a:ext uri="{FF2B5EF4-FFF2-40B4-BE49-F238E27FC236}">
                <a16:creationId xmlns:a16="http://schemas.microsoft.com/office/drawing/2014/main" id="{D791731D-9E5F-45D1-A13D-1EF03AF8106A}"/>
              </a:ext>
            </a:extLst>
          </p:cNvPr>
          <p:cNvCxnSpPr/>
          <p:nvPr/>
        </p:nvCxnSpPr>
        <p:spPr>
          <a:xfrm>
            <a:off x="1035269" y="1534510"/>
            <a:ext cx="10121462" cy="0"/>
          </a:xfrm>
          <a:prstGeom prst="line">
            <a:avLst/>
          </a:prstGeom>
          <a:ln>
            <a:solidFill>
              <a:srgbClr val="805992"/>
            </a:solidFill>
          </a:ln>
        </p:spPr>
        <p:style>
          <a:lnRef idx="1">
            <a:schemeClr val="dk1"/>
          </a:lnRef>
          <a:fillRef idx="0">
            <a:schemeClr val="dk1"/>
          </a:fillRef>
          <a:effectRef idx="0">
            <a:schemeClr val="dk1"/>
          </a:effectRef>
          <a:fontRef idx="minor">
            <a:schemeClr val="tx1"/>
          </a:fontRef>
        </p:style>
      </p:cxnSp>
      <p:pic>
        <p:nvPicPr>
          <p:cNvPr id="6" name="Picture 5">
            <a:extLst>
              <a:ext uri="{FF2B5EF4-FFF2-40B4-BE49-F238E27FC236}">
                <a16:creationId xmlns:a16="http://schemas.microsoft.com/office/drawing/2014/main" id="{42EEEAD0-2A90-4539-9874-1C6244321F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11235" y="5280221"/>
            <a:ext cx="1485130" cy="1485130"/>
          </a:xfrm>
          <a:prstGeom prst="rect">
            <a:avLst/>
          </a:prstGeom>
        </p:spPr>
      </p:pic>
      <p:pic>
        <p:nvPicPr>
          <p:cNvPr id="8" name="Graphic 7" descr="Daily calendar with solid fill">
            <a:extLst>
              <a:ext uri="{FF2B5EF4-FFF2-40B4-BE49-F238E27FC236}">
                <a16:creationId xmlns:a16="http://schemas.microsoft.com/office/drawing/2014/main" id="{4FD223BF-A3F3-4042-B5ED-9F283945409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199372" y="419984"/>
            <a:ext cx="914400" cy="914400"/>
          </a:xfrm>
          <a:prstGeom prst="rect">
            <a:avLst/>
          </a:prstGeom>
        </p:spPr>
      </p:pic>
      <p:pic>
        <p:nvPicPr>
          <p:cNvPr id="10" name="Graphic 9" descr="Clock with solid fill">
            <a:extLst>
              <a:ext uri="{FF2B5EF4-FFF2-40B4-BE49-F238E27FC236}">
                <a16:creationId xmlns:a16="http://schemas.microsoft.com/office/drawing/2014/main" id="{C06A4F72-78B5-4D48-965F-D43B7BB9007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078228" y="485173"/>
            <a:ext cx="914400" cy="914400"/>
          </a:xfrm>
          <a:prstGeom prst="rect">
            <a:avLst/>
          </a:prstGeom>
        </p:spPr>
      </p:pic>
    </p:spTree>
    <p:extLst>
      <p:ext uri="{BB962C8B-B14F-4D97-AF65-F5344CB8AC3E}">
        <p14:creationId xmlns:p14="http://schemas.microsoft.com/office/powerpoint/2010/main" val="34459654"/>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4CB18-A153-4749-8B74-C1CD51F2EDC9}"/>
              </a:ext>
            </a:extLst>
          </p:cNvPr>
          <p:cNvSpPr>
            <a:spLocks noGrp="1"/>
          </p:cNvSpPr>
          <p:nvPr>
            <p:ph type="title"/>
          </p:nvPr>
        </p:nvSpPr>
        <p:spPr/>
        <p:txBody>
          <a:bodyPr>
            <a:normAutofit/>
          </a:bodyPr>
          <a:lstStyle/>
          <a:p>
            <a:pPr algn="ctr"/>
            <a:r>
              <a:rPr lang="en-US" sz="4800" b="1" dirty="0">
                <a:solidFill>
                  <a:srgbClr val="47165D"/>
                </a:solidFill>
                <a:latin typeface="Aharoni" panose="02010803020104030203" pitchFamily="2" charset="-79"/>
                <a:cs typeface="Aharoni" panose="02010803020104030203" pitchFamily="2" charset="-79"/>
              </a:rPr>
              <a:t>Meeting Objectives</a:t>
            </a:r>
          </a:p>
        </p:txBody>
      </p:sp>
      <p:sp>
        <p:nvSpPr>
          <p:cNvPr id="3" name="Content Placeholder 2">
            <a:extLst>
              <a:ext uri="{FF2B5EF4-FFF2-40B4-BE49-F238E27FC236}">
                <a16:creationId xmlns:a16="http://schemas.microsoft.com/office/drawing/2014/main" id="{64C0712D-49E9-4A9F-B13E-A09F272860DE}"/>
              </a:ext>
            </a:extLst>
          </p:cNvPr>
          <p:cNvSpPr>
            <a:spLocks noGrp="1"/>
          </p:cNvSpPr>
          <p:nvPr>
            <p:ph sz="half" idx="1"/>
          </p:nvPr>
        </p:nvSpPr>
        <p:spPr/>
        <p:txBody>
          <a:bodyPr>
            <a:normAutofit/>
          </a:bodyPr>
          <a:lstStyle/>
          <a:p>
            <a:r>
              <a:rPr lang="en-US" dirty="0"/>
              <a:t>Welcome and Introductions</a:t>
            </a:r>
          </a:p>
          <a:p>
            <a:pPr lvl="1"/>
            <a:r>
              <a:rPr lang="en-US" dirty="0"/>
              <a:t>Introductions</a:t>
            </a:r>
          </a:p>
          <a:p>
            <a:pPr lvl="1"/>
            <a:r>
              <a:rPr lang="en-US" dirty="0"/>
              <a:t>EDRT Mission, Vision, Objectives</a:t>
            </a:r>
          </a:p>
          <a:p>
            <a:pPr lvl="1"/>
            <a:r>
              <a:rPr lang="en-US" dirty="0"/>
              <a:t>MOU and Confidentiality</a:t>
            </a:r>
          </a:p>
          <a:p>
            <a:r>
              <a:rPr lang="en-US" dirty="0"/>
              <a:t>Housekeeping</a:t>
            </a:r>
          </a:p>
          <a:p>
            <a:r>
              <a:rPr lang="en-US" dirty="0"/>
              <a:t>Case Review</a:t>
            </a:r>
          </a:p>
          <a:p>
            <a:r>
              <a:rPr lang="en-US" dirty="0"/>
              <a:t>Education</a:t>
            </a:r>
          </a:p>
          <a:p>
            <a:r>
              <a:rPr lang="en-US" dirty="0"/>
              <a:t>Open Discussion</a:t>
            </a:r>
          </a:p>
          <a:p>
            <a:r>
              <a:rPr lang="en-US" dirty="0"/>
              <a:t>Next Meeting</a:t>
            </a:r>
          </a:p>
          <a:p>
            <a:pPr marL="457200" lvl="1" indent="0">
              <a:buNone/>
            </a:pPr>
            <a:endParaRPr lang="en-US" dirty="0"/>
          </a:p>
          <a:p>
            <a:pPr lvl="1"/>
            <a:endParaRPr lang="en-US" dirty="0"/>
          </a:p>
        </p:txBody>
      </p:sp>
      <p:pic>
        <p:nvPicPr>
          <p:cNvPr id="7" name="Content Placeholder 6">
            <a:extLst>
              <a:ext uri="{FF2B5EF4-FFF2-40B4-BE49-F238E27FC236}">
                <a16:creationId xmlns:a16="http://schemas.microsoft.com/office/drawing/2014/main" id="{00345D63-BBD8-418C-AEFB-84CFFCD6B28A}"/>
              </a:ext>
            </a:extLst>
          </p:cNvPr>
          <p:cNvPicPr>
            <a:picLocks noGrp="1" noChangeAspect="1"/>
          </p:cNvPicPr>
          <p:nvPr>
            <p:ph sz="half" idx="2"/>
          </p:nvPr>
        </p:nvPicPr>
        <p:blipFill>
          <a:blip r:embed="rId3"/>
          <a:stretch>
            <a:fillRect/>
          </a:stretch>
        </p:blipFill>
        <p:spPr>
          <a:xfrm>
            <a:off x="6479630" y="1823169"/>
            <a:ext cx="4874170" cy="4942182"/>
          </a:xfrm>
        </p:spPr>
      </p:pic>
      <p:cxnSp>
        <p:nvCxnSpPr>
          <p:cNvPr id="5" name="Straight Connector 4">
            <a:extLst>
              <a:ext uri="{FF2B5EF4-FFF2-40B4-BE49-F238E27FC236}">
                <a16:creationId xmlns:a16="http://schemas.microsoft.com/office/drawing/2014/main" id="{51ABA268-5CE0-4372-9C63-08FB25DB0653}"/>
              </a:ext>
            </a:extLst>
          </p:cNvPr>
          <p:cNvCxnSpPr/>
          <p:nvPr/>
        </p:nvCxnSpPr>
        <p:spPr>
          <a:xfrm>
            <a:off x="1030014" y="1576551"/>
            <a:ext cx="10121462" cy="0"/>
          </a:xfrm>
          <a:prstGeom prst="line">
            <a:avLst/>
          </a:prstGeom>
          <a:ln>
            <a:solidFill>
              <a:srgbClr val="805992"/>
            </a:solidFill>
          </a:ln>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C03002F6-8487-4E70-91E2-DE76A5750A04}"/>
              </a:ext>
            </a:extLst>
          </p:cNvPr>
          <p:cNvSpPr txBox="1"/>
          <p:nvPr/>
        </p:nvSpPr>
        <p:spPr>
          <a:xfrm>
            <a:off x="838200" y="6398475"/>
            <a:ext cx="9398000" cy="369332"/>
          </a:xfrm>
          <a:prstGeom prst="rect">
            <a:avLst/>
          </a:prstGeom>
          <a:noFill/>
        </p:spPr>
        <p:txBody>
          <a:bodyPr wrap="square" rtlCol="0">
            <a:spAutoFit/>
          </a:bodyPr>
          <a:lstStyle/>
          <a:p>
            <a:r>
              <a:rPr lang="en-US" i="1" dirty="0"/>
              <a:t>EDRT members and guests respect all disclosures and discussions by maintaining confidentiality.</a:t>
            </a:r>
          </a:p>
        </p:txBody>
      </p:sp>
      <p:pic>
        <p:nvPicPr>
          <p:cNvPr id="6" name="Picture 5">
            <a:extLst>
              <a:ext uri="{FF2B5EF4-FFF2-40B4-BE49-F238E27FC236}">
                <a16:creationId xmlns:a16="http://schemas.microsoft.com/office/drawing/2014/main" id="{4118E167-502A-44CA-8FAE-8ACAE0458B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11235" y="5280221"/>
            <a:ext cx="1485130" cy="1485130"/>
          </a:xfrm>
          <a:prstGeom prst="rect">
            <a:avLst/>
          </a:prstGeom>
        </p:spPr>
      </p:pic>
    </p:spTree>
    <p:extLst>
      <p:ext uri="{BB962C8B-B14F-4D97-AF65-F5344CB8AC3E}">
        <p14:creationId xmlns:p14="http://schemas.microsoft.com/office/powerpoint/2010/main" val="27927644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5117D-8FAE-A543-8032-AF0B76B37227}"/>
              </a:ext>
            </a:extLst>
          </p:cNvPr>
          <p:cNvSpPr>
            <a:spLocks noGrp="1"/>
          </p:cNvSpPr>
          <p:nvPr>
            <p:ph type="title"/>
          </p:nvPr>
        </p:nvSpPr>
        <p:spPr/>
        <p:txBody>
          <a:bodyPr/>
          <a:lstStyle/>
          <a:p>
            <a:pPr algn="ctr"/>
            <a:r>
              <a:rPr lang="en-US" sz="4400" b="1" dirty="0">
                <a:solidFill>
                  <a:srgbClr val="47165D"/>
                </a:solidFill>
                <a:latin typeface="Aharoni" panose="02010803020104030203" pitchFamily="2" charset="-79"/>
                <a:cs typeface="Aharoni" panose="02010803020104030203" pitchFamily="2" charset="-79"/>
              </a:rPr>
              <a:t>Zoom Platform Reminders</a:t>
            </a:r>
            <a:endParaRPr lang="en-US" dirty="0">
              <a:solidFill>
                <a:srgbClr val="805992"/>
              </a:solidFill>
              <a:latin typeface="Aharoni" panose="02010803020104030203" pitchFamily="2" charset="-79"/>
              <a:cs typeface="Aharoni" panose="02010803020104030203" pitchFamily="2" charset="-79"/>
            </a:endParaRPr>
          </a:p>
        </p:txBody>
      </p:sp>
      <p:pic>
        <p:nvPicPr>
          <p:cNvPr id="5" name="Content Placeholder 4">
            <a:extLst>
              <a:ext uri="{FF2B5EF4-FFF2-40B4-BE49-F238E27FC236}">
                <a16:creationId xmlns:a16="http://schemas.microsoft.com/office/drawing/2014/main" id="{DD53BACC-E856-6944-B4CB-BD629120D85E}"/>
              </a:ext>
            </a:extLst>
          </p:cNvPr>
          <p:cNvPicPr>
            <a:picLocks noGrp="1" noChangeAspect="1"/>
          </p:cNvPicPr>
          <p:nvPr>
            <p:ph idx="1"/>
          </p:nvPr>
        </p:nvPicPr>
        <p:blipFill>
          <a:blip r:embed="rId3"/>
          <a:stretch>
            <a:fillRect/>
          </a:stretch>
        </p:blipFill>
        <p:spPr>
          <a:xfrm>
            <a:off x="687377" y="3496252"/>
            <a:ext cx="10865814" cy="685810"/>
          </a:xfrm>
        </p:spPr>
      </p:pic>
      <p:sp>
        <p:nvSpPr>
          <p:cNvPr id="6" name="TextBox 5">
            <a:extLst>
              <a:ext uri="{FF2B5EF4-FFF2-40B4-BE49-F238E27FC236}">
                <a16:creationId xmlns:a16="http://schemas.microsoft.com/office/drawing/2014/main" id="{CAD3551D-E4D4-3247-8DCD-AFF675F0ADED}"/>
              </a:ext>
            </a:extLst>
          </p:cNvPr>
          <p:cNvSpPr txBox="1"/>
          <p:nvPr/>
        </p:nvSpPr>
        <p:spPr>
          <a:xfrm>
            <a:off x="687377" y="1756814"/>
            <a:ext cx="1984094" cy="923330"/>
          </a:xfrm>
          <a:prstGeom prst="rect">
            <a:avLst/>
          </a:prstGeom>
          <a:noFill/>
        </p:spPr>
        <p:txBody>
          <a:bodyPr wrap="square" rtlCol="0">
            <a:spAutoFit/>
          </a:bodyPr>
          <a:lstStyle/>
          <a:p>
            <a:r>
              <a:rPr lang="en-US" dirty="0"/>
              <a:t>Use to mute </a:t>
            </a:r>
          </a:p>
          <a:p>
            <a:r>
              <a:rPr lang="en-US" dirty="0"/>
              <a:t>Or unmute yourself.</a:t>
            </a:r>
          </a:p>
        </p:txBody>
      </p:sp>
      <p:sp>
        <p:nvSpPr>
          <p:cNvPr id="7" name="Down Arrow 6">
            <a:extLst>
              <a:ext uri="{FF2B5EF4-FFF2-40B4-BE49-F238E27FC236}">
                <a16:creationId xmlns:a16="http://schemas.microsoft.com/office/drawing/2014/main" id="{373E5DBC-9104-6A46-80B7-9DE5F4F2F6B1}"/>
              </a:ext>
            </a:extLst>
          </p:cNvPr>
          <p:cNvSpPr/>
          <p:nvPr/>
        </p:nvSpPr>
        <p:spPr>
          <a:xfrm>
            <a:off x="1159517" y="2756545"/>
            <a:ext cx="244157" cy="685810"/>
          </a:xfrm>
          <a:prstGeom prst="downArrow">
            <a:avLst/>
          </a:prstGeom>
          <a:solidFill>
            <a:srgbClr val="805992"/>
          </a:solidFill>
          <a:ln>
            <a:solidFill>
              <a:srgbClr val="8059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BD427B3-6AE5-2443-B7D0-A3327C0FE9D7}"/>
              </a:ext>
            </a:extLst>
          </p:cNvPr>
          <p:cNvSpPr txBox="1"/>
          <p:nvPr/>
        </p:nvSpPr>
        <p:spPr>
          <a:xfrm>
            <a:off x="1499585" y="5001458"/>
            <a:ext cx="1345324" cy="923330"/>
          </a:xfrm>
          <a:prstGeom prst="rect">
            <a:avLst/>
          </a:prstGeom>
          <a:noFill/>
        </p:spPr>
        <p:txBody>
          <a:bodyPr wrap="square" rtlCol="0">
            <a:spAutoFit/>
          </a:bodyPr>
          <a:lstStyle/>
          <a:p>
            <a:r>
              <a:rPr lang="en-US" dirty="0"/>
              <a:t>Use to start or stop your video.</a:t>
            </a:r>
          </a:p>
        </p:txBody>
      </p:sp>
      <p:sp>
        <p:nvSpPr>
          <p:cNvPr id="10" name="Up Arrow 9">
            <a:extLst>
              <a:ext uri="{FF2B5EF4-FFF2-40B4-BE49-F238E27FC236}">
                <a16:creationId xmlns:a16="http://schemas.microsoft.com/office/drawing/2014/main" id="{075B2683-7949-9C44-8977-282BB3AE93E8}"/>
              </a:ext>
            </a:extLst>
          </p:cNvPr>
          <p:cNvSpPr/>
          <p:nvPr/>
        </p:nvSpPr>
        <p:spPr>
          <a:xfrm>
            <a:off x="1937311" y="4246267"/>
            <a:ext cx="336331" cy="685810"/>
          </a:xfrm>
          <a:prstGeom prst="upArrow">
            <a:avLst/>
          </a:prstGeom>
          <a:solidFill>
            <a:srgbClr val="805992"/>
          </a:solidFill>
          <a:ln>
            <a:solidFill>
              <a:srgbClr val="8059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96D11EE-BCA0-5D49-86C8-DE851CDA2E47}"/>
              </a:ext>
            </a:extLst>
          </p:cNvPr>
          <p:cNvSpPr txBox="1"/>
          <p:nvPr/>
        </p:nvSpPr>
        <p:spPr>
          <a:xfrm>
            <a:off x="5842825" y="1721352"/>
            <a:ext cx="1744717" cy="923330"/>
          </a:xfrm>
          <a:prstGeom prst="rect">
            <a:avLst/>
          </a:prstGeom>
          <a:noFill/>
        </p:spPr>
        <p:txBody>
          <a:bodyPr wrap="square" rtlCol="0">
            <a:spAutoFit/>
          </a:bodyPr>
          <a:lstStyle/>
          <a:p>
            <a:r>
              <a:rPr lang="en-US" dirty="0"/>
              <a:t>Chat box will be saved as record of meeting.</a:t>
            </a:r>
          </a:p>
        </p:txBody>
      </p:sp>
      <p:sp>
        <p:nvSpPr>
          <p:cNvPr id="12" name="Down Arrow 11">
            <a:extLst>
              <a:ext uri="{FF2B5EF4-FFF2-40B4-BE49-F238E27FC236}">
                <a16:creationId xmlns:a16="http://schemas.microsoft.com/office/drawing/2014/main" id="{55222FCB-380C-B440-8C89-B97FBD010CC1}"/>
              </a:ext>
            </a:extLst>
          </p:cNvPr>
          <p:cNvSpPr/>
          <p:nvPr/>
        </p:nvSpPr>
        <p:spPr>
          <a:xfrm>
            <a:off x="6593106" y="2843355"/>
            <a:ext cx="244157" cy="585645"/>
          </a:xfrm>
          <a:prstGeom prst="downArrow">
            <a:avLst/>
          </a:prstGeom>
          <a:solidFill>
            <a:srgbClr val="805992"/>
          </a:solidFill>
          <a:ln>
            <a:solidFill>
              <a:srgbClr val="8059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FEA58AF-7118-7C40-BD4B-5566612DA099}"/>
              </a:ext>
            </a:extLst>
          </p:cNvPr>
          <p:cNvSpPr txBox="1"/>
          <p:nvPr/>
        </p:nvSpPr>
        <p:spPr>
          <a:xfrm>
            <a:off x="6593106" y="4862176"/>
            <a:ext cx="2643399" cy="923330"/>
          </a:xfrm>
          <a:prstGeom prst="rect">
            <a:avLst/>
          </a:prstGeom>
          <a:noFill/>
        </p:spPr>
        <p:txBody>
          <a:bodyPr wrap="square" rtlCol="0">
            <a:spAutoFit/>
          </a:bodyPr>
          <a:lstStyle/>
          <a:p>
            <a:r>
              <a:rPr lang="en-US" dirty="0"/>
              <a:t>Use to share your screen when needed for purpose of meeting.</a:t>
            </a:r>
          </a:p>
        </p:txBody>
      </p:sp>
      <p:sp>
        <p:nvSpPr>
          <p:cNvPr id="14" name="Up Arrow 13">
            <a:extLst>
              <a:ext uri="{FF2B5EF4-FFF2-40B4-BE49-F238E27FC236}">
                <a16:creationId xmlns:a16="http://schemas.microsoft.com/office/drawing/2014/main" id="{CF003FC2-8B0A-244F-8A4D-013E9F7A4669}"/>
              </a:ext>
            </a:extLst>
          </p:cNvPr>
          <p:cNvSpPr/>
          <p:nvPr/>
        </p:nvSpPr>
        <p:spPr>
          <a:xfrm>
            <a:off x="7534621" y="4246267"/>
            <a:ext cx="336331" cy="531691"/>
          </a:xfrm>
          <a:prstGeom prst="upArrow">
            <a:avLst/>
          </a:prstGeom>
          <a:solidFill>
            <a:srgbClr val="805992"/>
          </a:solidFill>
          <a:ln>
            <a:solidFill>
              <a:srgbClr val="8059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F35F6069-B72B-4729-9806-2153C5F6F75F}"/>
              </a:ext>
            </a:extLst>
          </p:cNvPr>
          <p:cNvCxnSpPr/>
          <p:nvPr/>
        </p:nvCxnSpPr>
        <p:spPr>
          <a:xfrm>
            <a:off x="1030014" y="1576551"/>
            <a:ext cx="10121462" cy="0"/>
          </a:xfrm>
          <a:prstGeom prst="line">
            <a:avLst/>
          </a:prstGeom>
          <a:ln>
            <a:solidFill>
              <a:srgbClr val="805992"/>
            </a:solidFill>
          </a:ln>
        </p:spPr>
        <p:style>
          <a:lnRef idx="1">
            <a:schemeClr val="dk1"/>
          </a:lnRef>
          <a:fillRef idx="0">
            <a:schemeClr val="dk1"/>
          </a:fillRef>
          <a:effectRef idx="0">
            <a:schemeClr val="dk1"/>
          </a:effectRef>
          <a:fontRef idx="minor">
            <a:schemeClr val="tx1"/>
          </a:fontRef>
        </p:style>
      </p:cxnSp>
      <p:pic>
        <p:nvPicPr>
          <p:cNvPr id="16" name="Picture 15">
            <a:extLst>
              <a:ext uri="{FF2B5EF4-FFF2-40B4-BE49-F238E27FC236}">
                <a16:creationId xmlns:a16="http://schemas.microsoft.com/office/drawing/2014/main" id="{09E89169-3B7A-4120-91C3-FD75376BBC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11235" y="5280221"/>
            <a:ext cx="1485130" cy="1485130"/>
          </a:xfrm>
          <a:prstGeom prst="rect">
            <a:avLst/>
          </a:prstGeom>
        </p:spPr>
      </p:pic>
      <p:sp>
        <p:nvSpPr>
          <p:cNvPr id="17" name="TextBox 16">
            <a:extLst>
              <a:ext uri="{FF2B5EF4-FFF2-40B4-BE49-F238E27FC236}">
                <a16:creationId xmlns:a16="http://schemas.microsoft.com/office/drawing/2014/main" id="{408D7F2E-AFE9-4A38-97B2-06E494F21C47}"/>
              </a:ext>
            </a:extLst>
          </p:cNvPr>
          <p:cNvSpPr txBox="1"/>
          <p:nvPr/>
        </p:nvSpPr>
        <p:spPr>
          <a:xfrm>
            <a:off x="687377" y="6308209"/>
            <a:ext cx="8913823" cy="369332"/>
          </a:xfrm>
          <a:prstGeom prst="rect">
            <a:avLst/>
          </a:prstGeom>
          <a:noFill/>
        </p:spPr>
        <p:txBody>
          <a:bodyPr wrap="square">
            <a:spAutoFit/>
          </a:bodyPr>
          <a:lstStyle/>
          <a:p>
            <a:r>
              <a:rPr lang="en-US" dirty="0">
                <a:effectLst/>
              </a:rPr>
              <a:t>Emer, L., &amp; O’Brien, M. (2020). (rep.). </a:t>
            </a:r>
            <a:r>
              <a:rPr lang="en-US" i="1" dirty="0">
                <a:effectLst/>
              </a:rPr>
              <a:t>Wisconsin Overdose Fatality Review</a:t>
            </a:r>
            <a:r>
              <a:rPr lang="en-US" dirty="0">
                <a:effectLst/>
              </a:rPr>
              <a:t> (Vol. 2.0, pp. 1–40). </a:t>
            </a:r>
          </a:p>
        </p:txBody>
      </p:sp>
    </p:spTree>
    <p:extLst>
      <p:ext uri="{BB962C8B-B14F-4D97-AF65-F5344CB8AC3E}">
        <p14:creationId xmlns:p14="http://schemas.microsoft.com/office/powerpoint/2010/main" val="2143868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DA236-372A-4B7B-B106-0D9F53A33C26}"/>
              </a:ext>
            </a:extLst>
          </p:cNvPr>
          <p:cNvSpPr>
            <a:spLocks noGrp="1"/>
          </p:cNvSpPr>
          <p:nvPr>
            <p:ph type="title"/>
          </p:nvPr>
        </p:nvSpPr>
        <p:spPr/>
        <p:txBody>
          <a:bodyPr>
            <a:normAutofit/>
          </a:bodyPr>
          <a:lstStyle/>
          <a:p>
            <a:pPr algn="ctr"/>
            <a:r>
              <a:rPr lang="en-US" sz="4800" b="1" dirty="0">
                <a:solidFill>
                  <a:srgbClr val="47165D"/>
                </a:solidFill>
                <a:latin typeface="Aharoni" panose="02010803020104030203" pitchFamily="2" charset="-79"/>
                <a:cs typeface="Aharoni" panose="02010803020104030203" pitchFamily="2" charset="-79"/>
              </a:rPr>
              <a:t>Introductions</a:t>
            </a:r>
          </a:p>
        </p:txBody>
      </p:sp>
      <p:sp>
        <p:nvSpPr>
          <p:cNvPr id="3" name="Content Placeholder 2">
            <a:extLst>
              <a:ext uri="{FF2B5EF4-FFF2-40B4-BE49-F238E27FC236}">
                <a16:creationId xmlns:a16="http://schemas.microsoft.com/office/drawing/2014/main" id="{C98A8A2D-8518-42FA-8633-FD7BBA62BEE6}"/>
              </a:ext>
            </a:extLst>
          </p:cNvPr>
          <p:cNvSpPr>
            <a:spLocks noGrp="1"/>
          </p:cNvSpPr>
          <p:nvPr>
            <p:ph sz="half" idx="1"/>
          </p:nvPr>
        </p:nvSpPr>
        <p:spPr/>
        <p:txBody>
          <a:bodyPr>
            <a:normAutofit/>
          </a:bodyPr>
          <a:lstStyle/>
          <a:p>
            <a:r>
              <a:rPr lang="en-US" dirty="0"/>
              <a:t>State your full name</a:t>
            </a:r>
          </a:p>
          <a:p>
            <a:r>
              <a:rPr lang="en-US" dirty="0"/>
              <a:t>Title</a:t>
            </a:r>
          </a:p>
          <a:p>
            <a:r>
              <a:rPr lang="en-US" dirty="0"/>
              <a:t>Organization</a:t>
            </a:r>
          </a:p>
          <a:p>
            <a:pPr marL="0" indent="0">
              <a:buNone/>
            </a:pPr>
            <a:endParaRPr lang="en-US" dirty="0"/>
          </a:p>
        </p:txBody>
      </p:sp>
      <p:sp>
        <p:nvSpPr>
          <p:cNvPr id="4" name="Content Placeholder 3">
            <a:extLst>
              <a:ext uri="{FF2B5EF4-FFF2-40B4-BE49-F238E27FC236}">
                <a16:creationId xmlns:a16="http://schemas.microsoft.com/office/drawing/2014/main" id="{675B5AEB-FCD5-408E-BEE0-A9AED80FB986}"/>
              </a:ext>
            </a:extLst>
          </p:cNvPr>
          <p:cNvSpPr>
            <a:spLocks noGrp="1"/>
          </p:cNvSpPr>
          <p:nvPr>
            <p:ph sz="half" idx="2"/>
          </p:nvPr>
        </p:nvSpPr>
        <p:spPr/>
        <p:txBody>
          <a:bodyPr>
            <a:normAutofit/>
          </a:bodyPr>
          <a:lstStyle/>
          <a:p>
            <a:r>
              <a:rPr lang="en-US" dirty="0"/>
              <a:t>Please rename yourself </a:t>
            </a:r>
          </a:p>
          <a:p>
            <a:r>
              <a:rPr lang="en-US" dirty="0"/>
              <a:t>Toggle over your name OR go to ‘participants’ at the bottom of the screen</a:t>
            </a:r>
          </a:p>
          <a:p>
            <a:pPr lvl="1"/>
            <a:r>
              <a:rPr lang="en-US" dirty="0"/>
              <a:t>Click on the ellipses (three dots) to the right of your name</a:t>
            </a:r>
          </a:p>
          <a:p>
            <a:pPr lvl="1"/>
            <a:r>
              <a:rPr lang="en-US" dirty="0"/>
              <a:t>Select  ‘rename’</a:t>
            </a:r>
          </a:p>
          <a:p>
            <a:pPr lvl="1"/>
            <a:r>
              <a:rPr lang="en-US" dirty="0"/>
              <a:t>Type in your full name and your organization</a:t>
            </a:r>
          </a:p>
          <a:p>
            <a:pPr lvl="1"/>
            <a:r>
              <a:rPr lang="en-US" dirty="0" err="1"/>
              <a:t>Ie</a:t>
            </a:r>
            <a:r>
              <a:rPr lang="en-US" dirty="0"/>
              <a:t>. </a:t>
            </a:r>
          </a:p>
          <a:p>
            <a:pPr lvl="2"/>
            <a:r>
              <a:rPr lang="en-US" dirty="0"/>
              <a:t>Ellen Example, APS</a:t>
            </a:r>
          </a:p>
        </p:txBody>
      </p:sp>
      <p:cxnSp>
        <p:nvCxnSpPr>
          <p:cNvPr id="5" name="Straight Connector 4">
            <a:extLst>
              <a:ext uri="{FF2B5EF4-FFF2-40B4-BE49-F238E27FC236}">
                <a16:creationId xmlns:a16="http://schemas.microsoft.com/office/drawing/2014/main" id="{4EFFD14C-AFD1-4750-81A0-34262528403F}"/>
              </a:ext>
            </a:extLst>
          </p:cNvPr>
          <p:cNvCxnSpPr/>
          <p:nvPr/>
        </p:nvCxnSpPr>
        <p:spPr>
          <a:xfrm>
            <a:off x="1030014" y="1576551"/>
            <a:ext cx="10121462" cy="0"/>
          </a:xfrm>
          <a:prstGeom prst="line">
            <a:avLst/>
          </a:prstGeom>
          <a:ln>
            <a:solidFill>
              <a:srgbClr val="805992"/>
            </a:solidFill>
          </a:ln>
        </p:spPr>
        <p:style>
          <a:lnRef idx="1">
            <a:schemeClr val="dk1"/>
          </a:lnRef>
          <a:fillRef idx="0">
            <a:schemeClr val="dk1"/>
          </a:fillRef>
          <a:effectRef idx="0">
            <a:schemeClr val="dk1"/>
          </a:effectRef>
          <a:fontRef idx="minor">
            <a:schemeClr val="tx1"/>
          </a:fontRef>
        </p:style>
      </p:cxnSp>
      <p:pic>
        <p:nvPicPr>
          <p:cNvPr id="8" name="Picture 7">
            <a:extLst>
              <a:ext uri="{FF2B5EF4-FFF2-40B4-BE49-F238E27FC236}">
                <a16:creationId xmlns:a16="http://schemas.microsoft.com/office/drawing/2014/main" id="{C9BEE6F8-8889-492E-9178-20BC989047A4}"/>
              </a:ext>
            </a:extLst>
          </p:cNvPr>
          <p:cNvPicPr>
            <a:picLocks noChangeAspect="1"/>
          </p:cNvPicPr>
          <p:nvPr/>
        </p:nvPicPr>
        <p:blipFill>
          <a:blip r:embed="rId3"/>
          <a:stretch>
            <a:fillRect/>
          </a:stretch>
        </p:blipFill>
        <p:spPr>
          <a:xfrm>
            <a:off x="1655181" y="4340134"/>
            <a:ext cx="3206186" cy="2281470"/>
          </a:xfrm>
          <a:prstGeom prst="rect">
            <a:avLst/>
          </a:prstGeom>
        </p:spPr>
      </p:pic>
      <p:pic>
        <p:nvPicPr>
          <p:cNvPr id="9" name="Picture 8">
            <a:extLst>
              <a:ext uri="{FF2B5EF4-FFF2-40B4-BE49-F238E27FC236}">
                <a16:creationId xmlns:a16="http://schemas.microsoft.com/office/drawing/2014/main" id="{92E05A1F-BB5B-4AFC-9872-8A20E84629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11235" y="5280221"/>
            <a:ext cx="1485130" cy="1485130"/>
          </a:xfrm>
          <a:prstGeom prst="rect">
            <a:avLst/>
          </a:prstGeom>
        </p:spPr>
      </p:pic>
    </p:spTree>
    <p:extLst>
      <p:ext uri="{BB962C8B-B14F-4D97-AF65-F5344CB8AC3E}">
        <p14:creationId xmlns:p14="http://schemas.microsoft.com/office/powerpoint/2010/main" val="2968163055"/>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7A181-4BED-4409-9050-E8C184E8B47D}"/>
              </a:ext>
            </a:extLst>
          </p:cNvPr>
          <p:cNvSpPr>
            <a:spLocks noGrp="1"/>
          </p:cNvSpPr>
          <p:nvPr>
            <p:ph type="title"/>
          </p:nvPr>
        </p:nvSpPr>
        <p:spPr/>
        <p:txBody>
          <a:bodyPr>
            <a:normAutofit fontScale="90000"/>
          </a:bodyPr>
          <a:lstStyle/>
          <a:p>
            <a:pPr algn="ctr"/>
            <a:r>
              <a:rPr lang="en-US" sz="4800" b="1" dirty="0">
                <a:solidFill>
                  <a:srgbClr val="47165D"/>
                </a:solidFill>
                <a:latin typeface="Aharoni" panose="02010803020104030203" pitchFamily="2" charset="-79"/>
                <a:cs typeface="Aharoni" panose="02010803020104030203" pitchFamily="2" charset="-79"/>
              </a:rPr>
              <a:t>EDRT Focus</a:t>
            </a:r>
            <a:br>
              <a:rPr lang="en-US" b="1" dirty="0"/>
            </a:br>
            <a:endParaRPr lang="en-US" b="1" dirty="0"/>
          </a:p>
        </p:txBody>
      </p:sp>
      <p:sp>
        <p:nvSpPr>
          <p:cNvPr id="4" name="Content Placeholder 3">
            <a:extLst>
              <a:ext uri="{FF2B5EF4-FFF2-40B4-BE49-F238E27FC236}">
                <a16:creationId xmlns:a16="http://schemas.microsoft.com/office/drawing/2014/main" id="{C700B3BD-EC0A-497F-8870-EA6DC0F8FB4B}"/>
              </a:ext>
            </a:extLst>
          </p:cNvPr>
          <p:cNvSpPr>
            <a:spLocks noGrp="1"/>
          </p:cNvSpPr>
          <p:nvPr>
            <p:ph idx="1"/>
          </p:nvPr>
        </p:nvSpPr>
        <p:spPr>
          <a:xfrm>
            <a:off x="1828800" y="1825625"/>
            <a:ext cx="9525000" cy="4351338"/>
          </a:xfrm>
        </p:spPr>
        <p:txBody>
          <a:bodyPr>
            <a:normAutofit/>
          </a:bodyPr>
          <a:lstStyle/>
          <a:p>
            <a:pPr marL="0" indent="0" algn="ctr">
              <a:buNone/>
            </a:pPr>
            <a:r>
              <a:rPr lang="en-US" b="1" dirty="0">
                <a:solidFill>
                  <a:schemeClr val="tx1"/>
                </a:solidFill>
              </a:rPr>
              <a:t>Mission Statement</a:t>
            </a:r>
          </a:p>
          <a:p>
            <a:pPr>
              <a:buClr>
                <a:srgbClr val="47165D"/>
              </a:buClr>
            </a:pPr>
            <a:r>
              <a:rPr lang="en-US" sz="2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foster collaboration among diverse professionals </a:t>
            </a:r>
          </a:p>
          <a:p>
            <a:pPr>
              <a:buClr>
                <a:srgbClr val="47165D"/>
              </a:buClr>
            </a:pPr>
            <a:r>
              <a:rPr lang="en-US" sz="2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investigate and understand elder and vulnerable adult deaths </a:t>
            </a:r>
            <a:endParaRPr lang="en-US" sz="24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a:buClr>
                <a:srgbClr val="47165D"/>
              </a:buClr>
            </a:pPr>
            <a:r>
              <a:rPr lang="en-US" sz="2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identify systemic gaps, risk factors, and trends</a:t>
            </a:r>
          </a:p>
          <a:p>
            <a:pPr>
              <a:buClr>
                <a:srgbClr val="47165D"/>
              </a:buClr>
            </a:pPr>
            <a:r>
              <a:rPr lang="en-US" sz="2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enhance community education</a:t>
            </a:r>
            <a:endParaRPr lang="en-US" sz="24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a:buClr>
                <a:srgbClr val="47165D"/>
              </a:buClr>
            </a:pPr>
            <a:r>
              <a:rPr lang="en-US" sz="2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improve inter-agency coordination</a:t>
            </a:r>
            <a:endParaRPr lang="en-US" sz="24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a:buClr>
                <a:srgbClr val="47165D"/>
              </a:buClr>
            </a:pPr>
            <a:r>
              <a:rPr lang="en-US" sz="2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advocate for prevention strategies</a:t>
            </a:r>
          </a:p>
          <a:p>
            <a:pPr>
              <a:buClr>
                <a:srgbClr val="47165D"/>
              </a:buClr>
            </a:pPr>
            <a:r>
              <a:rPr lang="en-US" sz="2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drive systemic change to prevent future tragedies</a:t>
            </a:r>
          </a:p>
          <a:p>
            <a:pPr>
              <a:buClr>
                <a:srgbClr val="47165D"/>
              </a:buClr>
            </a:pPr>
            <a:r>
              <a:rPr lang="en-US" sz="2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strengthen protections</a:t>
            </a:r>
            <a:endParaRPr lang="en-US" dirty="0">
              <a:solidFill>
                <a:schemeClr val="tx1"/>
              </a:solidFill>
            </a:endParaRPr>
          </a:p>
        </p:txBody>
      </p:sp>
      <p:cxnSp>
        <p:nvCxnSpPr>
          <p:cNvPr id="5" name="Straight Connector 4">
            <a:extLst>
              <a:ext uri="{FF2B5EF4-FFF2-40B4-BE49-F238E27FC236}">
                <a16:creationId xmlns:a16="http://schemas.microsoft.com/office/drawing/2014/main" id="{7D972850-8526-4824-AF51-05BCC688D537}"/>
              </a:ext>
            </a:extLst>
          </p:cNvPr>
          <p:cNvCxnSpPr>
            <a:cxnSpLocks/>
          </p:cNvCxnSpPr>
          <p:nvPr/>
        </p:nvCxnSpPr>
        <p:spPr>
          <a:xfrm>
            <a:off x="838200" y="1268678"/>
            <a:ext cx="10803022" cy="0"/>
          </a:xfrm>
          <a:prstGeom prst="line">
            <a:avLst/>
          </a:prstGeom>
          <a:ln>
            <a:solidFill>
              <a:srgbClr val="805992"/>
            </a:solidFill>
          </a:ln>
        </p:spPr>
        <p:style>
          <a:lnRef idx="1">
            <a:schemeClr val="dk1"/>
          </a:lnRef>
          <a:fillRef idx="0">
            <a:schemeClr val="dk1"/>
          </a:fillRef>
          <a:effectRef idx="0">
            <a:schemeClr val="dk1"/>
          </a:effectRef>
          <a:fontRef idx="minor">
            <a:schemeClr val="tx1"/>
          </a:fontRef>
        </p:style>
      </p:cxnSp>
      <p:pic>
        <p:nvPicPr>
          <p:cNvPr id="6" name="Picture 5">
            <a:extLst>
              <a:ext uri="{FF2B5EF4-FFF2-40B4-BE49-F238E27FC236}">
                <a16:creationId xmlns:a16="http://schemas.microsoft.com/office/drawing/2014/main" id="{E6549144-ED7E-47A4-AB64-F3F20133743D}"/>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8521200" y="4413860"/>
            <a:ext cx="3670800" cy="2444141"/>
          </a:xfrm>
          <a:prstGeom prst="rect">
            <a:avLst/>
          </a:prstGeom>
        </p:spPr>
      </p:pic>
      <p:sp>
        <p:nvSpPr>
          <p:cNvPr id="7" name="TextBox 6">
            <a:extLst>
              <a:ext uri="{FF2B5EF4-FFF2-40B4-BE49-F238E27FC236}">
                <a16:creationId xmlns:a16="http://schemas.microsoft.com/office/drawing/2014/main" id="{435AA254-4125-4657-BCC4-326BDD28F1EB}"/>
              </a:ext>
            </a:extLst>
          </p:cNvPr>
          <p:cNvSpPr txBox="1"/>
          <p:nvPr/>
        </p:nvSpPr>
        <p:spPr>
          <a:xfrm>
            <a:off x="2127000" y="6332816"/>
            <a:ext cx="6096000" cy="369332"/>
          </a:xfrm>
          <a:prstGeom prst="rect">
            <a:avLst/>
          </a:prstGeom>
          <a:noFill/>
        </p:spPr>
        <p:txBody>
          <a:bodyPr wrap="square">
            <a:spAutoFit/>
          </a:bodyPr>
          <a:lstStyle/>
          <a:p>
            <a:r>
              <a:rPr lang="en-US" i="1" dirty="0"/>
              <a:t>Wisconsin Elder Justice Coalition EDRT Toolkit 2025</a:t>
            </a:r>
          </a:p>
        </p:txBody>
      </p:sp>
    </p:spTree>
    <p:extLst>
      <p:ext uri="{BB962C8B-B14F-4D97-AF65-F5344CB8AC3E}">
        <p14:creationId xmlns:p14="http://schemas.microsoft.com/office/powerpoint/2010/main" val="1558955107"/>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5DABB68-435A-4E65-ACD4-DB4EF46E890C}"/>
              </a:ext>
            </a:extLst>
          </p:cNvPr>
          <p:cNvSpPr>
            <a:spLocks noGrp="1"/>
          </p:cNvSpPr>
          <p:nvPr>
            <p:ph type="title"/>
          </p:nvPr>
        </p:nvSpPr>
        <p:spPr>
          <a:xfrm>
            <a:off x="1292468" y="365125"/>
            <a:ext cx="10062919" cy="1325563"/>
          </a:xfrm>
        </p:spPr>
        <p:txBody>
          <a:bodyPr>
            <a:normAutofit fontScale="90000"/>
          </a:bodyPr>
          <a:lstStyle/>
          <a:p>
            <a:pPr algn="ctr"/>
            <a:r>
              <a:rPr lang="en-US" sz="4800" b="1" dirty="0">
                <a:solidFill>
                  <a:srgbClr val="47165D"/>
                </a:solidFill>
                <a:latin typeface="Aharoni" panose="02010803020104030203" pitchFamily="2" charset="-79"/>
                <a:cs typeface="Aharoni" panose="02010803020104030203" pitchFamily="2" charset="-79"/>
              </a:rPr>
              <a:t>EDRT Vision and Objectives</a:t>
            </a:r>
            <a:br>
              <a:rPr lang="en-US" b="1" dirty="0"/>
            </a:br>
            <a:endParaRPr lang="en-US" b="1" dirty="0"/>
          </a:p>
        </p:txBody>
      </p:sp>
      <p:sp>
        <p:nvSpPr>
          <p:cNvPr id="7" name="Text Placeholder 6">
            <a:extLst>
              <a:ext uri="{FF2B5EF4-FFF2-40B4-BE49-F238E27FC236}">
                <a16:creationId xmlns:a16="http://schemas.microsoft.com/office/drawing/2014/main" id="{837B1744-AD21-4C78-925A-061CBB801DFD}"/>
              </a:ext>
            </a:extLst>
          </p:cNvPr>
          <p:cNvSpPr>
            <a:spLocks noGrp="1"/>
          </p:cNvSpPr>
          <p:nvPr>
            <p:ph type="body" idx="1"/>
          </p:nvPr>
        </p:nvSpPr>
        <p:spPr>
          <a:xfrm>
            <a:off x="1380392" y="1681163"/>
            <a:ext cx="4617183" cy="823912"/>
          </a:xfrm>
        </p:spPr>
        <p:txBody>
          <a:bodyPr>
            <a:normAutofit/>
          </a:bodyPr>
          <a:lstStyle/>
          <a:p>
            <a:pPr algn="ctr"/>
            <a:r>
              <a:rPr lang="en-US" sz="2800" dirty="0">
                <a:solidFill>
                  <a:srgbClr val="47165D"/>
                </a:solidFill>
              </a:rPr>
              <a:t>Wisconsin EDRT Vision</a:t>
            </a:r>
          </a:p>
          <a:p>
            <a:pPr algn="ctr"/>
            <a:endParaRPr lang="en-US" sz="2800" dirty="0">
              <a:solidFill>
                <a:srgbClr val="47165D"/>
              </a:solidFill>
            </a:endParaRPr>
          </a:p>
        </p:txBody>
      </p:sp>
      <p:sp>
        <p:nvSpPr>
          <p:cNvPr id="3" name="Content Placeholder 2">
            <a:extLst>
              <a:ext uri="{FF2B5EF4-FFF2-40B4-BE49-F238E27FC236}">
                <a16:creationId xmlns:a16="http://schemas.microsoft.com/office/drawing/2014/main" id="{F5561657-827C-F03F-7638-542614FFA317}"/>
              </a:ext>
            </a:extLst>
          </p:cNvPr>
          <p:cNvSpPr>
            <a:spLocks noGrp="1"/>
          </p:cNvSpPr>
          <p:nvPr>
            <p:ph sz="half" idx="2"/>
          </p:nvPr>
        </p:nvSpPr>
        <p:spPr>
          <a:xfrm>
            <a:off x="1292469" y="2505075"/>
            <a:ext cx="4705106" cy="3684588"/>
          </a:xfrm>
        </p:spPr>
        <p:txBody>
          <a:bodyPr>
            <a:normAutofit fontScale="77500" lnSpcReduction="20000"/>
          </a:bodyPr>
          <a:lstStyle/>
          <a:p>
            <a:pPr>
              <a:buClr>
                <a:srgbClr val="47165D"/>
              </a:buClr>
            </a:pPr>
            <a:r>
              <a:rPr lang="en-US" dirty="0">
                <a:solidFill>
                  <a:schemeClr val="tx1"/>
                </a:solidFill>
              </a:rPr>
              <a:t>drive systemic change </a:t>
            </a:r>
          </a:p>
          <a:p>
            <a:pPr>
              <a:buClr>
                <a:srgbClr val="47165D"/>
              </a:buClr>
            </a:pPr>
            <a:r>
              <a:rPr lang="en-US" dirty="0">
                <a:solidFill>
                  <a:schemeClr val="tx1"/>
                </a:solidFill>
              </a:rPr>
              <a:t>make recommendations </a:t>
            </a:r>
          </a:p>
          <a:p>
            <a:pPr>
              <a:buClr>
                <a:srgbClr val="47165D"/>
              </a:buClr>
            </a:pPr>
            <a:r>
              <a:rPr lang="en-US" dirty="0">
                <a:solidFill>
                  <a:schemeClr val="tx1"/>
                </a:solidFill>
              </a:rPr>
              <a:t>enhance protection of individuals from abuse and neglect</a:t>
            </a:r>
          </a:p>
          <a:p>
            <a:pPr>
              <a:buClr>
                <a:srgbClr val="47165D"/>
              </a:buClr>
            </a:pPr>
            <a:r>
              <a:rPr lang="en-US" dirty="0">
                <a:solidFill>
                  <a:schemeClr val="tx1"/>
                </a:solidFill>
              </a:rPr>
              <a:t>propose modifications to statutes, rules, training, policies, and procedures.</a:t>
            </a:r>
          </a:p>
        </p:txBody>
      </p:sp>
      <p:sp>
        <p:nvSpPr>
          <p:cNvPr id="8" name="Text Placeholder 7">
            <a:extLst>
              <a:ext uri="{FF2B5EF4-FFF2-40B4-BE49-F238E27FC236}">
                <a16:creationId xmlns:a16="http://schemas.microsoft.com/office/drawing/2014/main" id="{C2AA9401-A4E9-470F-8B3C-0B0ABBC9E3B4}"/>
              </a:ext>
            </a:extLst>
          </p:cNvPr>
          <p:cNvSpPr>
            <a:spLocks noGrp="1"/>
          </p:cNvSpPr>
          <p:nvPr>
            <p:ph type="body" sz="quarter" idx="3"/>
          </p:nvPr>
        </p:nvSpPr>
        <p:spPr>
          <a:xfrm>
            <a:off x="6738202" y="1681163"/>
            <a:ext cx="4617185" cy="823912"/>
          </a:xfrm>
        </p:spPr>
        <p:txBody>
          <a:bodyPr>
            <a:normAutofit/>
          </a:bodyPr>
          <a:lstStyle/>
          <a:p>
            <a:pPr algn="ctr"/>
            <a:r>
              <a:rPr lang="en-US" sz="2800" dirty="0">
                <a:solidFill>
                  <a:srgbClr val="47165D"/>
                </a:solidFill>
              </a:rPr>
              <a:t>EDRT Objectives</a:t>
            </a:r>
          </a:p>
          <a:p>
            <a:pPr algn="ctr"/>
            <a:endParaRPr lang="en-US" sz="2800" dirty="0">
              <a:solidFill>
                <a:srgbClr val="47165D"/>
              </a:solidFill>
            </a:endParaRPr>
          </a:p>
        </p:txBody>
      </p:sp>
      <p:sp>
        <p:nvSpPr>
          <p:cNvPr id="9" name="Content Placeholder 8">
            <a:extLst>
              <a:ext uri="{FF2B5EF4-FFF2-40B4-BE49-F238E27FC236}">
                <a16:creationId xmlns:a16="http://schemas.microsoft.com/office/drawing/2014/main" id="{D4954F87-D3BE-4AB0-A1DB-3601370E7951}"/>
              </a:ext>
            </a:extLst>
          </p:cNvPr>
          <p:cNvSpPr>
            <a:spLocks noGrp="1"/>
          </p:cNvSpPr>
          <p:nvPr>
            <p:ph sz="quarter" idx="4"/>
          </p:nvPr>
        </p:nvSpPr>
        <p:spPr>
          <a:xfrm>
            <a:off x="6738204" y="2505075"/>
            <a:ext cx="4617184" cy="3684588"/>
          </a:xfrm>
        </p:spPr>
        <p:txBody>
          <a:bodyPr>
            <a:normAutofit fontScale="77500" lnSpcReduction="20000"/>
          </a:bodyPr>
          <a:lstStyle/>
          <a:p>
            <a:pPr>
              <a:buClr>
                <a:srgbClr val="47165D"/>
              </a:buClr>
            </a:pPr>
            <a:r>
              <a:rPr lang="en-US" dirty="0">
                <a:solidFill>
                  <a:schemeClr val="tx1"/>
                </a:solidFill>
              </a:rPr>
              <a:t>Develop education, prevention, and potentially prosecution strategies</a:t>
            </a:r>
          </a:p>
          <a:p>
            <a:pPr>
              <a:buClr>
                <a:srgbClr val="47165D"/>
              </a:buClr>
            </a:pPr>
            <a:r>
              <a:rPr lang="en-US" dirty="0">
                <a:solidFill>
                  <a:schemeClr val="tx1"/>
                </a:solidFill>
              </a:rPr>
              <a:t>Improve coordinated services for families, the elder, and dependent adult populations</a:t>
            </a:r>
          </a:p>
          <a:p>
            <a:pPr>
              <a:buClr>
                <a:srgbClr val="47165D"/>
              </a:buClr>
            </a:pPr>
            <a:r>
              <a:rPr lang="en-US" dirty="0">
                <a:solidFill>
                  <a:schemeClr val="tx1"/>
                </a:solidFill>
              </a:rPr>
              <a:t>Identify trends of elder or at-risk adult deaths happening in Wisconsin</a:t>
            </a:r>
          </a:p>
          <a:p>
            <a:pPr>
              <a:buClr>
                <a:srgbClr val="47165D"/>
              </a:buClr>
            </a:pPr>
            <a:r>
              <a:rPr lang="en-US" dirty="0">
                <a:solidFill>
                  <a:schemeClr val="tx1"/>
                </a:solidFill>
              </a:rPr>
              <a:t>Collaborate quarterly with other state, regional, and/or county EDRTs</a:t>
            </a:r>
          </a:p>
          <a:p>
            <a:pPr>
              <a:buClr>
                <a:srgbClr val="47165D"/>
              </a:buClr>
            </a:pPr>
            <a:r>
              <a:rPr lang="en-US" dirty="0">
                <a:solidFill>
                  <a:schemeClr val="tx1"/>
                </a:solidFill>
              </a:rPr>
              <a:t>Meet regularly as a local team</a:t>
            </a:r>
          </a:p>
        </p:txBody>
      </p:sp>
      <p:cxnSp>
        <p:nvCxnSpPr>
          <p:cNvPr id="6" name="Straight Connector 5">
            <a:extLst>
              <a:ext uri="{FF2B5EF4-FFF2-40B4-BE49-F238E27FC236}">
                <a16:creationId xmlns:a16="http://schemas.microsoft.com/office/drawing/2014/main" id="{E7DA5DCF-B3E7-4E4C-9B6C-DB161FAF9277}"/>
              </a:ext>
            </a:extLst>
          </p:cNvPr>
          <p:cNvCxnSpPr/>
          <p:nvPr/>
        </p:nvCxnSpPr>
        <p:spPr>
          <a:xfrm>
            <a:off x="1460634" y="1256453"/>
            <a:ext cx="9423132" cy="0"/>
          </a:xfrm>
          <a:prstGeom prst="line">
            <a:avLst/>
          </a:prstGeom>
          <a:ln>
            <a:solidFill>
              <a:srgbClr val="805992"/>
            </a:solidFill>
          </a:ln>
        </p:spPr>
        <p:style>
          <a:lnRef idx="1">
            <a:schemeClr val="dk1"/>
          </a:lnRef>
          <a:fillRef idx="0">
            <a:schemeClr val="dk1"/>
          </a:fillRef>
          <a:effectRef idx="0">
            <a:schemeClr val="dk1"/>
          </a:effectRef>
          <a:fontRef idx="minor">
            <a:schemeClr val="tx1"/>
          </a:fontRef>
        </p:style>
      </p:cxnSp>
      <p:pic>
        <p:nvPicPr>
          <p:cNvPr id="12" name="Picture 11">
            <a:extLst>
              <a:ext uri="{FF2B5EF4-FFF2-40B4-BE49-F238E27FC236}">
                <a16:creationId xmlns:a16="http://schemas.microsoft.com/office/drawing/2014/main" id="{6AC2149C-A807-4BA1-BD59-447E64F555DF}"/>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1460634" y="4772171"/>
            <a:ext cx="4054246" cy="1583690"/>
          </a:xfrm>
          <a:prstGeom prst="rect">
            <a:avLst/>
          </a:prstGeom>
        </p:spPr>
      </p:pic>
      <p:sp>
        <p:nvSpPr>
          <p:cNvPr id="14" name="TextBox 13">
            <a:extLst>
              <a:ext uri="{FF2B5EF4-FFF2-40B4-BE49-F238E27FC236}">
                <a16:creationId xmlns:a16="http://schemas.microsoft.com/office/drawing/2014/main" id="{1BAD07FF-67AF-4343-B951-8DDBFD0C8990}"/>
              </a:ext>
            </a:extLst>
          </p:cNvPr>
          <p:cNvSpPr txBox="1"/>
          <p:nvPr/>
        </p:nvSpPr>
        <p:spPr>
          <a:xfrm>
            <a:off x="2306320" y="6522058"/>
            <a:ext cx="3566160" cy="230832"/>
          </a:xfrm>
          <a:prstGeom prst="rect">
            <a:avLst/>
          </a:prstGeom>
          <a:noFill/>
        </p:spPr>
        <p:txBody>
          <a:bodyPr wrap="square" rtlCol="0">
            <a:spAutoFit/>
          </a:bodyPr>
          <a:lstStyle/>
          <a:p>
            <a:r>
              <a:rPr lang="en-US" sz="900">
                <a:hlinkClick r:id="rId4" tooltip="https://d-stephenson.github.io/dat602/journal/database%20application%20development/2021/03/12/journal-three-dat602.html"/>
              </a:rPr>
              <a:t>This Photo</a:t>
            </a:r>
            <a:r>
              <a:rPr lang="en-US" sz="900"/>
              <a:t> by Unknown Author is licensed under </a:t>
            </a:r>
            <a:r>
              <a:rPr lang="en-US" sz="900">
                <a:hlinkClick r:id="rId5" tooltip="https://creativecommons.org/licenses/by-nc-sa/3.0/"/>
              </a:rPr>
              <a:t>CC BY-SA-NC</a:t>
            </a:r>
            <a:endParaRPr lang="en-US" sz="900"/>
          </a:p>
        </p:txBody>
      </p:sp>
      <p:pic>
        <p:nvPicPr>
          <p:cNvPr id="10" name="Picture 9">
            <a:extLst>
              <a:ext uri="{FF2B5EF4-FFF2-40B4-BE49-F238E27FC236}">
                <a16:creationId xmlns:a16="http://schemas.microsoft.com/office/drawing/2014/main" id="{EA4B3D83-02CE-479B-BCC6-48B80C3EE89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11235" y="5280221"/>
            <a:ext cx="1485130" cy="1485130"/>
          </a:xfrm>
          <a:prstGeom prst="rect">
            <a:avLst/>
          </a:prstGeom>
        </p:spPr>
      </p:pic>
      <p:sp>
        <p:nvSpPr>
          <p:cNvPr id="2" name="TextBox 1">
            <a:extLst>
              <a:ext uri="{FF2B5EF4-FFF2-40B4-BE49-F238E27FC236}">
                <a16:creationId xmlns:a16="http://schemas.microsoft.com/office/drawing/2014/main" id="{00EBDCC3-5124-44D1-972C-66D5C734DE26}"/>
              </a:ext>
            </a:extLst>
          </p:cNvPr>
          <p:cNvSpPr txBox="1"/>
          <p:nvPr/>
        </p:nvSpPr>
        <p:spPr>
          <a:xfrm>
            <a:off x="5683045" y="6355860"/>
            <a:ext cx="4928190" cy="369332"/>
          </a:xfrm>
          <a:prstGeom prst="rect">
            <a:avLst/>
          </a:prstGeom>
          <a:noFill/>
        </p:spPr>
        <p:txBody>
          <a:bodyPr wrap="square" rtlCol="0">
            <a:spAutoFit/>
          </a:bodyPr>
          <a:lstStyle/>
          <a:p>
            <a:r>
              <a:rPr lang="en-US" i="1" dirty="0"/>
              <a:t>Wisconsin Elder Justice Coalition EDRT Toolkit 2025</a:t>
            </a:r>
          </a:p>
        </p:txBody>
      </p:sp>
    </p:spTree>
    <p:extLst>
      <p:ext uri="{BB962C8B-B14F-4D97-AF65-F5344CB8AC3E}">
        <p14:creationId xmlns:p14="http://schemas.microsoft.com/office/powerpoint/2010/main" val="2739706427"/>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3CED97E-AA30-48CC-86DE-FFDE201F4E6F}"/>
              </a:ext>
            </a:extLst>
          </p:cNvPr>
          <p:cNvSpPr>
            <a:spLocks noGrp="1"/>
          </p:cNvSpPr>
          <p:nvPr>
            <p:ph type="title"/>
          </p:nvPr>
        </p:nvSpPr>
        <p:spPr>
          <a:xfrm>
            <a:off x="838200" y="90199"/>
            <a:ext cx="10515600" cy="1488529"/>
          </a:xfrm>
        </p:spPr>
        <p:txBody>
          <a:bodyPr>
            <a:normAutofit/>
          </a:bodyPr>
          <a:lstStyle/>
          <a:p>
            <a:pPr algn="ctr"/>
            <a:r>
              <a:rPr lang="en-US" dirty="0">
                <a:solidFill>
                  <a:srgbClr val="47165D"/>
                </a:solidFill>
                <a:latin typeface="Aharoni" panose="02010803020104030203" pitchFamily="2" charset="-79"/>
                <a:cs typeface="Aharoni" panose="02010803020104030203" pitchFamily="2" charset="-79"/>
              </a:rPr>
              <a:t>Confidentiality and Respect</a:t>
            </a:r>
            <a:br>
              <a:rPr lang="en-US" dirty="0"/>
            </a:br>
            <a:endParaRPr lang="en-US" dirty="0"/>
          </a:p>
        </p:txBody>
      </p:sp>
      <p:sp>
        <p:nvSpPr>
          <p:cNvPr id="8" name="Content Placeholder 7">
            <a:extLst>
              <a:ext uri="{FF2B5EF4-FFF2-40B4-BE49-F238E27FC236}">
                <a16:creationId xmlns:a16="http://schemas.microsoft.com/office/drawing/2014/main" id="{28D8A5BC-1085-49FB-9BAF-D0F5BA0096F8}"/>
              </a:ext>
            </a:extLst>
          </p:cNvPr>
          <p:cNvSpPr>
            <a:spLocks noGrp="1"/>
          </p:cNvSpPr>
          <p:nvPr>
            <p:ph idx="1"/>
          </p:nvPr>
        </p:nvSpPr>
        <p:spPr>
          <a:xfrm>
            <a:off x="838200" y="1578729"/>
            <a:ext cx="10515600" cy="4656652"/>
          </a:xfrm>
        </p:spPr>
        <p:txBody>
          <a:bodyPr>
            <a:normAutofit fontScale="62500" lnSpcReduction="20000"/>
          </a:bodyPr>
          <a:lstStyle/>
          <a:p>
            <a:pPr marL="0" marR="0" indent="0">
              <a:buNone/>
            </a:pPr>
            <a:endParaRPr lang="en-US" dirty="0">
              <a:effectLst/>
              <a:latin typeface="Calibri" panose="020F0502020204030204" pitchFamily="34" charset="0"/>
              <a:ea typeface="Times New Roman" panose="02020603050405020304" pitchFamily="18" charset="0"/>
            </a:endParaRPr>
          </a:p>
          <a:p>
            <a:pPr marL="0" marR="0" indent="0">
              <a:buNone/>
            </a:pPr>
            <a:r>
              <a:rPr lang="en-US" dirty="0">
                <a:effectLst/>
                <a:latin typeface="Calibri" panose="020F0502020204030204" pitchFamily="34" charset="0"/>
                <a:ea typeface="Times New Roman" panose="02020603050405020304" pitchFamily="18" charset="0"/>
              </a:rPr>
              <a:t>The Elder Death Review Team (EDRT) meets to thoroughly examine cases of suspected abuse and/or neglect involving at-risk adults. To ensure a comprehensive, coordinated response that addresses systemic concerns, the EDRT requires access to relevant records when available. These records may include social service reports, court documents, law enforcement records, mental health files, medical or hospital data, and other pertinent information.</a:t>
            </a:r>
            <a:endParaRPr lang="en-US" sz="4000" dirty="0">
              <a:effectLst/>
              <a:latin typeface="Times New Roman" panose="02020603050405020304" pitchFamily="18" charset="0"/>
              <a:ea typeface="Times New Roman" panose="02020603050405020304" pitchFamily="18" charset="0"/>
            </a:endParaRPr>
          </a:p>
          <a:p>
            <a:pPr marL="0" marR="0"/>
            <a:endParaRPr lang="en-US" dirty="0">
              <a:effectLst/>
              <a:latin typeface="Calibri" panose="020F0502020204030204" pitchFamily="34" charset="0"/>
              <a:ea typeface="Times New Roman" panose="02020603050405020304" pitchFamily="18" charset="0"/>
            </a:endParaRPr>
          </a:p>
          <a:p>
            <a:pPr marL="0" marR="0" indent="0">
              <a:buNone/>
            </a:pPr>
            <a:r>
              <a:rPr lang="en-US" dirty="0">
                <a:effectLst/>
                <a:latin typeface="Calibri" panose="020F0502020204030204" pitchFamily="34" charset="0"/>
                <a:ea typeface="Times New Roman" panose="02020603050405020304" pitchFamily="18" charset="0"/>
              </a:rPr>
              <a:t>Each participating agency will review its own policies and procedures to assess how effectively they support the identification, investigation, prosecution, and resolution of elder abuse, neglect, and exploitation cases. This includes physical abuse, financial exploitation, domestic violence, dating violence, sexual assault, and stalking. Agencies must comply with all applicable confidentiality laws and regulations during EDRT meetings.</a:t>
            </a:r>
          </a:p>
          <a:p>
            <a:pPr marL="0" marR="0" indent="0">
              <a:buNone/>
            </a:pPr>
            <a:endParaRPr lang="en-US" dirty="0">
              <a:effectLst/>
              <a:latin typeface="Calibri" panose="020F0502020204030204" pitchFamily="34" charset="0"/>
              <a:ea typeface="Times New Roman" panose="02020603050405020304" pitchFamily="18" charset="0"/>
            </a:endParaRPr>
          </a:p>
          <a:p>
            <a:pPr marL="0" marR="0" indent="0">
              <a:buNone/>
            </a:pPr>
            <a:r>
              <a:rPr lang="en-US" dirty="0">
                <a:effectLst/>
                <a:latin typeface="Calibri" panose="020F0502020204030204" pitchFamily="34" charset="0"/>
                <a:ea typeface="Times New Roman" panose="02020603050405020304" pitchFamily="18" charset="0"/>
              </a:rPr>
              <a:t>Participants agree to collaborate with the EDRT and other team members, providing relevant updates and follow-ups as needed based on discussions during meetings.</a:t>
            </a:r>
            <a:endParaRPr lang="en-US" sz="4000" dirty="0">
              <a:effectLst/>
              <a:latin typeface="Times New Roman" panose="02020603050405020304" pitchFamily="18" charset="0"/>
              <a:ea typeface="Times New Roman" panose="02020603050405020304" pitchFamily="18" charset="0"/>
            </a:endParaRPr>
          </a:p>
          <a:p>
            <a:pPr marL="0" marR="0" indent="0">
              <a:spcBef>
                <a:spcPts val="0"/>
              </a:spcBef>
              <a:spcAft>
                <a:spcPts val="0"/>
              </a:spcAft>
              <a:buNone/>
            </a:pP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indent="0">
              <a:spcBef>
                <a:spcPts val="0"/>
              </a:spcBef>
              <a:spcAft>
                <a:spcPts val="0"/>
              </a:spcAft>
              <a:buNone/>
            </a:pP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indent="0">
              <a:spcBef>
                <a:spcPts val="0"/>
              </a:spcBef>
              <a:spcAft>
                <a:spcPts val="0"/>
              </a:spcAft>
              <a:buNone/>
            </a:pPr>
            <a:r>
              <a:rPr lang="en-US" dirty="0">
                <a:effectLst/>
                <a:latin typeface="Calibri" panose="020F0502020204030204" pitchFamily="34" charset="0"/>
                <a:ea typeface="Calibri" panose="020F0502020204030204" pitchFamily="34" charset="0"/>
                <a:cs typeface="Calibri" panose="020F0502020204030204" pitchFamily="34" charset="0"/>
              </a:rPr>
              <a:t>All information shared or discussed during EDRT meetings is strictly confidential and may only</a:t>
            </a:r>
          </a:p>
          <a:p>
            <a:pPr marL="0" marR="0" indent="0">
              <a:spcBef>
                <a:spcPts val="0"/>
              </a:spcBef>
              <a:spcAft>
                <a:spcPts val="0"/>
              </a:spcAft>
              <a:buNone/>
            </a:pPr>
            <a:r>
              <a:rPr lang="en-US" dirty="0">
                <a:effectLst/>
                <a:latin typeface="Calibri" panose="020F0502020204030204" pitchFamily="34" charset="0"/>
                <a:ea typeface="Calibri" panose="020F0502020204030204" pitchFamily="34" charset="0"/>
                <a:cs typeface="Calibri" panose="020F0502020204030204" pitchFamily="34" charset="0"/>
              </a:rPr>
              <a:t>be used for its intended purpose. No materials containing case-identifying details may be </a:t>
            </a:r>
          </a:p>
          <a:p>
            <a:pPr marL="0" marR="0" indent="0">
              <a:spcBef>
                <a:spcPts val="0"/>
              </a:spcBef>
              <a:spcAft>
                <a:spcPts val="0"/>
              </a:spcAft>
              <a:buNone/>
            </a:pPr>
            <a:r>
              <a:rPr lang="en-US" dirty="0">
                <a:effectLst/>
                <a:latin typeface="Calibri" panose="020F0502020204030204" pitchFamily="34" charset="0"/>
                <a:ea typeface="Calibri" panose="020F0502020204030204" pitchFamily="34" charset="0"/>
                <a:cs typeface="Calibri" panose="020F0502020204030204" pitchFamily="34" charset="0"/>
              </a:rPr>
              <a:t>removed from meetings unless explicitly authorized by the EDRT.</a:t>
            </a:r>
            <a:endParaRPr lang="en-US" sz="3600" dirty="0">
              <a:effectLst/>
              <a:latin typeface="Calibri" panose="020F0502020204030204" pitchFamily="34" charset="0"/>
              <a:ea typeface="Calibri" panose="020F0502020204030204" pitchFamily="34" charset="0"/>
            </a:endParaRPr>
          </a:p>
        </p:txBody>
      </p:sp>
      <p:cxnSp>
        <p:nvCxnSpPr>
          <p:cNvPr id="7" name="Straight Connector 6">
            <a:extLst>
              <a:ext uri="{FF2B5EF4-FFF2-40B4-BE49-F238E27FC236}">
                <a16:creationId xmlns:a16="http://schemas.microsoft.com/office/drawing/2014/main" id="{37399E98-FF81-4980-BA60-5B0A170EEB08}"/>
              </a:ext>
            </a:extLst>
          </p:cNvPr>
          <p:cNvCxnSpPr>
            <a:cxnSpLocks/>
          </p:cNvCxnSpPr>
          <p:nvPr/>
        </p:nvCxnSpPr>
        <p:spPr>
          <a:xfrm>
            <a:off x="838200" y="1268678"/>
            <a:ext cx="10803022" cy="0"/>
          </a:xfrm>
          <a:prstGeom prst="line">
            <a:avLst/>
          </a:prstGeom>
          <a:ln>
            <a:solidFill>
              <a:srgbClr val="805992"/>
            </a:solidFill>
          </a:ln>
        </p:spPr>
        <p:style>
          <a:lnRef idx="1">
            <a:schemeClr val="dk1"/>
          </a:lnRef>
          <a:fillRef idx="0">
            <a:schemeClr val="dk1"/>
          </a:fillRef>
          <a:effectRef idx="0">
            <a:schemeClr val="dk1"/>
          </a:effectRef>
          <a:fontRef idx="minor">
            <a:schemeClr val="tx1"/>
          </a:fontRef>
        </p:style>
      </p:cxnSp>
      <p:sp>
        <p:nvSpPr>
          <p:cNvPr id="10" name="Flowchart: Connector 9">
            <a:extLst>
              <a:ext uri="{FF2B5EF4-FFF2-40B4-BE49-F238E27FC236}">
                <a16:creationId xmlns:a16="http://schemas.microsoft.com/office/drawing/2014/main" id="{9FC325E3-4911-4406-B877-718B69862AE3}"/>
              </a:ext>
            </a:extLst>
          </p:cNvPr>
          <p:cNvSpPr/>
          <p:nvPr/>
        </p:nvSpPr>
        <p:spPr>
          <a:xfrm>
            <a:off x="95976" y="124847"/>
            <a:ext cx="1617322" cy="1444071"/>
          </a:xfrm>
          <a:prstGeom prst="flowChartConnector">
            <a:avLst/>
          </a:prstGeom>
          <a:solidFill>
            <a:srgbClr val="F1EAF6"/>
          </a:solidFill>
          <a:ln w="76200">
            <a:solidFill>
              <a:srgbClr val="4716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a:solidFill>
                  <a:srgbClr val="805992"/>
                </a:solidFill>
                <a:latin typeface="Bernard MT Condensed" panose="02050806060905020404" pitchFamily="18" charset="0"/>
              </a:rPr>
              <a:t>Blame</a:t>
            </a:r>
            <a:endParaRPr lang="en-US" sz="3000" dirty="0"/>
          </a:p>
        </p:txBody>
      </p:sp>
      <p:cxnSp>
        <p:nvCxnSpPr>
          <p:cNvPr id="12" name="Straight Connector 11">
            <a:extLst>
              <a:ext uri="{FF2B5EF4-FFF2-40B4-BE49-F238E27FC236}">
                <a16:creationId xmlns:a16="http://schemas.microsoft.com/office/drawing/2014/main" id="{1CD12ED8-F6C1-454B-B5EE-4441813B5164}"/>
              </a:ext>
            </a:extLst>
          </p:cNvPr>
          <p:cNvCxnSpPr>
            <a:cxnSpLocks/>
          </p:cNvCxnSpPr>
          <p:nvPr/>
        </p:nvCxnSpPr>
        <p:spPr>
          <a:xfrm>
            <a:off x="550778" y="230188"/>
            <a:ext cx="710131" cy="1213601"/>
          </a:xfrm>
          <a:prstGeom prst="line">
            <a:avLst/>
          </a:prstGeom>
          <a:ln w="76200">
            <a:solidFill>
              <a:srgbClr val="47165D"/>
            </a:solidFill>
          </a:ln>
        </p:spPr>
        <p:style>
          <a:lnRef idx="3">
            <a:schemeClr val="dk1"/>
          </a:lnRef>
          <a:fillRef idx="0">
            <a:schemeClr val="dk1"/>
          </a:fillRef>
          <a:effectRef idx="2">
            <a:schemeClr val="dk1"/>
          </a:effectRef>
          <a:fontRef idx="minor">
            <a:schemeClr val="tx1"/>
          </a:fontRef>
        </p:style>
      </p:cxnSp>
      <p:pic>
        <p:nvPicPr>
          <p:cNvPr id="16" name="Picture 15">
            <a:extLst>
              <a:ext uri="{FF2B5EF4-FFF2-40B4-BE49-F238E27FC236}">
                <a16:creationId xmlns:a16="http://schemas.microsoft.com/office/drawing/2014/main" id="{4D43CD0A-73A6-41A8-8031-110707456D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11235" y="5280221"/>
            <a:ext cx="1485130" cy="1485130"/>
          </a:xfrm>
          <a:prstGeom prst="rect">
            <a:avLst/>
          </a:prstGeom>
        </p:spPr>
      </p:pic>
      <p:sp>
        <p:nvSpPr>
          <p:cNvPr id="2" name="TextBox 1">
            <a:extLst>
              <a:ext uri="{FF2B5EF4-FFF2-40B4-BE49-F238E27FC236}">
                <a16:creationId xmlns:a16="http://schemas.microsoft.com/office/drawing/2014/main" id="{14B7D539-DC40-43E4-B634-E97EBE63C2BA}"/>
              </a:ext>
            </a:extLst>
          </p:cNvPr>
          <p:cNvSpPr txBox="1"/>
          <p:nvPr/>
        </p:nvSpPr>
        <p:spPr>
          <a:xfrm>
            <a:off x="838200" y="6235381"/>
            <a:ext cx="9773035" cy="923330"/>
          </a:xfrm>
          <a:prstGeom prst="rect">
            <a:avLst/>
          </a:prstGeom>
          <a:noFill/>
        </p:spPr>
        <p:txBody>
          <a:bodyPr wrap="square" rtlCol="0">
            <a:spAutoFit/>
          </a:bodyPr>
          <a:lstStyle/>
          <a:p>
            <a:r>
              <a:rPr lang="en-US" dirty="0" err="1">
                <a:effectLst/>
              </a:rPr>
              <a:t>LaCaze</a:t>
            </a:r>
            <a:r>
              <a:rPr lang="en-US" dirty="0">
                <a:effectLst/>
              </a:rPr>
              <a:t>, D., &amp; </a:t>
            </a:r>
            <a:r>
              <a:rPr lang="en-US" dirty="0" err="1">
                <a:effectLst/>
              </a:rPr>
              <a:t>Flater</a:t>
            </a:r>
            <a:r>
              <a:rPr lang="en-US" dirty="0">
                <a:effectLst/>
              </a:rPr>
              <a:t>, C. (2023, November). Milwaukee County Enhanced Multi-Disciplinary Team 2023. Milwaukee; Milwaukee County Aging and Disabilities Services. </a:t>
            </a:r>
          </a:p>
          <a:p>
            <a:endParaRPr lang="en-US" dirty="0"/>
          </a:p>
        </p:txBody>
      </p:sp>
    </p:spTree>
    <p:extLst>
      <p:ext uri="{BB962C8B-B14F-4D97-AF65-F5344CB8AC3E}">
        <p14:creationId xmlns:p14="http://schemas.microsoft.com/office/powerpoint/2010/main" val="1041231597"/>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1" name="Google Shape;101;p15"/>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400"/>
              <a:buFont typeface="Times New Roman"/>
              <a:buNone/>
            </a:pPr>
            <a:r>
              <a:rPr lang="en-US" sz="4400" b="1" dirty="0">
                <a:solidFill>
                  <a:srgbClr val="47165D"/>
                </a:solidFill>
                <a:latin typeface="Aharoni" panose="02010803020104030203" pitchFamily="2" charset="-79"/>
                <a:cs typeface="Aharoni" panose="02010803020104030203" pitchFamily="2" charset="-79"/>
              </a:rPr>
              <a:t>Case Review Ground Rules</a:t>
            </a:r>
            <a:endParaRPr dirty="0"/>
          </a:p>
        </p:txBody>
      </p:sp>
      <p:sp>
        <p:nvSpPr>
          <p:cNvPr id="2" name="Text Placeholder 1">
            <a:extLst>
              <a:ext uri="{FF2B5EF4-FFF2-40B4-BE49-F238E27FC236}">
                <a16:creationId xmlns:a16="http://schemas.microsoft.com/office/drawing/2014/main" id="{22E1B604-88F6-4145-A878-29C3AF314160}"/>
              </a:ext>
            </a:extLst>
          </p:cNvPr>
          <p:cNvSpPr>
            <a:spLocks noGrp="1"/>
          </p:cNvSpPr>
          <p:nvPr>
            <p:ph type="body" idx="1"/>
          </p:nvPr>
        </p:nvSpPr>
        <p:spPr>
          <a:xfrm>
            <a:off x="839789" y="1681163"/>
            <a:ext cx="5012372" cy="544479"/>
          </a:xfrm>
        </p:spPr>
        <p:txBody>
          <a:bodyPr/>
          <a:lstStyle/>
          <a:p>
            <a:r>
              <a:rPr lang="en-US" dirty="0"/>
              <a:t>Virtual-specific ground rules</a:t>
            </a:r>
          </a:p>
        </p:txBody>
      </p:sp>
      <p:sp>
        <p:nvSpPr>
          <p:cNvPr id="100" name="Google Shape;100;p15"/>
          <p:cNvSpPr txBox="1">
            <a:spLocks noGrp="1"/>
          </p:cNvSpPr>
          <p:nvPr>
            <p:ph sz="half" idx="2"/>
          </p:nvPr>
        </p:nvSpPr>
        <p:spPr>
          <a:xfrm>
            <a:off x="914400" y="2225642"/>
            <a:ext cx="4937760" cy="4632358"/>
          </a:xfrm>
          <a:prstGeom prst="rect">
            <a:avLst/>
          </a:prstGeom>
          <a:noFill/>
          <a:ln>
            <a:noFill/>
          </a:ln>
        </p:spPr>
        <p:txBody>
          <a:bodyPr spcFirstLastPara="1" wrap="square" lIns="91425" tIns="45700" rIns="91425" bIns="45700" anchor="t" anchorCtr="0">
            <a:noAutofit/>
          </a:bodyPr>
          <a:lstStyle/>
          <a:p>
            <a:pPr marL="279400" indent="-342900">
              <a:spcBef>
                <a:spcPts val="1000"/>
              </a:spcBef>
              <a:spcAft>
                <a:spcPts val="0"/>
              </a:spcAft>
              <a:buSzPts val="2800"/>
              <a:buFont typeface="Wingdings" panose="05000000000000000000" pitchFamily="2" charset="2"/>
              <a:buChar char="ü"/>
            </a:pPr>
            <a:r>
              <a:rPr lang="en-US" sz="2200" dirty="0">
                <a:cs typeface="Times New Roman"/>
                <a:sym typeface="Times New Roman"/>
              </a:rPr>
              <a:t>Ensure you are alone in a quiet space where others may not hear or see meeting content</a:t>
            </a:r>
          </a:p>
          <a:p>
            <a:pPr marL="279400" indent="-342900">
              <a:spcBef>
                <a:spcPts val="1000"/>
              </a:spcBef>
              <a:spcAft>
                <a:spcPts val="0"/>
              </a:spcAft>
              <a:buSzPts val="2800"/>
              <a:buFont typeface="Wingdings" panose="05000000000000000000" pitchFamily="2" charset="2"/>
              <a:buChar char="ü"/>
            </a:pPr>
            <a:r>
              <a:rPr lang="en-US" sz="2200" dirty="0">
                <a:cs typeface="Times New Roman"/>
                <a:sym typeface="Times New Roman"/>
              </a:rPr>
              <a:t>Consider using a headset to further reduce the chance review content is overheard</a:t>
            </a:r>
          </a:p>
          <a:p>
            <a:pPr marL="279400" indent="-342900">
              <a:spcBef>
                <a:spcPts val="1000"/>
              </a:spcBef>
              <a:spcAft>
                <a:spcPts val="0"/>
              </a:spcAft>
              <a:buSzPts val="2800"/>
              <a:buFont typeface="Wingdings" panose="05000000000000000000" pitchFamily="2" charset="2"/>
              <a:buChar char="ü"/>
            </a:pPr>
            <a:r>
              <a:rPr lang="en-US" sz="2200" dirty="0">
                <a:cs typeface="Times New Roman"/>
                <a:sym typeface="Times New Roman"/>
              </a:rPr>
              <a:t>Refer to the individual as “the decedent” or by pronoun rather than name</a:t>
            </a:r>
          </a:p>
          <a:p>
            <a:pPr marL="279400" indent="-342900">
              <a:spcBef>
                <a:spcPts val="1000"/>
              </a:spcBef>
              <a:spcAft>
                <a:spcPts val="0"/>
              </a:spcAft>
              <a:buSzPts val="2800"/>
              <a:buFont typeface="Wingdings" panose="05000000000000000000" pitchFamily="2" charset="2"/>
              <a:buChar char="ü"/>
            </a:pPr>
            <a:r>
              <a:rPr lang="en-US" sz="2200" dirty="0">
                <a:cs typeface="Times New Roman"/>
                <a:sym typeface="Times New Roman"/>
              </a:rPr>
              <a:t>Keep your audio on mute unless you would like to speak</a:t>
            </a:r>
          </a:p>
          <a:p>
            <a:pPr marL="279400" indent="-342900">
              <a:spcBef>
                <a:spcPts val="1000"/>
              </a:spcBef>
              <a:spcAft>
                <a:spcPts val="0"/>
              </a:spcAft>
              <a:buSzPts val="2800"/>
              <a:buFont typeface="Wingdings" panose="05000000000000000000" pitchFamily="2" charset="2"/>
              <a:buChar char="ü"/>
            </a:pPr>
            <a:r>
              <a:rPr lang="en-US" sz="2200" dirty="0">
                <a:cs typeface="Times New Roman"/>
                <a:sym typeface="Times New Roman"/>
              </a:rPr>
              <a:t>Use the chat box to type a question or indicate your desire to ask a question</a:t>
            </a:r>
          </a:p>
          <a:p>
            <a:pPr marL="228600" indent="-292100">
              <a:spcBef>
                <a:spcPts val="1000"/>
              </a:spcBef>
              <a:spcAft>
                <a:spcPts val="0"/>
              </a:spcAft>
              <a:buSzPts val="2800"/>
              <a:buFont typeface="Calibri" panose="020F0502020204030204" pitchFamily="34" charset="0"/>
              <a:buChar char="•"/>
            </a:pPr>
            <a:endParaRPr lang="en-US" sz="2400" dirty="0">
              <a:cs typeface="Times New Roman"/>
              <a:sym typeface="Times New Roman"/>
            </a:endParaRPr>
          </a:p>
          <a:p>
            <a:pPr marL="0" lvl="0" indent="0" algn="l" rtl="0">
              <a:lnSpc>
                <a:spcPct val="90000"/>
              </a:lnSpc>
              <a:spcBef>
                <a:spcPts val="1000"/>
              </a:spcBef>
              <a:spcAft>
                <a:spcPts val="0"/>
              </a:spcAft>
              <a:buNone/>
            </a:pPr>
            <a:endParaRPr dirty="0">
              <a:latin typeface="Times New Roman"/>
              <a:ea typeface="Times New Roman"/>
              <a:cs typeface="Times New Roman"/>
              <a:sym typeface="Times New Roman"/>
            </a:endParaRPr>
          </a:p>
        </p:txBody>
      </p:sp>
      <p:sp>
        <p:nvSpPr>
          <p:cNvPr id="3" name="Text Placeholder 2">
            <a:extLst>
              <a:ext uri="{FF2B5EF4-FFF2-40B4-BE49-F238E27FC236}">
                <a16:creationId xmlns:a16="http://schemas.microsoft.com/office/drawing/2014/main" id="{6FBC26B2-01AF-4160-A1E5-13F64C520908}"/>
              </a:ext>
            </a:extLst>
          </p:cNvPr>
          <p:cNvSpPr>
            <a:spLocks noGrp="1"/>
          </p:cNvSpPr>
          <p:nvPr>
            <p:ph type="body" sz="quarter" idx="3"/>
          </p:nvPr>
        </p:nvSpPr>
        <p:spPr>
          <a:xfrm>
            <a:off x="6172200" y="1681163"/>
            <a:ext cx="5183188" cy="544479"/>
          </a:xfrm>
        </p:spPr>
        <p:txBody>
          <a:bodyPr/>
          <a:lstStyle/>
          <a:p>
            <a:r>
              <a:rPr lang="en-US" dirty="0"/>
              <a:t>EDRT principles</a:t>
            </a:r>
          </a:p>
        </p:txBody>
      </p:sp>
      <p:sp>
        <p:nvSpPr>
          <p:cNvPr id="4" name="Content Placeholder 3">
            <a:extLst>
              <a:ext uri="{FF2B5EF4-FFF2-40B4-BE49-F238E27FC236}">
                <a16:creationId xmlns:a16="http://schemas.microsoft.com/office/drawing/2014/main" id="{C3E8A19C-E008-41AE-8E43-80270BD9B495}"/>
              </a:ext>
            </a:extLst>
          </p:cNvPr>
          <p:cNvSpPr>
            <a:spLocks noGrp="1"/>
          </p:cNvSpPr>
          <p:nvPr>
            <p:ph sz="quarter" idx="4"/>
          </p:nvPr>
        </p:nvSpPr>
        <p:spPr/>
        <p:txBody>
          <a:bodyPr>
            <a:normAutofit/>
          </a:bodyPr>
          <a:lstStyle/>
          <a:p>
            <a:pPr marL="279400" lvl="0" indent="-342900">
              <a:spcBef>
                <a:spcPts val="1000"/>
              </a:spcBef>
              <a:spcAft>
                <a:spcPts val="0"/>
              </a:spcAft>
              <a:buSzPts val="2800"/>
              <a:buFont typeface="Wingdings" panose="05000000000000000000" pitchFamily="2" charset="2"/>
              <a:buChar char="ü"/>
            </a:pPr>
            <a:r>
              <a:rPr lang="en-US" sz="2200" dirty="0">
                <a:ea typeface="Times New Roman"/>
                <a:cs typeface="Times New Roman"/>
                <a:sym typeface="Times New Roman"/>
              </a:rPr>
              <a:t>Treat the decedent with dignity</a:t>
            </a:r>
            <a:endParaRPr lang="en-US" sz="2200" dirty="0"/>
          </a:p>
          <a:p>
            <a:pPr marL="279400" lvl="0" indent="-342900">
              <a:spcBef>
                <a:spcPts val="1000"/>
              </a:spcBef>
              <a:spcAft>
                <a:spcPts val="0"/>
              </a:spcAft>
              <a:buSzPts val="2800"/>
              <a:buFont typeface="Wingdings" panose="05000000000000000000" pitchFamily="2" charset="2"/>
              <a:buChar char="ü"/>
            </a:pPr>
            <a:r>
              <a:rPr lang="en-US" sz="2200" dirty="0">
                <a:ea typeface="Times New Roman"/>
                <a:cs typeface="Times New Roman"/>
                <a:sym typeface="Times New Roman"/>
              </a:rPr>
              <a:t>This is about saving lives, not criticizing others and pointing fingers</a:t>
            </a:r>
            <a:endParaRPr lang="en-US" sz="2200" dirty="0"/>
          </a:p>
          <a:p>
            <a:pPr marL="279400" lvl="0" indent="-342900">
              <a:spcBef>
                <a:spcPts val="1000"/>
              </a:spcBef>
              <a:spcAft>
                <a:spcPts val="0"/>
              </a:spcAft>
              <a:buSzPts val="2800"/>
              <a:buFont typeface="Wingdings" panose="05000000000000000000" pitchFamily="2" charset="2"/>
              <a:buChar char="ü"/>
            </a:pPr>
            <a:r>
              <a:rPr lang="en-US" sz="2200" dirty="0">
                <a:ea typeface="Times New Roman"/>
                <a:cs typeface="Times New Roman"/>
                <a:sym typeface="Times New Roman"/>
              </a:rPr>
              <a:t>Use first names of team members</a:t>
            </a:r>
          </a:p>
          <a:p>
            <a:pPr marL="279400" lvl="0" indent="-342900">
              <a:spcBef>
                <a:spcPts val="1000"/>
              </a:spcBef>
              <a:spcAft>
                <a:spcPts val="0"/>
              </a:spcAft>
              <a:buSzPts val="2800"/>
              <a:buFont typeface="Wingdings" panose="05000000000000000000" pitchFamily="2" charset="2"/>
              <a:buChar char="ü"/>
            </a:pPr>
            <a:r>
              <a:rPr lang="en-US" sz="2200" dirty="0">
                <a:ea typeface="Times New Roman"/>
                <a:cs typeface="Times New Roman"/>
                <a:sym typeface="Times New Roman"/>
              </a:rPr>
              <a:t>Ask questions</a:t>
            </a:r>
            <a:endParaRPr lang="en-US" sz="2200" dirty="0"/>
          </a:p>
          <a:p>
            <a:pPr marL="279400" lvl="0" indent="-342900">
              <a:spcBef>
                <a:spcPts val="1000"/>
              </a:spcBef>
              <a:spcAft>
                <a:spcPts val="0"/>
              </a:spcAft>
              <a:buSzPts val="2800"/>
              <a:buFont typeface="Wingdings" panose="05000000000000000000" pitchFamily="2" charset="2"/>
              <a:buChar char="ü"/>
            </a:pPr>
            <a:r>
              <a:rPr lang="en-US" sz="2200" dirty="0">
                <a:ea typeface="Times New Roman"/>
                <a:cs typeface="Times New Roman"/>
                <a:sym typeface="Times New Roman"/>
              </a:rPr>
              <a:t>Take care of yourself</a:t>
            </a:r>
          </a:p>
          <a:p>
            <a:pPr marL="279400" lvl="0" indent="-342900">
              <a:spcBef>
                <a:spcPts val="1000"/>
              </a:spcBef>
              <a:spcAft>
                <a:spcPts val="0"/>
              </a:spcAft>
              <a:buSzPts val="2800"/>
              <a:buFont typeface="Wingdings" panose="05000000000000000000" pitchFamily="2" charset="2"/>
              <a:buChar char="ü"/>
            </a:pPr>
            <a:r>
              <a:rPr lang="en-US" sz="2200" dirty="0">
                <a:ea typeface="Times New Roman"/>
                <a:cs typeface="Times New Roman"/>
                <a:sym typeface="Times New Roman"/>
              </a:rPr>
              <a:t>Respect confidentiality</a:t>
            </a:r>
            <a:endParaRPr lang="en-US" sz="2200" dirty="0"/>
          </a:p>
        </p:txBody>
      </p:sp>
      <p:cxnSp>
        <p:nvCxnSpPr>
          <p:cNvPr id="7" name="Straight Connector 6">
            <a:extLst>
              <a:ext uri="{FF2B5EF4-FFF2-40B4-BE49-F238E27FC236}">
                <a16:creationId xmlns:a16="http://schemas.microsoft.com/office/drawing/2014/main" id="{D4828003-0D3F-4F5A-82C4-47A8E064BD3D}"/>
              </a:ext>
            </a:extLst>
          </p:cNvPr>
          <p:cNvCxnSpPr>
            <a:cxnSpLocks/>
          </p:cNvCxnSpPr>
          <p:nvPr/>
        </p:nvCxnSpPr>
        <p:spPr>
          <a:xfrm>
            <a:off x="770689" y="1538185"/>
            <a:ext cx="10803022" cy="0"/>
          </a:xfrm>
          <a:prstGeom prst="line">
            <a:avLst/>
          </a:prstGeom>
          <a:ln>
            <a:solidFill>
              <a:srgbClr val="805992"/>
            </a:solidFill>
          </a:ln>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842F5A14-1BE0-4074-A08F-3F7431E05D9F}"/>
              </a:ext>
            </a:extLst>
          </p:cNvPr>
          <p:cNvSpPr txBox="1"/>
          <p:nvPr/>
        </p:nvSpPr>
        <p:spPr>
          <a:xfrm>
            <a:off x="6096000" y="6211669"/>
            <a:ext cx="5775960" cy="646331"/>
          </a:xfrm>
          <a:prstGeom prst="rect">
            <a:avLst/>
          </a:prstGeom>
          <a:noFill/>
        </p:spPr>
        <p:txBody>
          <a:bodyPr wrap="square" rtlCol="0">
            <a:spAutoFit/>
          </a:bodyPr>
          <a:lstStyle/>
          <a:p>
            <a:r>
              <a:rPr lang="en-US" dirty="0">
                <a:effectLst/>
              </a:rPr>
              <a:t>Emer, L., &amp; O’Brien, M. (2020). (rep.). </a:t>
            </a:r>
            <a:r>
              <a:rPr lang="en-US" i="1" dirty="0">
                <a:effectLst/>
              </a:rPr>
              <a:t>Wisconsin Overdose Fatality Review</a:t>
            </a:r>
            <a:r>
              <a:rPr lang="en-US" dirty="0">
                <a:effectLst/>
              </a:rPr>
              <a:t> (Vol. 2.0, pp. 1–40).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7328D-2398-498F-B439-CB0EE1EB2EE5}"/>
              </a:ext>
            </a:extLst>
          </p:cNvPr>
          <p:cNvSpPr>
            <a:spLocks noGrp="1"/>
          </p:cNvSpPr>
          <p:nvPr>
            <p:ph type="title"/>
          </p:nvPr>
        </p:nvSpPr>
        <p:spPr/>
        <p:txBody>
          <a:bodyPr>
            <a:normAutofit fontScale="90000"/>
          </a:bodyPr>
          <a:lstStyle/>
          <a:p>
            <a:pPr algn="ctr"/>
            <a:r>
              <a:rPr lang="en-US" sz="4400" b="1" dirty="0">
                <a:solidFill>
                  <a:srgbClr val="47165D"/>
                </a:solidFill>
                <a:latin typeface="Aharoni" panose="02010803020104030203" pitchFamily="2" charset="-79"/>
                <a:cs typeface="Aharoni" panose="02010803020104030203" pitchFamily="2" charset="-79"/>
              </a:rPr>
              <a:t>Case Overview</a:t>
            </a:r>
            <a:br>
              <a:rPr lang="en-US" sz="4400" b="1" dirty="0">
                <a:solidFill>
                  <a:srgbClr val="47165D"/>
                </a:solidFill>
                <a:latin typeface="Aharoni" panose="02010803020104030203" pitchFamily="2" charset="-79"/>
                <a:cs typeface="Aharoni" panose="02010803020104030203" pitchFamily="2" charset="-79"/>
              </a:rPr>
            </a:br>
            <a:br>
              <a:rPr lang="en-US" sz="4400" b="1" dirty="0">
                <a:solidFill>
                  <a:srgbClr val="47165D"/>
                </a:solidFill>
                <a:latin typeface="Aharoni" panose="02010803020104030203" pitchFamily="2" charset="-79"/>
                <a:cs typeface="Aharoni" panose="02010803020104030203" pitchFamily="2" charset="-79"/>
              </a:rPr>
            </a:br>
            <a:endParaRPr lang="en-US" dirty="0"/>
          </a:p>
        </p:txBody>
      </p:sp>
      <p:pic>
        <p:nvPicPr>
          <p:cNvPr id="9" name="Content Placeholder 8" descr="Two colleagues planning on board with sticky notes">
            <a:extLst>
              <a:ext uri="{FF2B5EF4-FFF2-40B4-BE49-F238E27FC236}">
                <a16:creationId xmlns:a16="http://schemas.microsoft.com/office/drawing/2014/main" id="{5787BA90-12EC-45CB-BF6E-BF2B2C5014C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32931" y="1578543"/>
            <a:ext cx="7168500" cy="4781333"/>
          </a:xfrm>
        </p:spPr>
      </p:pic>
      <p:sp>
        <p:nvSpPr>
          <p:cNvPr id="10" name="Text Placeholder 9">
            <a:extLst>
              <a:ext uri="{FF2B5EF4-FFF2-40B4-BE49-F238E27FC236}">
                <a16:creationId xmlns:a16="http://schemas.microsoft.com/office/drawing/2014/main" id="{E1DF4C76-297B-4F27-944F-BD6CED46D1FB}"/>
              </a:ext>
            </a:extLst>
          </p:cNvPr>
          <p:cNvSpPr>
            <a:spLocks noGrp="1"/>
          </p:cNvSpPr>
          <p:nvPr>
            <p:ph type="body" sz="half" idx="2"/>
          </p:nvPr>
        </p:nvSpPr>
        <p:spPr>
          <a:xfrm>
            <a:off x="839788" y="1578542"/>
            <a:ext cx="3932237" cy="4742981"/>
          </a:xfrm>
        </p:spPr>
        <p:txBody>
          <a:bodyPr/>
          <a:lstStyle/>
          <a:p>
            <a:pPr marL="285750" indent="-285750">
              <a:buFont typeface="Arial" panose="020B0604020202020204" pitchFamily="34" charset="0"/>
              <a:buChar char="•"/>
            </a:pPr>
            <a:endParaRPr lang="en-US" dirty="0"/>
          </a:p>
        </p:txBody>
      </p:sp>
      <p:sp>
        <p:nvSpPr>
          <p:cNvPr id="7" name="TextBox 6">
            <a:extLst>
              <a:ext uri="{FF2B5EF4-FFF2-40B4-BE49-F238E27FC236}">
                <a16:creationId xmlns:a16="http://schemas.microsoft.com/office/drawing/2014/main" id="{B48190B5-B806-4A5E-B065-65D7BFF6FFE4}"/>
              </a:ext>
            </a:extLst>
          </p:cNvPr>
          <p:cNvSpPr txBox="1"/>
          <p:nvPr/>
        </p:nvSpPr>
        <p:spPr>
          <a:xfrm>
            <a:off x="838200" y="6409300"/>
            <a:ext cx="10515600" cy="369332"/>
          </a:xfrm>
          <a:prstGeom prst="rect">
            <a:avLst/>
          </a:prstGeom>
          <a:noFill/>
        </p:spPr>
        <p:txBody>
          <a:bodyPr wrap="square" rtlCol="0">
            <a:spAutoFit/>
          </a:bodyPr>
          <a:lstStyle/>
          <a:p>
            <a:pPr algn="ctr"/>
            <a:r>
              <a:rPr lang="en-US" i="1" dirty="0"/>
              <a:t>EDRT members and guests respect all disclosures and discussions by maintaining confidentiality.</a:t>
            </a:r>
          </a:p>
        </p:txBody>
      </p:sp>
      <p:cxnSp>
        <p:nvCxnSpPr>
          <p:cNvPr id="12" name="Straight Connector 11">
            <a:extLst>
              <a:ext uri="{FF2B5EF4-FFF2-40B4-BE49-F238E27FC236}">
                <a16:creationId xmlns:a16="http://schemas.microsoft.com/office/drawing/2014/main" id="{23A9A370-1571-49FE-90E1-24A4F079DA12}"/>
              </a:ext>
            </a:extLst>
          </p:cNvPr>
          <p:cNvCxnSpPr/>
          <p:nvPr/>
        </p:nvCxnSpPr>
        <p:spPr>
          <a:xfrm>
            <a:off x="838200" y="1395663"/>
            <a:ext cx="3849303" cy="0"/>
          </a:xfrm>
          <a:prstGeom prst="line">
            <a:avLst/>
          </a:prstGeom>
          <a:ln>
            <a:solidFill>
              <a:srgbClr val="805992"/>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481287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TotalTime>
  <Words>1374</Words>
  <Application>Microsoft Office PowerPoint</Application>
  <PresentationFormat>Widescreen</PresentationFormat>
  <Paragraphs>175</Paragraphs>
  <Slides>17</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Aharoni</vt:lpstr>
      <vt:lpstr>Arial</vt:lpstr>
      <vt:lpstr>Bernard MT Condensed</vt:lpstr>
      <vt:lpstr>Calibri</vt:lpstr>
      <vt:lpstr>Calibri Light</vt:lpstr>
      <vt:lpstr>Times New Roman</vt:lpstr>
      <vt:lpstr>Wingdings</vt:lpstr>
      <vt:lpstr>Office Theme</vt:lpstr>
      <vt:lpstr> </vt:lpstr>
      <vt:lpstr>Meeting Objectives</vt:lpstr>
      <vt:lpstr>Zoom Platform Reminders</vt:lpstr>
      <vt:lpstr>Introductions</vt:lpstr>
      <vt:lpstr>EDRT Focus </vt:lpstr>
      <vt:lpstr>EDRT Vision and Objectives </vt:lpstr>
      <vt:lpstr>Confidentiality and Respect </vt:lpstr>
      <vt:lpstr>Case Review Ground Rules</vt:lpstr>
      <vt:lpstr>Case Overview  </vt:lpstr>
      <vt:lpstr>Diagnosis</vt:lpstr>
      <vt:lpstr>Service Agencies Involved</vt:lpstr>
      <vt:lpstr>Group Discussion</vt:lpstr>
      <vt:lpstr>Recommendations</vt:lpstr>
      <vt:lpstr>Educational Presentation</vt:lpstr>
      <vt:lpstr>Open Discussion</vt:lpstr>
      <vt:lpstr>Resources </vt:lpstr>
      <vt:lpstr>Next Meeting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Leis, Debra</dc:creator>
  <cp:lastModifiedBy>Leis, Debra</cp:lastModifiedBy>
  <cp:revision>8</cp:revision>
  <dcterms:created xsi:type="dcterms:W3CDTF">2025-03-26T20:17:15Z</dcterms:created>
  <dcterms:modified xsi:type="dcterms:W3CDTF">2025-03-28T17:15:06Z</dcterms:modified>
</cp:coreProperties>
</file>