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Lst>
  <p:notesMasterIdLst>
    <p:notesMasterId r:id="rId37"/>
  </p:notesMasterIdLst>
  <p:handoutMasterIdLst>
    <p:handoutMasterId r:id="rId38"/>
  </p:handoutMasterIdLst>
  <p:sldIdLst>
    <p:sldId id="555" r:id="rId5"/>
    <p:sldId id="567" r:id="rId6"/>
    <p:sldId id="562" r:id="rId7"/>
    <p:sldId id="490" r:id="rId8"/>
    <p:sldId id="580" r:id="rId9"/>
    <p:sldId id="561" r:id="rId10"/>
    <p:sldId id="314" r:id="rId11"/>
    <p:sldId id="497" r:id="rId12"/>
    <p:sldId id="564" r:id="rId13"/>
    <p:sldId id="396" r:id="rId14"/>
    <p:sldId id="563" r:id="rId15"/>
    <p:sldId id="581" r:id="rId16"/>
    <p:sldId id="565" r:id="rId17"/>
    <p:sldId id="566" r:id="rId18"/>
    <p:sldId id="259" r:id="rId19"/>
    <p:sldId id="260" r:id="rId20"/>
    <p:sldId id="299" r:id="rId21"/>
    <p:sldId id="262" r:id="rId22"/>
    <p:sldId id="263" r:id="rId23"/>
    <p:sldId id="585" r:id="rId24"/>
    <p:sldId id="265" r:id="rId25"/>
    <p:sldId id="582" r:id="rId26"/>
    <p:sldId id="583" r:id="rId27"/>
    <p:sldId id="266" r:id="rId28"/>
    <p:sldId id="271" r:id="rId29"/>
    <p:sldId id="273" r:id="rId30"/>
    <p:sldId id="280" r:id="rId31"/>
    <p:sldId id="586" r:id="rId32"/>
    <p:sldId id="285" r:id="rId33"/>
    <p:sldId id="287" r:id="rId34"/>
    <p:sldId id="288" r:id="rId35"/>
    <p:sldId id="289" r:id="rId36"/>
  </p:sldIdLst>
  <p:sldSz cx="9144000" cy="5143500" type="screen16x9"/>
  <p:notesSz cx="7010400" cy="9296400"/>
  <p:defaultTextStyle>
    <a:defPPr marL="0" marR="0" indent="0" algn="l" defTabSz="573969" rtl="0" fontAlgn="auto" latinLnBrk="1" hangingPunct="0">
      <a:lnSpc>
        <a:spcPct val="100000"/>
      </a:lnSpc>
      <a:spcBef>
        <a:spcPts val="0"/>
      </a:spcBef>
      <a:spcAft>
        <a:spcPts val="0"/>
      </a:spcAft>
      <a:buClrTx/>
      <a:buSzTx/>
      <a:buFontTx/>
      <a:buNone/>
      <a:tabLst/>
      <a:defRPr kumimoji="0" sz="1130" b="0" i="0" u="none" strike="noStrike" cap="none" spc="0" normalizeH="0" baseline="0">
        <a:ln>
          <a:noFill/>
        </a:ln>
        <a:solidFill>
          <a:srgbClr val="000000"/>
        </a:solidFill>
        <a:effectLst/>
        <a:uFillTx/>
      </a:defRPr>
    </a:defPPr>
    <a:lvl1pPr marL="0" marR="0" indent="0" algn="l" defTabSz="286984" rtl="0" fontAlgn="auto" latinLnBrk="0" hangingPunct="0">
      <a:lnSpc>
        <a:spcPct val="100000"/>
      </a:lnSpc>
      <a:spcBef>
        <a:spcPts val="0"/>
      </a:spcBef>
      <a:spcAft>
        <a:spcPts val="0"/>
      </a:spcAft>
      <a:buClrTx/>
      <a:buSzTx/>
      <a:buFontTx/>
      <a:buNone/>
      <a:tabLst/>
      <a:defRPr kumimoji="0" sz="753" b="0" i="0" u="none" strike="noStrike" cap="none" spc="0" normalizeH="0" baseline="0">
        <a:ln>
          <a:noFill/>
        </a:ln>
        <a:solidFill>
          <a:srgbClr val="000000"/>
        </a:solidFill>
        <a:effectLst/>
        <a:uFillTx/>
        <a:latin typeface="Helvetica"/>
        <a:ea typeface="Helvetica"/>
        <a:cs typeface="Helvetica"/>
        <a:sym typeface="Helvetica"/>
      </a:defRPr>
    </a:lvl1pPr>
    <a:lvl2pPr marL="0" marR="0" indent="143492" algn="l" defTabSz="286984" rtl="0" fontAlgn="auto" latinLnBrk="0" hangingPunct="0">
      <a:lnSpc>
        <a:spcPct val="100000"/>
      </a:lnSpc>
      <a:spcBef>
        <a:spcPts val="0"/>
      </a:spcBef>
      <a:spcAft>
        <a:spcPts val="0"/>
      </a:spcAft>
      <a:buClrTx/>
      <a:buSzTx/>
      <a:buFontTx/>
      <a:buNone/>
      <a:tabLst/>
      <a:defRPr kumimoji="0" sz="753" b="0" i="0" u="none" strike="noStrike" cap="none" spc="0" normalizeH="0" baseline="0">
        <a:ln>
          <a:noFill/>
        </a:ln>
        <a:solidFill>
          <a:srgbClr val="000000"/>
        </a:solidFill>
        <a:effectLst/>
        <a:uFillTx/>
        <a:latin typeface="Helvetica"/>
        <a:ea typeface="Helvetica"/>
        <a:cs typeface="Helvetica"/>
        <a:sym typeface="Helvetica"/>
      </a:defRPr>
    </a:lvl2pPr>
    <a:lvl3pPr marL="0" marR="0" indent="286984" algn="l" defTabSz="286984" rtl="0" fontAlgn="auto" latinLnBrk="0" hangingPunct="0">
      <a:lnSpc>
        <a:spcPct val="100000"/>
      </a:lnSpc>
      <a:spcBef>
        <a:spcPts val="0"/>
      </a:spcBef>
      <a:spcAft>
        <a:spcPts val="0"/>
      </a:spcAft>
      <a:buClrTx/>
      <a:buSzTx/>
      <a:buFontTx/>
      <a:buNone/>
      <a:tabLst/>
      <a:defRPr kumimoji="0" sz="753" b="0" i="0" u="none" strike="noStrike" cap="none" spc="0" normalizeH="0" baseline="0">
        <a:ln>
          <a:noFill/>
        </a:ln>
        <a:solidFill>
          <a:srgbClr val="000000"/>
        </a:solidFill>
        <a:effectLst/>
        <a:uFillTx/>
        <a:latin typeface="Helvetica"/>
        <a:ea typeface="Helvetica"/>
        <a:cs typeface="Helvetica"/>
        <a:sym typeface="Helvetica"/>
      </a:defRPr>
    </a:lvl3pPr>
    <a:lvl4pPr marL="0" marR="0" indent="430477" algn="l" defTabSz="286984" rtl="0" fontAlgn="auto" latinLnBrk="0" hangingPunct="0">
      <a:lnSpc>
        <a:spcPct val="100000"/>
      </a:lnSpc>
      <a:spcBef>
        <a:spcPts val="0"/>
      </a:spcBef>
      <a:spcAft>
        <a:spcPts val="0"/>
      </a:spcAft>
      <a:buClrTx/>
      <a:buSzTx/>
      <a:buFontTx/>
      <a:buNone/>
      <a:tabLst/>
      <a:defRPr kumimoji="0" sz="753" b="0" i="0" u="none" strike="noStrike" cap="none" spc="0" normalizeH="0" baseline="0">
        <a:ln>
          <a:noFill/>
        </a:ln>
        <a:solidFill>
          <a:srgbClr val="000000"/>
        </a:solidFill>
        <a:effectLst/>
        <a:uFillTx/>
        <a:latin typeface="Helvetica"/>
        <a:ea typeface="Helvetica"/>
        <a:cs typeface="Helvetica"/>
        <a:sym typeface="Helvetica"/>
      </a:defRPr>
    </a:lvl4pPr>
    <a:lvl5pPr marL="0" marR="0" indent="573969" algn="l" defTabSz="286984" rtl="0" fontAlgn="auto" latinLnBrk="0" hangingPunct="0">
      <a:lnSpc>
        <a:spcPct val="100000"/>
      </a:lnSpc>
      <a:spcBef>
        <a:spcPts val="0"/>
      </a:spcBef>
      <a:spcAft>
        <a:spcPts val="0"/>
      </a:spcAft>
      <a:buClrTx/>
      <a:buSzTx/>
      <a:buFontTx/>
      <a:buNone/>
      <a:tabLst/>
      <a:defRPr kumimoji="0" sz="753" b="0" i="0" u="none" strike="noStrike" cap="none" spc="0" normalizeH="0" baseline="0">
        <a:ln>
          <a:noFill/>
        </a:ln>
        <a:solidFill>
          <a:srgbClr val="000000"/>
        </a:solidFill>
        <a:effectLst/>
        <a:uFillTx/>
        <a:latin typeface="Helvetica"/>
        <a:ea typeface="Helvetica"/>
        <a:cs typeface="Helvetica"/>
        <a:sym typeface="Helvetica"/>
      </a:defRPr>
    </a:lvl5pPr>
    <a:lvl6pPr marL="0" marR="0" indent="717461" algn="l" defTabSz="286984" rtl="0" fontAlgn="auto" latinLnBrk="0" hangingPunct="0">
      <a:lnSpc>
        <a:spcPct val="100000"/>
      </a:lnSpc>
      <a:spcBef>
        <a:spcPts val="0"/>
      </a:spcBef>
      <a:spcAft>
        <a:spcPts val="0"/>
      </a:spcAft>
      <a:buClrTx/>
      <a:buSzTx/>
      <a:buFontTx/>
      <a:buNone/>
      <a:tabLst/>
      <a:defRPr kumimoji="0" sz="753" b="0" i="0" u="none" strike="noStrike" cap="none" spc="0" normalizeH="0" baseline="0">
        <a:ln>
          <a:noFill/>
        </a:ln>
        <a:solidFill>
          <a:srgbClr val="000000"/>
        </a:solidFill>
        <a:effectLst/>
        <a:uFillTx/>
        <a:latin typeface="Helvetica"/>
        <a:ea typeface="Helvetica"/>
        <a:cs typeface="Helvetica"/>
        <a:sym typeface="Helvetica"/>
      </a:defRPr>
    </a:lvl6pPr>
    <a:lvl7pPr marL="0" marR="0" indent="860953" algn="l" defTabSz="286984" rtl="0" fontAlgn="auto" latinLnBrk="0" hangingPunct="0">
      <a:lnSpc>
        <a:spcPct val="100000"/>
      </a:lnSpc>
      <a:spcBef>
        <a:spcPts val="0"/>
      </a:spcBef>
      <a:spcAft>
        <a:spcPts val="0"/>
      </a:spcAft>
      <a:buClrTx/>
      <a:buSzTx/>
      <a:buFontTx/>
      <a:buNone/>
      <a:tabLst/>
      <a:defRPr kumimoji="0" sz="753" b="0" i="0" u="none" strike="noStrike" cap="none" spc="0" normalizeH="0" baseline="0">
        <a:ln>
          <a:noFill/>
        </a:ln>
        <a:solidFill>
          <a:srgbClr val="000000"/>
        </a:solidFill>
        <a:effectLst/>
        <a:uFillTx/>
        <a:latin typeface="Helvetica"/>
        <a:ea typeface="Helvetica"/>
        <a:cs typeface="Helvetica"/>
        <a:sym typeface="Helvetica"/>
      </a:defRPr>
    </a:lvl7pPr>
    <a:lvl8pPr marL="0" marR="0" indent="1004446" algn="l" defTabSz="286984" rtl="0" fontAlgn="auto" latinLnBrk="0" hangingPunct="0">
      <a:lnSpc>
        <a:spcPct val="100000"/>
      </a:lnSpc>
      <a:spcBef>
        <a:spcPts val="0"/>
      </a:spcBef>
      <a:spcAft>
        <a:spcPts val="0"/>
      </a:spcAft>
      <a:buClrTx/>
      <a:buSzTx/>
      <a:buFontTx/>
      <a:buNone/>
      <a:tabLst/>
      <a:defRPr kumimoji="0" sz="753" b="0" i="0" u="none" strike="noStrike" cap="none" spc="0" normalizeH="0" baseline="0">
        <a:ln>
          <a:noFill/>
        </a:ln>
        <a:solidFill>
          <a:srgbClr val="000000"/>
        </a:solidFill>
        <a:effectLst/>
        <a:uFillTx/>
        <a:latin typeface="Helvetica"/>
        <a:ea typeface="Helvetica"/>
        <a:cs typeface="Helvetica"/>
        <a:sym typeface="Helvetica"/>
      </a:defRPr>
    </a:lvl8pPr>
    <a:lvl9pPr marL="0" marR="0" indent="1147938" algn="l" defTabSz="286984" rtl="0" fontAlgn="auto" latinLnBrk="0" hangingPunct="0">
      <a:lnSpc>
        <a:spcPct val="100000"/>
      </a:lnSpc>
      <a:spcBef>
        <a:spcPts val="0"/>
      </a:spcBef>
      <a:spcAft>
        <a:spcPts val="0"/>
      </a:spcAft>
      <a:buClrTx/>
      <a:buSzTx/>
      <a:buFontTx/>
      <a:buNone/>
      <a:tabLst/>
      <a:defRPr kumimoji="0" sz="753" b="0" i="0" u="none" strike="noStrike" cap="none" spc="0" normalizeH="0" baseline="0">
        <a:ln>
          <a:noFill/>
        </a:ln>
        <a:solidFill>
          <a:srgbClr val="000000"/>
        </a:solidFill>
        <a:effectLst/>
        <a:uFillTx/>
        <a:latin typeface="Helvetica"/>
        <a:ea typeface="Helvetica"/>
        <a:cs typeface="Helvetica"/>
        <a:sym typeface="Helvetica"/>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991936"/>
    <a:srgbClr val="AA8111"/>
    <a:srgbClr val="2B3E85"/>
    <a:srgbClr val="410080"/>
    <a:srgbClr val="830019"/>
    <a:srgbClr val="006633"/>
    <a:srgbClr val="2AE100"/>
    <a:srgbClr val="6FABE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 styleId="{8F44A2F1-9E1F-4B54-A3A2-5F16C0AD49E2}" styleName="">
    <a:tblBg/>
    <a:wholeTb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a:tcStyle>
        <a:tcBdr/>
        <a:fill>
          <a:solidFill>
            <a:srgbClr val="8C8D8F">
              <a:alpha val="30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Col>
    <a:la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lastRow>
    <a:fir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Row>
  </a:tblStyle>
  <a:tblStyle styleId="{D51ADE6A-740E-44AE-83CC-AE7238B6C88D}"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33" d="100"/>
          <a:sy n="133" d="100"/>
        </p:scale>
        <p:origin x="984" y="120"/>
      </p:cViewPr>
      <p:guideLst>
        <p:guide orient="horz" pos="1620"/>
        <p:guide pos="2880"/>
      </p:guideLst>
    </p:cSldViewPr>
  </p:slideViewPr>
  <p:notesTextViewPr>
    <p:cViewPr>
      <p:scale>
        <a:sx n="1" d="1"/>
        <a:sy n="1" d="1"/>
      </p:scale>
      <p:origin x="0" y="0"/>
    </p:cViewPr>
  </p:notesTextViewPr>
  <p:notesViewPr>
    <p:cSldViewPr snapToGrid="0">
      <p:cViewPr varScale="1">
        <p:scale>
          <a:sx n="80" d="100"/>
          <a:sy n="80" d="100"/>
        </p:scale>
        <p:origin x="396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0D34B7-1471-4411-91A0-1769EE58CCC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0520A48-6328-4EF4-B423-7C4C814F2F36}">
      <dgm:prSet/>
      <dgm:spPr/>
      <dgm:t>
        <a:bodyPr/>
        <a:lstStyle/>
        <a:p>
          <a:r>
            <a:rPr lang="en-US" dirty="0"/>
            <a:t>Annual Reviews opened in July (no requirement to start IAS process during the summer)</a:t>
          </a:r>
        </a:p>
      </dgm:t>
    </dgm:pt>
    <dgm:pt modelId="{C0683F21-BCEA-489F-8A5F-FDC0C4619F1C}" type="parTrans" cxnId="{91F8B84D-C327-4987-B8B0-6616BF43CDBF}">
      <dgm:prSet/>
      <dgm:spPr/>
      <dgm:t>
        <a:bodyPr/>
        <a:lstStyle/>
        <a:p>
          <a:endParaRPr lang="en-US"/>
        </a:p>
      </dgm:t>
    </dgm:pt>
    <dgm:pt modelId="{88689E9F-375A-43DA-A57B-42EB458DA7C2}" type="sibTrans" cxnId="{91F8B84D-C327-4987-B8B0-6616BF43CDBF}">
      <dgm:prSet/>
      <dgm:spPr/>
      <dgm:t>
        <a:bodyPr/>
        <a:lstStyle/>
        <a:p>
          <a:endParaRPr lang="en-US"/>
        </a:p>
      </dgm:t>
    </dgm:pt>
    <dgm:pt modelId="{881C8EC9-31E7-4B7D-9894-7CEF1865BAB6}">
      <dgm:prSet/>
      <dgm:spPr/>
      <dgm:t>
        <a:bodyPr/>
        <a:lstStyle/>
        <a:p>
          <a:r>
            <a:rPr lang="en-US"/>
            <a:t>The process was launched for all institutions and all employee types at the same time</a:t>
          </a:r>
        </a:p>
      </dgm:t>
    </dgm:pt>
    <dgm:pt modelId="{C3D063F8-1073-4790-9E21-6036E7B39F20}" type="parTrans" cxnId="{B18E49AA-B7E4-46E4-9E0B-9BAFC25F83A5}">
      <dgm:prSet/>
      <dgm:spPr/>
      <dgm:t>
        <a:bodyPr/>
        <a:lstStyle/>
        <a:p>
          <a:endParaRPr lang="en-US"/>
        </a:p>
      </dgm:t>
    </dgm:pt>
    <dgm:pt modelId="{781C4923-BE03-47C9-AE85-DCC659FBED3F}" type="sibTrans" cxnId="{B18E49AA-B7E4-46E4-9E0B-9BAFC25F83A5}">
      <dgm:prSet/>
      <dgm:spPr/>
      <dgm:t>
        <a:bodyPr/>
        <a:lstStyle/>
        <a:p>
          <a:endParaRPr lang="en-US"/>
        </a:p>
      </dgm:t>
    </dgm:pt>
    <dgm:pt modelId="{88C15BD8-7D6C-458E-BC10-58268D60D844}">
      <dgm:prSet/>
      <dgm:spPr/>
      <dgm:t>
        <a:bodyPr/>
        <a:lstStyle/>
        <a:p>
          <a:r>
            <a:rPr lang="en-US"/>
            <a:t>Expected completion in October each year</a:t>
          </a:r>
        </a:p>
      </dgm:t>
    </dgm:pt>
    <dgm:pt modelId="{5D724757-BA54-4481-8DC3-A45438094AA6}" type="parTrans" cxnId="{C5A3306B-A87A-4B16-B86B-6055AD7DD8BE}">
      <dgm:prSet/>
      <dgm:spPr/>
      <dgm:t>
        <a:bodyPr/>
        <a:lstStyle/>
        <a:p>
          <a:endParaRPr lang="en-US"/>
        </a:p>
      </dgm:t>
    </dgm:pt>
    <dgm:pt modelId="{556FCE65-15FA-4886-9EC1-F9A114526829}" type="sibTrans" cxnId="{C5A3306B-A87A-4B16-B86B-6055AD7DD8BE}">
      <dgm:prSet/>
      <dgm:spPr/>
      <dgm:t>
        <a:bodyPr/>
        <a:lstStyle/>
        <a:p>
          <a:endParaRPr lang="en-US"/>
        </a:p>
      </dgm:t>
    </dgm:pt>
    <dgm:pt modelId="{9AF98397-4816-4685-96AC-EBA4685A92C9}">
      <dgm:prSet/>
      <dgm:spPr/>
      <dgm:t>
        <a:bodyPr/>
        <a:lstStyle/>
        <a:p>
          <a:r>
            <a:rPr lang="en-US"/>
            <a:t>2024-2025 Academic Year Review</a:t>
          </a:r>
        </a:p>
      </dgm:t>
    </dgm:pt>
    <dgm:pt modelId="{3BD07329-44D8-48CF-A09B-9B0CD3055DA9}" type="parTrans" cxnId="{E03B76EC-A8C9-436F-948F-49CB4774B646}">
      <dgm:prSet/>
      <dgm:spPr/>
      <dgm:t>
        <a:bodyPr/>
        <a:lstStyle/>
        <a:p>
          <a:endParaRPr lang="en-US"/>
        </a:p>
      </dgm:t>
    </dgm:pt>
    <dgm:pt modelId="{8FF8E1E4-64B4-4D9B-8BFD-E6982E65FF15}" type="sibTrans" cxnId="{E03B76EC-A8C9-436F-948F-49CB4774B646}">
      <dgm:prSet/>
      <dgm:spPr/>
      <dgm:t>
        <a:bodyPr/>
        <a:lstStyle/>
        <a:p>
          <a:endParaRPr lang="en-US"/>
        </a:p>
      </dgm:t>
    </dgm:pt>
    <dgm:pt modelId="{1F235D7B-CB43-40FB-A1D7-123381586CF8}">
      <dgm:prSet/>
      <dgm:spPr/>
      <dgm:t>
        <a:bodyPr/>
        <a:lstStyle/>
        <a:p>
          <a:r>
            <a:rPr lang="en-US" dirty="0"/>
            <a:t>IAS employee and chair sections complete by </a:t>
          </a:r>
          <a:r>
            <a:rPr lang="en-US" b="1" dirty="0"/>
            <a:t>October 31, 2025 </a:t>
          </a:r>
        </a:p>
      </dgm:t>
    </dgm:pt>
    <dgm:pt modelId="{BE076C96-B1FD-40D4-BEFF-DC05501DF376}" type="parTrans" cxnId="{AC8F9936-D36E-4911-B9CB-2121B455E799}">
      <dgm:prSet/>
      <dgm:spPr/>
      <dgm:t>
        <a:bodyPr/>
        <a:lstStyle/>
        <a:p>
          <a:endParaRPr lang="en-US"/>
        </a:p>
      </dgm:t>
    </dgm:pt>
    <dgm:pt modelId="{DD8AAFE8-2E5F-4CFA-92F6-743BA7D13176}" type="sibTrans" cxnId="{AC8F9936-D36E-4911-B9CB-2121B455E799}">
      <dgm:prSet/>
      <dgm:spPr/>
      <dgm:t>
        <a:bodyPr/>
        <a:lstStyle/>
        <a:p>
          <a:endParaRPr lang="en-US"/>
        </a:p>
      </dgm:t>
    </dgm:pt>
    <dgm:pt modelId="{CAFCE22F-8386-4F68-81ED-23837672669A}">
      <dgm:prSet/>
      <dgm:spPr/>
      <dgm:t>
        <a:bodyPr/>
        <a:lstStyle/>
        <a:p>
          <a:r>
            <a:rPr lang="en-US" dirty="0"/>
            <a:t>Dean review and finalization in Workday by </a:t>
          </a:r>
          <a:r>
            <a:rPr lang="en-US" b="1" dirty="0"/>
            <a:t>November 21, 2025</a:t>
          </a:r>
        </a:p>
      </dgm:t>
    </dgm:pt>
    <dgm:pt modelId="{C9ED18E9-27B6-499B-9BE9-042B7022E550}" type="parTrans" cxnId="{AF1E3824-94A0-4A47-A46D-75A19954F41F}">
      <dgm:prSet/>
      <dgm:spPr/>
      <dgm:t>
        <a:bodyPr/>
        <a:lstStyle/>
        <a:p>
          <a:endParaRPr lang="en-US"/>
        </a:p>
      </dgm:t>
    </dgm:pt>
    <dgm:pt modelId="{23B9A685-6DE4-448B-9734-8385A6C2A987}" type="sibTrans" cxnId="{AF1E3824-94A0-4A47-A46D-75A19954F41F}">
      <dgm:prSet/>
      <dgm:spPr/>
      <dgm:t>
        <a:bodyPr/>
        <a:lstStyle/>
        <a:p>
          <a:endParaRPr lang="en-US"/>
        </a:p>
      </dgm:t>
    </dgm:pt>
    <dgm:pt modelId="{704F47B0-813D-49AA-B12C-E2DC5A80D0FA}">
      <dgm:prSet/>
      <dgm:spPr/>
      <dgm:t>
        <a:bodyPr/>
        <a:lstStyle/>
        <a:p>
          <a:r>
            <a:rPr lang="en-US" dirty="0"/>
            <a:t>HR Talent Partners will have a report available to monitor progress and inform Deans/Dean Assistants of completion status.</a:t>
          </a:r>
        </a:p>
      </dgm:t>
    </dgm:pt>
    <dgm:pt modelId="{B1959E85-1A36-4FC7-A82C-CE7D6E449B82}" type="parTrans" cxnId="{32382168-D073-4E40-90A2-3CB849CD7500}">
      <dgm:prSet/>
      <dgm:spPr/>
      <dgm:t>
        <a:bodyPr/>
        <a:lstStyle/>
        <a:p>
          <a:endParaRPr lang="en-US"/>
        </a:p>
      </dgm:t>
    </dgm:pt>
    <dgm:pt modelId="{DA6F4ACF-A9F8-455C-93F9-429D642E9C3E}" type="sibTrans" cxnId="{32382168-D073-4E40-90A2-3CB849CD7500}">
      <dgm:prSet/>
      <dgm:spPr/>
      <dgm:t>
        <a:bodyPr/>
        <a:lstStyle/>
        <a:p>
          <a:endParaRPr lang="en-US"/>
        </a:p>
      </dgm:t>
    </dgm:pt>
    <dgm:pt modelId="{352A67D5-EAF2-4FE6-A683-7F9109B1BCFA}" type="pres">
      <dgm:prSet presAssocID="{D20D34B7-1471-4411-91A0-1769EE58CCCB}" presName="root" presStyleCnt="0">
        <dgm:presLayoutVars>
          <dgm:dir/>
          <dgm:resizeHandles val="exact"/>
        </dgm:presLayoutVars>
      </dgm:prSet>
      <dgm:spPr/>
    </dgm:pt>
    <dgm:pt modelId="{298AE09A-D324-49C0-B3BC-6EA74C252522}" type="pres">
      <dgm:prSet presAssocID="{D0520A48-6328-4EF4-B423-7C4C814F2F36}" presName="compNode" presStyleCnt="0"/>
      <dgm:spPr/>
    </dgm:pt>
    <dgm:pt modelId="{C6F79B6D-D79D-4034-8B4F-CD2A4D33F797}" type="pres">
      <dgm:prSet presAssocID="{D0520A48-6328-4EF4-B423-7C4C814F2F36}" presName="bgRect" presStyleLbl="bgShp" presStyleIdx="0" presStyleCnt="3"/>
      <dgm:spPr/>
    </dgm:pt>
    <dgm:pt modelId="{4C1D450D-6D8F-4F93-967A-E0F5779C0AEE}" type="pres">
      <dgm:prSet presAssocID="{D0520A48-6328-4EF4-B423-7C4C814F2F3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C5F522F4-892E-4083-918E-9FA821498FB0}" type="pres">
      <dgm:prSet presAssocID="{D0520A48-6328-4EF4-B423-7C4C814F2F36}" presName="spaceRect" presStyleCnt="0"/>
      <dgm:spPr/>
    </dgm:pt>
    <dgm:pt modelId="{692B692C-8BE1-44EA-9C25-464C233E2790}" type="pres">
      <dgm:prSet presAssocID="{D0520A48-6328-4EF4-B423-7C4C814F2F36}" presName="parTx" presStyleLbl="revTx" presStyleIdx="0" presStyleCnt="5">
        <dgm:presLayoutVars>
          <dgm:chMax val="0"/>
          <dgm:chPref val="0"/>
        </dgm:presLayoutVars>
      </dgm:prSet>
      <dgm:spPr/>
    </dgm:pt>
    <dgm:pt modelId="{85E40C53-FBAA-460C-8671-EF7FDA18F33C}" type="pres">
      <dgm:prSet presAssocID="{D0520A48-6328-4EF4-B423-7C4C814F2F36}" presName="desTx" presStyleLbl="revTx" presStyleIdx="1" presStyleCnt="5">
        <dgm:presLayoutVars/>
      </dgm:prSet>
      <dgm:spPr/>
    </dgm:pt>
    <dgm:pt modelId="{3939CB0A-2CCE-4188-8C67-B45CA55179C9}" type="pres">
      <dgm:prSet presAssocID="{88689E9F-375A-43DA-A57B-42EB458DA7C2}" presName="sibTrans" presStyleCnt="0"/>
      <dgm:spPr/>
    </dgm:pt>
    <dgm:pt modelId="{E6B49057-B26E-4626-8CC6-5D4930515217}" type="pres">
      <dgm:prSet presAssocID="{88C15BD8-7D6C-458E-BC10-58268D60D844}" presName="compNode" presStyleCnt="0"/>
      <dgm:spPr/>
    </dgm:pt>
    <dgm:pt modelId="{2A64DA61-7B32-4674-BF30-B2E2002B9CBD}" type="pres">
      <dgm:prSet presAssocID="{88C15BD8-7D6C-458E-BC10-58268D60D844}" presName="bgRect" presStyleLbl="bgShp" presStyleIdx="1" presStyleCnt="3"/>
      <dgm:spPr>
        <a:solidFill>
          <a:schemeClr val="accent3">
            <a:lumMod val="75000"/>
          </a:schemeClr>
        </a:solidFill>
      </dgm:spPr>
    </dgm:pt>
    <dgm:pt modelId="{41DE389C-15C5-4174-ADA2-14958114A692}" type="pres">
      <dgm:prSet presAssocID="{88C15BD8-7D6C-458E-BC10-58268D60D84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A1B78004-43F9-462F-8D1A-674D27B9A4B1}" type="pres">
      <dgm:prSet presAssocID="{88C15BD8-7D6C-458E-BC10-58268D60D844}" presName="spaceRect" presStyleCnt="0"/>
      <dgm:spPr/>
    </dgm:pt>
    <dgm:pt modelId="{1694CAA8-2548-4EFB-BC41-C5AEE6AB9A44}" type="pres">
      <dgm:prSet presAssocID="{88C15BD8-7D6C-458E-BC10-58268D60D844}" presName="parTx" presStyleLbl="revTx" presStyleIdx="2" presStyleCnt="5">
        <dgm:presLayoutVars>
          <dgm:chMax val="0"/>
          <dgm:chPref val="0"/>
        </dgm:presLayoutVars>
      </dgm:prSet>
      <dgm:spPr/>
    </dgm:pt>
    <dgm:pt modelId="{8859A965-6D3A-40E5-82C0-256C20824751}" type="pres">
      <dgm:prSet presAssocID="{88C15BD8-7D6C-458E-BC10-58268D60D844}" presName="desTx" presStyleLbl="revTx" presStyleIdx="3" presStyleCnt="5">
        <dgm:presLayoutVars/>
      </dgm:prSet>
      <dgm:spPr/>
    </dgm:pt>
    <dgm:pt modelId="{E9959475-4CF0-4223-B673-B65078D63020}" type="pres">
      <dgm:prSet presAssocID="{556FCE65-15FA-4886-9EC1-F9A114526829}" presName="sibTrans" presStyleCnt="0"/>
      <dgm:spPr/>
    </dgm:pt>
    <dgm:pt modelId="{9459F277-2353-4634-85F2-5C4BC8A49DCD}" type="pres">
      <dgm:prSet presAssocID="{704F47B0-813D-49AA-B12C-E2DC5A80D0FA}" presName="compNode" presStyleCnt="0"/>
      <dgm:spPr/>
    </dgm:pt>
    <dgm:pt modelId="{815F59BE-46F8-42BD-B4F7-169E20A1A71B}" type="pres">
      <dgm:prSet presAssocID="{704F47B0-813D-49AA-B12C-E2DC5A80D0FA}" presName="bgRect" presStyleLbl="bgShp" presStyleIdx="2" presStyleCnt="3"/>
      <dgm:spPr>
        <a:solidFill>
          <a:schemeClr val="tx2"/>
        </a:solidFill>
      </dgm:spPr>
    </dgm:pt>
    <dgm:pt modelId="{A7B41027-360A-4BD5-B13F-E594AB3E1B72}" type="pres">
      <dgm:prSet presAssocID="{704F47B0-813D-49AA-B12C-E2DC5A80D0F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of People"/>
        </a:ext>
      </dgm:extLst>
    </dgm:pt>
    <dgm:pt modelId="{982594B7-6133-4333-870E-1BF9BD8C4BCA}" type="pres">
      <dgm:prSet presAssocID="{704F47B0-813D-49AA-B12C-E2DC5A80D0FA}" presName="spaceRect" presStyleCnt="0"/>
      <dgm:spPr/>
    </dgm:pt>
    <dgm:pt modelId="{BE8E9FEB-D710-44E1-865C-DF405710A0AC}" type="pres">
      <dgm:prSet presAssocID="{704F47B0-813D-49AA-B12C-E2DC5A80D0FA}" presName="parTx" presStyleLbl="revTx" presStyleIdx="4" presStyleCnt="5">
        <dgm:presLayoutVars>
          <dgm:chMax val="0"/>
          <dgm:chPref val="0"/>
        </dgm:presLayoutVars>
      </dgm:prSet>
      <dgm:spPr/>
    </dgm:pt>
  </dgm:ptLst>
  <dgm:cxnLst>
    <dgm:cxn modelId="{AF1E3824-94A0-4A47-A46D-75A19954F41F}" srcId="{9AF98397-4816-4685-96AC-EBA4685A92C9}" destId="{CAFCE22F-8386-4F68-81ED-23837672669A}" srcOrd="1" destOrd="0" parTransId="{C9ED18E9-27B6-499B-9BE9-042B7022E550}" sibTransId="{23B9A685-6DE4-448B-9734-8385A6C2A987}"/>
    <dgm:cxn modelId="{E917C835-C288-46E6-997D-F4B2509712E6}" type="presOf" srcId="{704F47B0-813D-49AA-B12C-E2DC5A80D0FA}" destId="{BE8E9FEB-D710-44E1-865C-DF405710A0AC}" srcOrd="0" destOrd="0" presId="urn:microsoft.com/office/officeart/2018/2/layout/IconVerticalSolidList"/>
    <dgm:cxn modelId="{AC8F9936-D36E-4911-B9CB-2121B455E799}" srcId="{9AF98397-4816-4685-96AC-EBA4685A92C9}" destId="{1F235D7B-CB43-40FB-A1D7-123381586CF8}" srcOrd="0" destOrd="0" parTransId="{BE076C96-B1FD-40D4-BEFF-DC05501DF376}" sibTransId="{DD8AAFE8-2E5F-4CFA-92F6-743BA7D13176}"/>
    <dgm:cxn modelId="{5AFCE043-8547-4094-ABD7-78B2546D5EA5}" type="presOf" srcId="{D0520A48-6328-4EF4-B423-7C4C814F2F36}" destId="{692B692C-8BE1-44EA-9C25-464C233E2790}" srcOrd="0" destOrd="0" presId="urn:microsoft.com/office/officeart/2018/2/layout/IconVerticalSolidList"/>
    <dgm:cxn modelId="{32382168-D073-4E40-90A2-3CB849CD7500}" srcId="{D20D34B7-1471-4411-91A0-1769EE58CCCB}" destId="{704F47B0-813D-49AA-B12C-E2DC5A80D0FA}" srcOrd="2" destOrd="0" parTransId="{B1959E85-1A36-4FC7-A82C-CE7D6E449B82}" sibTransId="{DA6F4ACF-A9F8-455C-93F9-429D642E9C3E}"/>
    <dgm:cxn modelId="{C5A3306B-A87A-4B16-B86B-6055AD7DD8BE}" srcId="{D20D34B7-1471-4411-91A0-1769EE58CCCB}" destId="{88C15BD8-7D6C-458E-BC10-58268D60D844}" srcOrd="1" destOrd="0" parTransId="{5D724757-BA54-4481-8DC3-A45438094AA6}" sibTransId="{556FCE65-15FA-4886-9EC1-F9A114526829}"/>
    <dgm:cxn modelId="{91F8B84D-C327-4987-B8B0-6616BF43CDBF}" srcId="{D20D34B7-1471-4411-91A0-1769EE58CCCB}" destId="{D0520A48-6328-4EF4-B423-7C4C814F2F36}" srcOrd="0" destOrd="0" parTransId="{C0683F21-BCEA-489F-8A5F-FDC0C4619F1C}" sibTransId="{88689E9F-375A-43DA-A57B-42EB458DA7C2}"/>
    <dgm:cxn modelId="{7CB6304F-54DB-4467-BA2A-3C233C2F0369}" type="presOf" srcId="{D20D34B7-1471-4411-91A0-1769EE58CCCB}" destId="{352A67D5-EAF2-4FE6-A683-7F9109B1BCFA}" srcOrd="0" destOrd="0" presId="urn:microsoft.com/office/officeart/2018/2/layout/IconVerticalSolidList"/>
    <dgm:cxn modelId="{28D11184-4969-4F76-8185-DDF950F96E58}" type="presOf" srcId="{CAFCE22F-8386-4F68-81ED-23837672669A}" destId="{8859A965-6D3A-40E5-82C0-256C20824751}" srcOrd="0" destOrd="2" presId="urn:microsoft.com/office/officeart/2018/2/layout/IconVerticalSolidList"/>
    <dgm:cxn modelId="{CFEB4886-4A7F-4E6B-BBB9-DF5951F90356}" type="presOf" srcId="{1F235D7B-CB43-40FB-A1D7-123381586CF8}" destId="{8859A965-6D3A-40E5-82C0-256C20824751}" srcOrd="0" destOrd="1" presId="urn:microsoft.com/office/officeart/2018/2/layout/IconVerticalSolidList"/>
    <dgm:cxn modelId="{B18E49AA-B7E4-46E4-9E0B-9BAFC25F83A5}" srcId="{D0520A48-6328-4EF4-B423-7C4C814F2F36}" destId="{881C8EC9-31E7-4B7D-9894-7CEF1865BAB6}" srcOrd="0" destOrd="0" parTransId="{C3D063F8-1073-4790-9E21-6036E7B39F20}" sibTransId="{781C4923-BE03-47C9-AE85-DCC659FBED3F}"/>
    <dgm:cxn modelId="{B3284EAB-F91E-4372-8536-47F705F5C49A}" type="presOf" srcId="{9AF98397-4816-4685-96AC-EBA4685A92C9}" destId="{8859A965-6D3A-40E5-82C0-256C20824751}" srcOrd="0" destOrd="0" presId="urn:microsoft.com/office/officeart/2018/2/layout/IconVerticalSolidList"/>
    <dgm:cxn modelId="{81B0B1BD-8177-4BFC-877D-25A2E3A9E6D9}" type="presOf" srcId="{88C15BD8-7D6C-458E-BC10-58268D60D844}" destId="{1694CAA8-2548-4EFB-BC41-C5AEE6AB9A44}" srcOrd="0" destOrd="0" presId="urn:microsoft.com/office/officeart/2018/2/layout/IconVerticalSolidList"/>
    <dgm:cxn modelId="{FFCCDFDC-0D16-4646-B68F-BEAB0029C369}" type="presOf" srcId="{881C8EC9-31E7-4B7D-9894-7CEF1865BAB6}" destId="{85E40C53-FBAA-460C-8671-EF7FDA18F33C}" srcOrd="0" destOrd="0" presId="urn:microsoft.com/office/officeart/2018/2/layout/IconVerticalSolidList"/>
    <dgm:cxn modelId="{E03B76EC-A8C9-436F-948F-49CB4774B646}" srcId="{88C15BD8-7D6C-458E-BC10-58268D60D844}" destId="{9AF98397-4816-4685-96AC-EBA4685A92C9}" srcOrd="0" destOrd="0" parTransId="{3BD07329-44D8-48CF-A09B-9B0CD3055DA9}" sibTransId="{8FF8E1E4-64B4-4D9B-8BFD-E6982E65FF15}"/>
    <dgm:cxn modelId="{9935D063-72F3-4E9C-AF64-63D5EE63C4F0}" type="presParOf" srcId="{352A67D5-EAF2-4FE6-A683-7F9109B1BCFA}" destId="{298AE09A-D324-49C0-B3BC-6EA74C252522}" srcOrd="0" destOrd="0" presId="urn:microsoft.com/office/officeart/2018/2/layout/IconVerticalSolidList"/>
    <dgm:cxn modelId="{7903345B-57BF-4B94-811C-B39A38C5CAB1}" type="presParOf" srcId="{298AE09A-D324-49C0-B3BC-6EA74C252522}" destId="{C6F79B6D-D79D-4034-8B4F-CD2A4D33F797}" srcOrd="0" destOrd="0" presId="urn:microsoft.com/office/officeart/2018/2/layout/IconVerticalSolidList"/>
    <dgm:cxn modelId="{A25E11D5-0308-42E2-8692-3A26D1F3B4C8}" type="presParOf" srcId="{298AE09A-D324-49C0-B3BC-6EA74C252522}" destId="{4C1D450D-6D8F-4F93-967A-E0F5779C0AEE}" srcOrd="1" destOrd="0" presId="urn:microsoft.com/office/officeart/2018/2/layout/IconVerticalSolidList"/>
    <dgm:cxn modelId="{6C775853-231A-4933-AA03-D2DA1E54FD04}" type="presParOf" srcId="{298AE09A-D324-49C0-B3BC-6EA74C252522}" destId="{C5F522F4-892E-4083-918E-9FA821498FB0}" srcOrd="2" destOrd="0" presId="urn:microsoft.com/office/officeart/2018/2/layout/IconVerticalSolidList"/>
    <dgm:cxn modelId="{428416F9-1CC0-4C82-AF96-F3DCF21B7AF1}" type="presParOf" srcId="{298AE09A-D324-49C0-B3BC-6EA74C252522}" destId="{692B692C-8BE1-44EA-9C25-464C233E2790}" srcOrd="3" destOrd="0" presId="urn:microsoft.com/office/officeart/2018/2/layout/IconVerticalSolidList"/>
    <dgm:cxn modelId="{23FB57D6-1AA9-4C1C-A25D-FD3EC190F59B}" type="presParOf" srcId="{298AE09A-D324-49C0-B3BC-6EA74C252522}" destId="{85E40C53-FBAA-460C-8671-EF7FDA18F33C}" srcOrd="4" destOrd="0" presId="urn:microsoft.com/office/officeart/2018/2/layout/IconVerticalSolidList"/>
    <dgm:cxn modelId="{0BFDCFBD-98B5-42A9-B726-C5D5117EDE5E}" type="presParOf" srcId="{352A67D5-EAF2-4FE6-A683-7F9109B1BCFA}" destId="{3939CB0A-2CCE-4188-8C67-B45CA55179C9}" srcOrd="1" destOrd="0" presId="urn:microsoft.com/office/officeart/2018/2/layout/IconVerticalSolidList"/>
    <dgm:cxn modelId="{342E4A0D-560B-4969-9F5B-F528A3C28CF7}" type="presParOf" srcId="{352A67D5-EAF2-4FE6-A683-7F9109B1BCFA}" destId="{E6B49057-B26E-4626-8CC6-5D4930515217}" srcOrd="2" destOrd="0" presId="urn:microsoft.com/office/officeart/2018/2/layout/IconVerticalSolidList"/>
    <dgm:cxn modelId="{F28EB8D4-5921-4D44-B41F-4ED8273FC09F}" type="presParOf" srcId="{E6B49057-B26E-4626-8CC6-5D4930515217}" destId="{2A64DA61-7B32-4674-BF30-B2E2002B9CBD}" srcOrd="0" destOrd="0" presId="urn:microsoft.com/office/officeart/2018/2/layout/IconVerticalSolidList"/>
    <dgm:cxn modelId="{B6AE4C30-DA72-4AC3-AD3C-6BFF7B59BB16}" type="presParOf" srcId="{E6B49057-B26E-4626-8CC6-5D4930515217}" destId="{41DE389C-15C5-4174-ADA2-14958114A692}" srcOrd="1" destOrd="0" presId="urn:microsoft.com/office/officeart/2018/2/layout/IconVerticalSolidList"/>
    <dgm:cxn modelId="{38369225-849B-4DD2-A7B7-69FDDD74FDFB}" type="presParOf" srcId="{E6B49057-B26E-4626-8CC6-5D4930515217}" destId="{A1B78004-43F9-462F-8D1A-674D27B9A4B1}" srcOrd="2" destOrd="0" presId="urn:microsoft.com/office/officeart/2018/2/layout/IconVerticalSolidList"/>
    <dgm:cxn modelId="{889FA5EB-7798-46EA-9E53-87607AB310F0}" type="presParOf" srcId="{E6B49057-B26E-4626-8CC6-5D4930515217}" destId="{1694CAA8-2548-4EFB-BC41-C5AEE6AB9A44}" srcOrd="3" destOrd="0" presId="urn:microsoft.com/office/officeart/2018/2/layout/IconVerticalSolidList"/>
    <dgm:cxn modelId="{093F7CE1-6E6D-4C6F-BA45-3AF25B57C888}" type="presParOf" srcId="{E6B49057-B26E-4626-8CC6-5D4930515217}" destId="{8859A965-6D3A-40E5-82C0-256C20824751}" srcOrd="4" destOrd="0" presId="urn:microsoft.com/office/officeart/2018/2/layout/IconVerticalSolidList"/>
    <dgm:cxn modelId="{D522ED45-3266-4944-8053-FA956B0D8064}" type="presParOf" srcId="{352A67D5-EAF2-4FE6-A683-7F9109B1BCFA}" destId="{E9959475-4CF0-4223-B673-B65078D63020}" srcOrd="3" destOrd="0" presId="urn:microsoft.com/office/officeart/2018/2/layout/IconVerticalSolidList"/>
    <dgm:cxn modelId="{F91B107A-B0B9-42D7-AE28-7BB35A4AA9B5}" type="presParOf" srcId="{352A67D5-EAF2-4FE6-A683-7F9109B1BCFA}" destId="{9459F277-2353-4634-85F2-5C4BC8A49DCD}" srcOrd="4" destOrd="0" presId="urn:microsoft.com/office/officeart/2018/2/layout/IconVerticalSolidList"/>
    <dgm:cxn modelId="{ACA91605-FBD2-4E0A-8965-55D4EBE6ADC4}" type="presParOf" srcId="{9459F277-2353-4634-85F2-5C4BC8A49DCD}" destId="{815F59BE-46F8-42BD-B4F7-169E20A1A71B}" srcOrd="0" destOrd="0" presId="urn:microsoft.com/office/officeart/2018/2/layout/IconVerticalSolidList"/>
    <dgm:cxn modelId="{82ACC026-426B-4C8F-9D6E-50B465D8D492}" type="presParOf" srcId="{9459F277-2353-4634-85F2-5C4BC8A49DCD}" destId="{A7B41027-360A-4BD5-B13F-E594AB3E1B72}" srcOrd="1" destOrd="0" presId="urn:microsoft.com/office/officeart/2018/2/layout/IconVerticalSolidList"/>
    <dgm:cxn modelId="{6E9BCC37-CFAE-4CAE-9129-E3862B84367D}" type="presParOf" srcId="{9459F277-2353-4634-85F2-5C4BC8A49DCD}" destId="{982594B7-6133-4333-870E-1BF9BD8C4BCA}" srcOrd="2" destOrd="0" presId="urn:microsoft.com/office/officeart/2018/2/layout/IconVerticalSolidList"/>
    <dgm:cxn modelId="{996A12AB-4C1B-40C8-9FCD-0D5B73E7B618}" type="presParOf" srcId="{9459F277-2353-4634-85F2-5C4BC8A49DCD}" destId="{BE8E9FEB-D710-44E1-865C-DF405710A0A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A35351-F715-42FA-BF22-06CFA4077E33}"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C2C15FAD-75F2-4512-8B8A-0397D96065E8}">
      <dgm:prSet phldrT="[Text]"/>
      <dgm:spPr/>
      <dgm:t>
        <a:bodyPr/>
        <a:lstStyle/>
        <a:p>
          <a:r>
            <a:rPr lang="en-US" dirty="0"/>
            <a:t>IAS Employee</a:t>
          </a:r>
        </a:p>
      </dgm:t>
    </dgm:pt>
    <dgm:pt modelId="{1CDEA3E1-88B5-4E5B-8F83-80550B743828}" type="parTrans" cxnId="{0D855CE2-D9D8-4659-A557-C13829487334}">
      <dgm:prSet/>
      <dgm:spPr/>
      <dgm:t>
        <a:bodyPr/>
        <a:lstStyle/>
        <a:p>
          <a:endParaRPr lang="en-US"/>
        </a:p>
      </dgm:t>
    </dgm:pt>
    <dgm:pt modelId="{9BD10B50-9A45-46E8-A740-A6D2067E1567}" type="sibTrans" cxnId="{0D855CE2-D9D8-4659-A557-C13829487334}">
      <dgm:prSet/>
      <dgm:spPr>
        <a:ln w="76200"/>
      </dgm:spPr>
      <dgm:t>
        <a:bodyPr/>
        <a:lstStyle/>
        <a:p>
          <a:endParaRPr lang="en-US"/>
        </a:p>
      </dgm:t>
    </dgm:pt>
    <dgm:pt modelId="{541FC860-8E37-4CC3-9D76-7D48BBA7F261}">
      <dgm:prSet phldrT="[Text]"/>
      <dgm:spPr/>
      <dgm:t>
        <a:bodyPr/>
        <a:lstStyle/>
        <a:p>
          <a:r>
            <a:rPr lang="en-US" dirty="0"/>
            <a:t>Complete Self-Evaluation</a:t>
          </a:r>
        </a:p>
      </dgm:t>
    </dgm:pt>
    <dgm:pt modelId="{8CE29703-4FD8-4914-8E75-5BF535A74A78}" type="parTrans" cxnId="{FF0BF1BA-D60E-4647-B6A1-4A5B15251B1D}">
      <dgm:prSet/>
      <dgm:spPr/>
      <dgm:t>
        <a:bodyPr/>
        <a:lstStyle/>
        <a:p>
          <a:endParaRPr lang="en-US"/>
        </a:p>
      </dgm:t>
    </dgm:pt>
    <dgm:pt modelId="{6D12CD99-9CD7-4763-BDFB-41ABC08BF721}" type="sibTrans" cxnId="{FF0BF1BA-D60E-4647-B6A1-4A5B15251B1D}">
      <dgm:prSet/>
      <dgm:spPr/>
      <dgm:t>
        <a:bodyPr/>
        <a:lstStyle/>
        <a:p>
          <a:endParaRPr lang="en-US"/>
        </a:p>
      </dgm:t>
    </dgm:pt>
    <dgm:pt modelId="{5771C266-447C-4CAF-91B1-4511802CF669}">
      <dgm:prSet phldrT="[Text]"/>
      <dgm:spPr/>
      <dgm:t>
        <a:bodyPr/>
        <a:lstStyle/>
        <a:p>
          <a:r>
            <a:rPr lang="en-US" dirty="0"/>
            <a:t>Unit Chair</a:t>
          </a:r>
        </a:p>
      </dgm:t>
    </dgm:pt>
    <dgm:pt modelId="{FD29AC15-B46E-4CD6-8952-8691E6D46C3C}" type="parTrans" cxnId="{BAAB4AC9-12CC-462A-89F0-95F694B25A89}">
      <dgm:prSet/>
      <dgm:spPr/>
      <dgm:t>
        <a:bodyPr/>
        <a:lstStyle/>
        <a:p>
          <a:endParaRPr lang="en-US"/>
        </a:p>
      </dgm:t>
    </dgm:pt>
    <dgm:pt modelId="{5B41BE59-50B4-4AE8-A1BA-207480479F79}" type="sibTrans" cxnId="{BAAB4AC9-12CC-462A-89F0-95F694B25A89}">
      <dgm:prSet/>
      <dgm:spPr/>
      <dgm:t>
        <a:bodyPr/>
        <a:lstStyle/>
        <a:p>
          <a:endParaRPr lang="en-US"/>
        </a:p>
      </dgm:t>
    </dgm:pt>
    <dgm:pt modelId="{5CD24409-DDD4-4D3C-8793-22C4F6D80154}">
      <dgm:prSet phldrT="[Text]"/>
      <dgm:spPr/>
      <dgm:t>
        <a:bodyPr/>
        <a:lstStyle/>
        <a:p>
          <a:r>
            <a:rPr lang="en-US" dirty="0"/>
            <a:t>Complete evaluation with performance ratings</a:t>
          </a:r>
        </a:p>
      </dgm:t>
    </dgm:pt>
    <dgm:pt modelId="{36BA8E7E-9EB0-4E53-B554-D86DD9E71E89}" type="parTrans" cxnId="{DE525D37-4F41-47EA-A29B-B381AE80A759}">
      <dgm:prSet/>
      <dgm:spPr/>
      <dgm:t>
        <a:bodyPr/>
        <a:lstStyle/>
        <a:p>
          <a:endParaRPr lang="en-US"/>
        </a:p>
      </dgm:t>
    </dgm:pt>
    <dgm:pt modelId="{EFB12F45-5EAB-4538-A5E8-8BAF4C7ADD6C}" type="sibTrans" cxnId="{DE525D37-4F41-47EA-A29B-B381AE80A759}">
      <dgm:prSet/>
      <dgm:spPr/>
      <dgm:t>
        <a:bodyPr/>
        <a:lstStyle/>
        <a:p>
          <a:endParaRPr lang="en-US"/>
        </a:p>
      </dgm:t>
    </dgm:pt>
    <dgm:pt modelId="{3303AA0B-2794-44F1-8A7D-9B3225827091}">
      <dgm:prSet phldrT="[Text]"/>
      <dgm:spPr/>
      <dgm:t>
        <a:bodyPr/>
        <a:lstStyle/>
        <a:p>
          <a:r>
            <a:rPr lang="en-US" dirty="0"/>
            <a:t>Upload Professional Activities Report (if applicable)</a:t>
          </a:r>
        </a:p>
      </dgm:t>
    </dgm:pt>
    <dgm:pt modelId="{B346A9F1-052F-4720-B5DA-1DFD76CFE20A}" type="parTrans" cxnId="{A1C25627-2081-41BA-A8FA-F8D4761E7207}">
      <dgm:prSet/>
      <dgm:spPr/>
      <dgm:t>
        <a:bodyPr/>
        <a:lstStyle/>
        <a:p>
          <a:endParaRPr lang="en-US"/>
        </a:p>
      </dgm:t>
    </dgm:pt>
    <dgm:pt modelId="{2C30F5BA-7007-4A9D-8938-98FF5B40BB22}" type="sibTrans" cxnId="{A1C25627-2081-41BA-A8FA-F8D4761E7207}">
      <dgm:prSet/>
      <dgm:spPr/>
      <dgm:t>
        <a:bodyPr/>
        <a:lstStyle/>
        <a:p>
          <a:endParaRPr lang="en-US"/>
        </a:p>
      </dgm:t>
    </dgm:pt>
    <dgm:pt modelId="{09EB2493-2B94-4EAF-852B-9CB2BB5713F8}">
      <dgm:prSet phldrT="[Text]"/>
      <dgm:spPr/>
      <dgm:t>
        <a:bodyPr/>
        <a:lstStyle/>
        <a:p>
          <a:r>
            <a:rPr lang="en-US" b="1" dirty="0"/>
            <a:t>DO NOT Submit.  Save for later</a:t>
          </a:r>
        </a:p>
      </dgm:t>
    </dgm:pt>
    <dgm:pt modelId="{45DBC355-39AB-49F8-BE0C-693041C04463}" type="parTrans" cxnId="{B685CB95-452C-409F-A572-D25D6670EC9B}">
      <dgm:prSet/>
      <dgm:spPr/>
      <dgm:t>
        <a:bodyPr/>
        <a:lstStyle/>
        <a:p>
          <a:endParaRPr lang="en-US"/>
        </a:p>
      </dgm:t>
    </dgm:pt>
    <dgm:pt modelId="{2243A65B-6224-48EA-9BF2-6E1E8A12EFA4}" type="sibTrans" cxnId="{B685CB95-452C-409F-A572-D25D6670EC9B}">
      <dgm:prSet/>
      <dgm:spPr/>
      <dgm:t>
        <a:bodyPr/>
        <a:lstStyle/>
        <a:p>
          <a:endParaRPr lang="en-US"/>
        </a:p>
      </dgm:t>
    </dgm:pt>
    <dgm:pt modelId="{36C6979B-94E7-4C35-90C2-3FB3B2FB182A}" type="pres">
      <dgm:prSet presAssocID="{F3A35351-F715-42FA-BF22-06CFA4077E33}" presName="Name0" presStyleCnt="0">
        <dgm:presLayoutVars>
          <dgm:dir/>
          <dgm:animLvl val="lvl"/>
          <dgm:resizeHandles val="exact"/>
        </dgm:presLayoutVars>
      </dgm:prSet>
      <dgm:spPr/>
    </dgm:pt>
    <dgm:pt modelId="{A48A5003-101F-44D4-A8DE-ECE34A848103}" type="pres">
      <dgm:prSet presAssocID="{F3A35351-F715-42FA-BF22-06CFA4077E33}" presName="tSp" presStyleCnt="0"/>
      <dgm:spPr/>
    </dgm:pt>
    <dgm:pt modelId="{B91BA100-289B-44E9-83BB-A22DB50FA2B8}" type="pres">
      <dgm:prSet presAssocID="{F3A35351-F715-42FA-BF22-06CFA4077E33}" presName="bSp" presStyleCnt="0"/>
      <dgm:spPr/>
    </dgm:pt>
    <dgm:pt modelId="{DEFCB511-6E2E-462D-9CA2-607B2229044A}" type="pres">
      <dgm:prSet presAssocID="{F3A35351-F715-42FA-BF22-06CFA4077E33}" presName="process" presStyleCnt="0"/>
      <dgm:spPr/>
    </dgm:pt>
    <dgm:pt modelId="{C1A0424E-A74A-440E-88BB-DBB6905EBFB3}" type="pres">
      <dgm:prSet presAssocID="{C2C15FAD-75F2-4512-8B8A-0397D96065E8}" presName="composite1" presStyleCnt="0"/>
      <dgm:spPr/>
    </dgm:pt>
    <dgm:pt modelId="{C2CF60E5-74BE-4AF1-AB7A-10249678D1BA}" type="pres">
      <dgm:prSet presAssocID="{C2C15FAD-75F2-4512-8B8A-0397D96065E8}" presName="dummyNode1" presStyleLbl="node1" presStyleIdx="0" presStyleCnt="2"/>
      <dgm:spPr/>
    </dgm:pt>
    <dgm:pt modelId="{71367C7D-6F3D-4FF0-9A4B-47D4BB413723}" type="pres">
      <dgm:prSet presAssocID="{C2C15FAD-75F2-4512-8B8A-0397D96065E8}" presName="childNode1" presStyleLbl="bgAcc1" presStyleIdx="0" presStyleCnt="2">
        <dgm:presLayoutVars>
          <dgm:bulletEnabled val="1"/>
        </dgm:presLayoutVars>
      </dgm:prSet>
      <dgm:spPr/>
    </dgm:pt>
    <dgm:pt modelId="{9B4AC95B-AA4A-475E-943C-2444390B78D9}" type="pres">
      <dgm:prSet presAssocID="{C2C15FAD-75F2-4512-8B8A-0397D96065E8}" presName="childNode1tx" presStyleLbl="bgAcc1" presStyleIdx="0" presStyleCnt="2">
        <dgm:presLayoutVars>
          <dgm:bulletEnabled val="1"/>
        </dgm:presLayoutVars>
      </dgm:prSet>
      <dgm:spPr/>
    </dgm:pt>
    <dgm:pt modelId="{22EF6A28-74AB-4D17-ABBD-4F826C203E41}" type="pres">
      <dgm:prSet presAssocID="{C2C15FAD-75F2-4512-8B8A-0397D96065E8}" presName="parentNode1" presStyleLbl="node1" presStyleIdx="0" presStyleCnt="2">
        <dgm:presLayoutVars>
          <dgm:chMax val="1"/>
          <dgm:bulletEnabled val="1"/>
        </dgm:presLayoutVars>
      </dgm:prSet>
      <dgm:spPr/>
    </dgm:pt>
    <dgm:pt modelId="{368E73DE-EA24-4310-A2DD-6270252DE2B3}" type="pres">
      <dgm:prSet presAssocID="{C2C15FAD-75F2-4512-8B8A-0397D96065E8}" presName="connSite1" presStyleCnt="0"/>
      <dgm:spPr/>
    </dgm:pt>
    <dgm:pt modelId="{7E3DB2E3-E5D6-4755-8A38-16C99DAD2076}" type="pres">
      <dgm:prSet presAssocID="{9BD10B50-9A45-46E8-A740-A6D2067E1567}" presName="Name9" presStyleLbl="sibTrans2D1" presStyleIdx="0" presStyleCnt="1"/>
      <dgm:spPr/>
    </dgm:pt>
    <dgm:pt modelId="{F3F50E19-8DC8-4D97-8419-E4A3D450AEC4}" type="pres">
      <dgm:prSet presAssocID="{5771C266-447C-4CAF-91B1-4511802CF669}" presName="composite2" presStyleCnt="0"/>
      <dgm:spPr/>
    </dgm:pt>
    <dgm:pt modelId="{7E4F914E-74D6-4B4A-BC44-0A026F5AE7AC}" type="pres">
      <dgm:prSet presAssocID="{5771C266-447C-4CAF-91B1-4511802CF669}" presName="dummyNode2" presStyleLbl="node1" presStyleIdx="0" presStyleCnt="2"/>
      <dgm:spPr/>
    </dgm:pt>
    <dgm:pt modelId="{1D97308A-0E8F-448F-867C-6416D47A81B8}" type="pres">
      <dgm:prSet presAssocID="{5771C266-447C-4CAF-91B1-4511802CF669}" presName="childNode2" presStyleLbl="bgAcc1" presStyleIdx="1" presStyleCnt="2">
        <dgm:presLayoutVars>
          <dgm:bulletEnabled val="1"/>
        </dgm:presLayoutVars>
      </dgm:prSet>
      <dgm:spPr/>
    </dgm:pt>
    <dgm:pt modelId="{BAB7924D-1E4E-478B-A95D-1F1BBF7C2C5B}" type="pres">
      <dgm:prSet presAssocID="{5771C266-447C-4CAF-91B1-4511802CF669}" presName="childNode2tx" presStyleLbl="bgAcc1" presStyleIdx="1" presStyleCnt="2">
        <dgm:presLayoutVars>
          <dgm:bulletEnabled val="1"/>
        </dgm:presLayoutVars>
      </dgm:prSet>
      <dgm:spPr/>
    </dgm:pt>
    <dgm:pt modelId="{8FA09EC9-145D-44F6-9A8D-5C30971BE870}" type="pres">
      <dgm:prSet presAssocID="{5771C266-447C-4CAF-91B1-4511802CF669}" presName="parentNode2" presStyleLbl="node1" presStyleIdx="1" presStyleCnt="2">
        <dgm:presLayoutVars>
          <dgm:chMax val="0"/>
          <dgm:bulletEnabled val="1"/>
        </dgm:presLayoutVars>
      </dgm:prSet>
      <dgm:spPr/>
    </dgm:pt>
    <dgm:pt modelId="{FE3209D5-AF72-4E13-9FD4-F44077145262}" type="pres">
      <dgm:prSet presAssocID="{5771C266-447C-4CAF-91B1-4511802CF669}" presName="connSite2" presStyleCnt="0"/>
      <dgm:spPr/>
    </dgm:pt>
  </dgm:ptLst>
  <dgm:cxnLst>
    <dgm:cxn modelId="{91D40E20-4143-4691-A434-84D44D6A7729}" type="presOf" srcId="{F3A35351-F715-42FA-BF22-06CFA4077E33}" destId="{36C6979B-94E7-4C35-90C2-3FB3B2FB182A}" srcOrd="0" destOrd="0" presId="urn:microsoft.com/office/officeart/2005/8/layout/hProcess4"/>
    <dgm:cxn modelId="{A1C25627-2081-41BA-A8FA-F8D4761E7207}" srcId="{C2C15FAD-75F2-4512-8B8A-0397D96065E8}" destId="{3303AA0B-2794-44F1-8A7D-9B3225827091}" srcOrd="1" destOrd="0" parTransId="{B346A9F1-052F-4720-B5DA-1DFD76CFE20A}" sibTransId="{2C30F5BA-7007-4A9D-8938-98FF5B40BB22}"/>
    <dgm:cxn modelId="{61B0F835-0315-459B-B5D6-B6F57B56D517}" type="presOf" srcId="{541FC860-8E37-4CC3-9D76-7D48BBA7F261}" destId="{71367C7D-6F3D-4FF0-9A4B-47D4BB413723}" srcOrd="0" destOrd="0" presId="urn:microsoft.com/office/officeart/2005/8/layout/hProcess4"/>
    <dgm:cxn modelId="{DE525D37-4F41-47EA-A29B-B381AE80A759}" srcId="{5771C266-447C-4CAF-91B1-4511802CF669}" destId="{5CD24409-DDD4-4D3C-8793-22C4F6D80154}" srcOrd="0" destOrd="0" parTransId="{36BA8E7E-9EB0-4E53-B554-D86DD9E71E89}" sibTransId="{EFB12F45-5EAB-4538-A5E8-8BAF4C7ADD6C}"/>
    <dgm:cxn modelId="{A4D8695B-9FC6-4C46-B542-A434E1C7F8A5}" type="presOf" srcId="{3303AA0B-2794-44F1-8A7D-9B3225827091}" destId="{9B4AC95B-AA4A-475E-943C-2444390B78D9}" srcOrd="1" destOrd="1" presId="urn:microsoft.com/office/officeart/2005/8/layout/hProcess4"/>
    <dgm:cxn modelId="{0AC0B460-3C28-434B-8830-A1C5C2E43D1A}" type="presOf" srcId="{5CD24409-DDD4-4D3C-8793-22C4F6D80154}" destId="{BAB7924D-1E4E-478B-A95D-1F1BBF7C2C5B}" srcOrd="1" destOrd="0" presId="urn:microsoft.com/office/officeart/2005/8/layout/hProcess4"/>
    <dgm:cxn modelId="{FC05D060-58B7-461E-8DF1-0017585D6EC1}" type="presOf" srcId="{09EB2493-2B94-4EAF-852B-9CB2BB5713F8}" destId="{BAB7924D-1E4E-478B-A95D-1F1BBF7C2C5B}" srcOrd="1" destOrd="1" presId="urn:microsoft.com/office/officeart/2005/8/layout/hProcess4"/>
    <dgm:cxn modelId="{F9C92644-1C64-4A84-BD09-A0606A1751BB}" type="presOf" srcId="{C2C15FAD-75F2-4512-8B8A-0397D96065E8}" destId="{22EF6A28-74AB-4D17-ABBD-4F826C203E41}" srcOrd="0" destOrd="0" presId="urn:microsoft.com/office/officeart/2005/8/layout/hProcess4"/>
    <dgm:cxn modelId="{2E53866A-B7E1-4894-A236-E73B120A2210}" type="presOf" srcId="{5CD24409-DDD4-4D3C-8793-22C4F6D80154}" destId="{1D97308A-0E8F-448F-867C-6416D47A81B8}" srcOrd="0" destOrd="0" presId="urn:microsoft.com/office/officeart/2005/8/layout/hProcess4"/>
    <dgm:cxn modelId="{6C9E2555-2539-4C56-A3D3-06480545BDC8}" type="presOf" srcId="{09EB2493-2B94-4EAF-852B-9CB2BB5713F8}" destId="{1D97308A-0E8F-448F-867C-6416D47A81B8}" srcOrd="0" destOrd="1" presId="urn:microsoft.com/office/officeart/2005/8/layout/hProcess4"/>
    <dgm:cxn modelId="{B685CB95-452C-409F-A572-D25D6670EC9B}" srcId="{5771C266-447C-4CAF-91B1-4511802CF669}" destId="{09EB2493-2B94-4EAF-852B-9CB2BB5713F8}" srcOrd="1" destOrd="0" parTransId="{45DBC355-39AB-49F8-BE0C-693041C04463}" sibTransId="{2243A65B-6224-48EA-9BF2-6E1E8A12EFA4}"/>
    <dgm:cxn modelId="{50715499-C9F6-45D8-8627-9323BD018D83}" type="presOf" srcId="{5771C266-447C-4CAF-91B1-4511802CF669}" destId="{8FA09EC9-145D-44F6-9A8D-5C30971BE870}" srcOrd="0" destOrd="0" presId="urn:microsoft.com/office/officeart/2005/8/layout/hProcess4"/>
    <dgm:cxn modelId="{097F20A5-46BF-42D4-941B-E8300E3B016D}" type="presOf" srcId="{3303AA0B-2794-44F1-8A7D-9B3225827091}" destId="{71367C7D-6F3D-4FF0-9A4B-47D4BB413723}" srcOrd="0" destOrd="1" presId="urn:microsoft.com/office/officeart/2005/8/layout/hProcess4"/>
    <dgm:cxn modelId="{FF0BF1BA-D60E-4647-B6A1-4A5B15251B1D}" srcId="{C2C15FAD-75F2-4512-8B8A-0397D96065E8}" destId="{541FC860-8E37-4CC3-9D76-7D48BBA7F261}" srcOrd="0" destOrd="0" parTransId="{8CE29703-4FD8-4914-8E75-5BF535A74A78}" sibTransId="{6D12CD99-9CD7-4763-BDFB-41ABC08BF721}"/>
    <dgm:cxn modelId="{671F4CBE-7B8E-4A91-8448-947276EF34F6}" type="presOf" srcId="{541FC860-8E37-4CC3-9D76-7D48BBA7F261}" destId="{9B4AC95B-AA4A-475E-943C-2444390B78D9}" srcOrd="1" destOrd="0" presId="urn:microsoft.com/office/officeart/2005/8/layout/hProcess4"/>
    <dgm:cxn modelId="{BAAB4AC9-12CC-462A-89F0-95F694B25A89}" srcId="{F3A35351-F715-42FA-BF22-06CFA4077E33}" destId="{5771C266-447C-4CAF-91B1-4511802CF669}" srcOrd="1" destOrd="0" parTransId="{FD29AC15-B46E-4CD6-8952-8691E6D46C3C}" sibTransId="{5B41BE59-50B4-4AE8-A1BA-207480479F79}"/>
    <dgm:cxn modelId="{0D855CE2-D9D8-4659-A557-C13829487334}" srcId="{F3A35351-F715-42FA-BF22-06CFA4077E33}" destId="{C2C15FAD-75F2-4512-8B8A-0397D96065E8}" srcOrd="0" destOrd="0" parTransId="{1CDEA3E1-88B5-4E5B-8F83-80550B743828}" sibTransId="{9BD10B50-9A45-46E8-A740-A6D2067E1567}"/>
    <dgm:cxn modelId="{4889CBEE-D99B-47EA-9E2D-C310E5309486}" type="presOf" srcId="{9BD10B50-9A45-46E8-A740-A6D2067E1567}" destId="{7E3DB2E3-E5D6-4755-8A38-16C99DAD2076}" srcOrd="0" destOrd="0" presId="urn:microsoft.com/office/officeart/2005/8/layout/hProcess4"/>
    <dgm:cxn modelId="{CDCDBF69-2F0E-49AC-AAF1-A90DFEAAD8FD}" type="presParOf" srcId="{36C6979B-94E7-4C35-90C2-3FB3B2FB182A}" destId="{A48A5003-101F-44D4-A8DE-ECE34A848103}" srcOrd="0" destOrd="0" presId="urn:microsoft.com/office/officeart/2005/8/layout/hProcess4"/>
    <dgm:cxn modelId="{B7CA0F13-0070-4208-AB17-F25E9A99CD54}" type="presParOf" srcId="{36C6979B-94E7-4C35-90C2-3FB3B2FB182A}" destId="{B91BA100-289B-44E9-83BB-A22DB50FA2B8}" srcOrd="1" destOrd="0" presId="urn:microsoft.com/office/officeart/2005/8/layout/hProcess4"/>
    <dgm:cxn modelId="{889FBF94-C3E7-484C-ADF9-6EBE35BB29EF}" type="presParOf" srcId="{36C6979B-94E7-4C35-90C2-3FB3B2FB182A}" destId="{DEFCB511-6E2E-462D-9CA2-607B2229044A}" srcOrd="2" destOrd="0" presId="urn:microsoft.com/office/officeart/2005/8/layout/hProcess4"/>
    <dgm:cxn modelId="{560D7985-F3E2-44F0-AEC9-145D58053E11}" type="presParOf" srcId="{DEFCB511-6E2E-462D-9CA2-607B2229044A}" destId="{C1A0424E-A74A-440E-88BB-DBB6905EBFB3}" srcOrd="0" destOrd="0" presId="urn:microsoft.com/office/officeart/2005/8/layout/hProcess4"/>
    <dgm:cxn modelId="{C772CAD8-47DA-4C77-836A-9D6CFD120BDD}" type="presParOf" srcId="{C1A0424E-A74A-440E-88BB-DBB6905EBFB3}" destId="{C2CF60E5-74BE-4AF1-AB7A-10249678D1BA}" srcOrd="0" destOrd="0" presId="urn:microsoft.com/office/officeart/2005/8/layout/hProcess4"/>
    <dgm:cxn modelId="{B4F17C7E-7653-4D39-A6C8-06C65EBBD83A}" type="presParOf" srcId="{C1A0424E-A74A-440E-88BB-DBB6905EBFB3}" destId="{71367C7D-6F3D-4FF0-9A4B-47D4BB413723}" srcOrd="1" destOrd="0" presId="urn:microsoft.com/office/officeart/2005/8/layout/hProcess4"/>
    <dgm:cxn modelId="{D47B1FB1-61E4-41E3-8F1F-C8FD98ED6876}" type="presParOf" srcId="{C1A0424E-A74A-440E-88BB-DBB6905EBFB3}" destId="{9B4AC95B-AA4A-475E-943C-2444390B78D9}" srcOrd="2" destOrd="0" presId="urn:microsoft.com/office/officeart/2005/8/layout/hProcess4"/>
    <dgm:cxn modelId="{DC430C31-C7F2-4F0E-A153-75149C30518F}" type="presParOf" srcId="{C1A0424E-A74A-440E-88BB-DBB6905EBFB3}" destId="{22EF6A28-74AB-4D17-ABBD-4F826C203E41}" srcOrd="3" destOrd="0" presId="urn:microsoft.com/office/officeart/2005/8/layout/hProcess4"/>
    <dgm:cxn modelId="{38ADAC61-9686-444F-8E49-24A3A0FD8460}" type="presParOf" srcId="{C1A0424E-A74A-440E-88BB-DBB6905EBFB3}" destId="{368E73DE-EA24-4310-A2DD-6270252DE2B3}" srcOrd="4" destOrd="0" presId="urn:microsoft.com/office/officeart/2005/8/layout/hProcess4"/>
    <dgm:cxn modelId="{49E43384-3478-4DBD-A6E2-6336DCDCFA35}" type="presParOf" srcId="{DEFCB511-6E2E-462D-9CA2-607B2229044A}" destId="{7E3DB2E3-E5D6-4755-8A38-16C99DAD2076}" srcOrd="1" destOrd="0" presId="urn:microsoft.com/office/officeart/2005/8/layout/hProcess4"/>
    <dgm:cxn modelId="{45E57317-A6B6-463A-9BE5-1D94289673D3}" type="presParOf" srcId="{DEFCB511-6E2E-462D-9CA2-607B2229044A}" destId="{F3F50E19-8DC8-4D97-8419-E4A3D450AEC4}" srcOrd="2" destOrd="0" presId="urn:microsoft.com/office/officeart/2005/8/layout/hProcess4"/>
    <dgm:cxn modelId="{56912E38-7989-493D-9815-B3E0DAF6CF05}" type="presParOf" srcId="{F3F50E19-8DC8-4D97-8419-E4A3D450AEC4}" destId="{7E4F914E-74D6-4B4A-BC44-0A026F5AE7AC}" srcOrd="0" destOrd="0" presId="urn:microsoft.com/office/officeart/2005/8/layout/hProcess4"/>
    <dgm:cxn modelId="{E19C7131-F1AD-41E9-8901-8BBD1BEACEEF}" type="presParOf" srcId="{F3F50E19-8DC8-4D97-8419-E4A3D450AEC4}" destId="{1D97308A-0E8F-448F-867C-6416D47A81B8}" srcOrd="1" destOrd="0" presId="urn:microsoft.com/office/officeart/2005/8/layout/hProcess4"/>
    <dgm:cxn modelId="{3E2C2C03-9945-4A07-92A2-0C77F42F3D42}" type="presParOf" srcId="{F3F50E19-8DC8-4D97-8419-E4A3D450AEC4}" destId="{BAB7924D-1E4E-478B-A95D-1F1BBF7C2C5B}" srcOrd="2" destOrd="0" presId="urn:microsoft.com/office/officeart/2005/8/layout/hProcess4"/>
    <dgm:cxn modelId="{C64D277F-B311-40AD-86B9-026E9580CEE7}" type="presParOf" srcId="{F3F50E19-8DC8-4D97-8419-E4A3D450AEC4}" destId="{8FA09EC9-145D-44F6-9A8D-5C30971BE870}" srcOrd="3" destOrd="0" presId="urn:microsoft.com/office/officeart/2005/8/layout/hProcess4"/>
    <dgm:cxn modelId="{9F0DDC68-00DC-480D-8197-88A16A6BE1E9}" type="presParOf" srcId="{F3F50E19-8DC8-4D97-8419-E4A3D450AEC4}" destId="{FE3209D5-AF72-4E13-9FD4-F44077145262}"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A35351-F715-42FA-BF22-06CFA4077E33}"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C2C15FAD-75F2-4512-8B8A-0397D96065E8}">
      <dgm:prSet phldrT="[Text]"/>
      <dgm:spPr/>
      <dgm:t>
        <a:bodyPr/>
        <a:lstStyle/>
        <a:p>
          <a:r>
            <a:rPr lang="en-US" dirty="0"/>
            <a:t>Unit Chair &amp; IAS Employee</a:t>
          </a:r>
        </a:p>
      </dgm:t>
    </dgm:pt>
    <dgm:pt modelId="{1CDEA3E1-88B5-4E5B-8F83-80550B743828}" type="parTrans" cxnId="{0D855CE2-D9D8-4659-A557-C13829487334}">
      <dgm:prSet/>
      <dgm:spPr/>
      <dgm:t>
        <a:bodyPr/>
        <a:lstStyle/>
        <a:p>
          <a:endParaRPr lang="en-US"/>
        </a:p>
      </dgm:t>
    </dgm:pt>
    <dgm:pt modelId="{9BD10B50-9A45-46E8-A740-A6D2067E1567}" type="sibTrans" cxnId="{0D855CE2-D9D8-4659-A557-C13829487334}">
      <dgm:prSet/>
      <dgm:spPr>
        <a:ln w="76200"/>
      </dgm:spPr>
      <dgm:t>
        <a:bodyPr/>
        <a:lstStyle/>
        <a:p>
          <a:endParaRPr lang="en-US"/>
        </a:p>
      </dgm:t>
    </dgm:pt>
    <dgm:pt modelId="{541FC860-8E37-4CC3-9D76-7D48BBA7F261}">
      <dgm:prSet phldrT="[Text]"/>
      <dgm:spPr/>
      <dgm:t>
        <a:bodyPr/>
        <a:lstStyle/>
        <a:p>
          <a:r>
            <a:rPr lang="en-US" dirty="0"/>
            <a:t>Final Acknowledgment</a:t>
          </a:r>
        </a:p>
      </dgm:t>
    </dgm:pt>
    <dgm:pt modelId="{8CE29703-4FD8-4914-8E75-5BF535A74A78}" type="parTrans" cxnId="{FF0BF1BA-D60E-4647-B6A1-4A5B15251B1D}">
      <dgm:prSet/>
      <dgm:spPr/>
      <dgm:t>
        <a:bodyPr/>
        <a:lstStyle/>
        <a:p>
          <a:endParaRPr lang="en-US"/>
        </a:p>
      </dgm:t>
    </dgm:pt>
    <dgm:pt modelId="{6D12CD99-9CD7-4763-BDFB-41ABC08BF721}" type="sibTrans" cxnId="{FF0BF1BA-D60E-4647-B6A1-4A5B15251B1D}">
      <dgm:prSet/>
      <dgm:spPr/>
      <dgm:t>
        <a:bodyPr/>
        <a:lstStyle/>
        <a:p>
          <a:endParaRPr lang="en-US"/>
        </a:p>
      </dgm:t>
    </dgm:pt>
    <dgm:pt modelId="{180E4743-3A31-4CBE-B6C2-0C8ABAAAE2A7}">
      <dgm:prSet phldrT="[Text]"/>
      <dgm:spPr/>
      <dgm:t>
        <a:bodyPr/>
        <a:lstStyle/>
        <a:p>
          <a:r>
            <a:rPr lang="en-US" dirty="0"/>
            <a:t>Unit Chair</a:t>
          </a:r>
        </a:p>
      </dgm:t>
    </dgm:pt>
    <dgm:pt modelId="{C8B8D668-932C-43FB-B444-78F400D051B9}" type="parTrans" cxnId="{1AEF8D89-C9CF-4888-8043-3E320216087F}">
      <dgm:prSet/>
      <dgm:spPr/>
      <dgm:t>
        <a:bodyPr/>
        <a:lstStyle/>
        <a:p>
          <a:endParaRPr lang="en-US"/>
        </a:p>
      </dgm:t>
    </dgm:pt>
    <dgm:pt modelId="{2AF45ECA-F230-41E7-8179-B4F0E88D0B32}" type="sibTrans" cxnId="{1AEF8D89-C9CF-4888-8043-3E320216087F}">
      <dgm:prSet/>
      <dgm:spPr/>
      <dgm:t>
        <a:bodyPr/>
        <a:lstStyle/>
        <a:p>
          <a:endParaRPr lang="en-US"/>
        </a:p>
      </dgm:t>
    </dgm:pt>
    <dgm:pt modelId="{EA242B1A-B87A-4C99-97BC-A445B80F8757}">
      <dgm:prSet phldrT="[Text]"/>
      <dgm:spPr/>
      <dgm:t>
        <a:bodyPr/>
        <a:lstStyle/>
        <a:p>
          <a:r>
            <a:rPr lang="en-US" dirty="0"/>
            <a:t>With Dean’s approval, Clicks Submit to complete Review</a:t>
          </a:r>
        </a:p>
      </dgm:t>
    </dgm:pt>
    <dgm:pt modelId="{E199DB82-A5B9-4C76-8ECA-F6827768822B}" type="parTrans" cxnId="{D46E7D0B-7C8C-4E92-9A79-DCA22473F499}">
      <dgm:prSet/>
      <dgm:spPr/>
      <dgm:t>
        <a:bodyPr/>
        <a:lstStyle/>
        <a:p>
          <a:endParaRPr lang="en-US"/>
        </a:p>
      </dgm:t>
    </dgm:pt>
    <dgm:pt modelId="{109E07F6-4115-4B60-ADC5-9AE195BACC7F}" type="sibTrans" cxnId="{D46E7D0B-7C8C-4E92-9A79-DCA22473F499}">
      <dgm:prSet/>
      <dgm:spPr/>
      <dgm:t>
        <a:bodyPr/>
        <a:lstStyle/>
        <a:p>
          <a:endParaRPr lang="en-US"/>
        </a:p>
      </dgm:t>
    </dgm:pt>
    <dgm:pt modelId="{36C6979B-94E7-4C35-90C2-3FB3B2FB182A}" type="pres">
      <dgm:prSet presAssocID="{F3A35351-F715-42FA-BF22-06CFA4077E33}" presName="Name0" presStyleCnt="0">
        <dgm:presLayoutVars>
          <dgm:dir/>
          <dgm:animLvl val="lvl"/>
          <dgm:resizeHandles val="exact"/>
        </dgm:presLayoutVars>
      </dgm:prSet>
      <dgm:spPr/>
    </dgm:pt>
    <dgm:pt modelId="{A48A5003-101F-44D4-A8DE-ECE34A848103}" type="pres">
      <dgm:prSet presAssocID="{F3A35351-F715-42FA-BF22-06CFA4077E33}" presName="tSp" presStyleCnt="0"/>
      <dgm:spPr/>
    </dgm:pt>
    <dgm:pt modelId="{B91BA100-289B-44E9-83BB-A22DB50FA2B8}" type="pres">
      <dgm:prSet presAssocID="{F3A35351-F715-42FA-BF22-06CFA4077E33}" presName="bSp" presStyleCnt="0"/>
      <dgm:spPr/>
    </dgm:pt>
    <dgm:pt modelId="{DEFCB511-6E2E-462D-9CA2-607B2229044A}" type="pres">
      <dgm:prSet presAssocID="{F3A35351-F715-42FA-BF22-06CFA4077E33}" presName="process" presStyleCnt="0"/>
      <dgm:spPr/>
    </dgm:pt>
    <dgm:pt modelId="{632B6EE4-3A18-4DFA-AA50-46D045EC79D6}" type="pres">
      <dgm:prSet presAssocID="{180E4743-3A31-4CBE-B6C2-0C8ABAAAE2A7}" presName="composite1" presStyleCnt="0"/>
      <dgm:spPr/>
    </dgm:pt>
    <dgm:pt modelId="{C0C6BEC9-1AE6-46E9-8264-BC9D427B3F81}" type="pres">
      <dgm:prSet presAssocID="{180E4743-3A31-4CBE-B6C2-0C8ABAAAE2A7}" presName="dummyNode1" presStyleLbl="node1" presStyleIdx="0" presStyleCnt="2"/>
      <dgm:spPr/>
    </dgm:pt>
    <dgm:pt modelId="{C935F17E-D558-462C-8BAB-261524CADCA1}" type="pres">
      <dgm:prSet presAssocID="{180E4743-3A31-4CBE-B6C2-0C8ABAAAE2A7}" presName="childNode1" presStyleLbl="bgAcc1" presStyleIdx="0" presStyleCnt="2">
        <dgm:presLayoutVars>
          <dgm:bulletEnabled val="1"/>
        </dgm:presLayoutVars>
      </dgm:prSet>
      <dgm:spPr/>
    </dgm:pt>
    <dgm:pt modelId="{B339681B-ED52-4E97-B998-9A0E532EC6FB}" type="pres">
      <dgm:prSet presAssocID="{180E4743-3A31-4CBE-B6C2-0C8ABAAAE2A7}" presName="childNode1tx" presStyleLbl="bgAcc1" presStyleIdx="0" presStyleCnt="2">
        <dgm:presLayoutVars>
          <dgm:bulletEnabled val="1"/>
        </dgm:presLayoutVars>
      </dgm:prSet>
      <dgm:spPr/>
    </dgm:pt>
    <dgm:pt modelId="{DBD864AA-393F-4061-80C5-361812F84E74}" type="pres">
      <dgm:prSet presAssocID="{180E4743-3A31-4CBE-B6C2-0C8ABAAAE2A7}" presName="parentNode1" presStyleLbl="node1" presStyleIdx="0" presStyleCnt="2">
        <dgm:presLayoutVars>
          <dgm:chMax val="1"/>
          <dgm:bulletEnabled val="1"/>
        </dgm:presLayoutVars>
      </dgm:prSet>
      <dgm:spPr/>
    </dgm:pt>
    <dgm:pt modelId="{8DF07B15-5A85-4CC7-9FE4-D5C286D21D65}" type="pres">
      <dgm:prSet presAssocID="{180E4743-3A31-4CBE-B6C2-0C8ABAAAE2A7}" presName="connSite1" presStyleCnt="0"/>
      <dgm:spPr/>
    </dgm:pt>
    <dgm:pt modelId="{8829BDC0-1700-4D95-AB59-6A89AEECC05F}" type="pres">
      <dgm:prSet presAssocID="{2AF45ECA-F230-41E7-8179-B4F0E88D0B32}" presName="Name9" presStyleLbl="sibTrans2D1" presStyleIdx="0" presStyleCnt="1"/>
      <dgm:spPr/>
    </dgm:pt>
    <dgm:pt modelId="{EF4627F0-B81F-4C6F-B4E1-A39E4BECC26B}" type="pres">
      <dgm:prSet presAssocID="{C2C15FAD-75F2-4512-8B8A-0397D96065E8}" presName="composite2" presStyleCnt="0"/>
      <dgm:spPr/>
    </dgm:pt>
    <dgm:pt modelId="{2DD86A98-DED5-41F5-96D5-D43E0E8F98BA}" type="pres">
      <dgm:prSet presAssocID="{C2C15FAD-75F2-4512-8B8A-0397D96065E8}" presName="dummyNode2" presStyleLbl="node1" presStyleIdx="0" presStyleCnt="2"/>
      <dgm:spPr/>
    </dgm:pt>
    <dgm:pt modelId="{9431437D-9EBA-49DA-ACC5-5CB663E95DC2}" type="pres">
      <dgm:prSet presAssocID="{C2C15FAD-75F2-4512-8B8A-0397D96065E8}" presName="childNode2" presStyleLbl="bgAcc1" presStyleIdx="1" presStyleCnt="2">
        <dgm:presLayoutVars>
          <dgm:bulletEnabled val="1"/>
        </dgm:presLayoutVars>
      </dgm:prSet>
      <dgm:spPr/>
    </dgm:pt>
    <dgm:pt modelId="{5F387C53-40EF-4E2E-9199-9FB71BB0CA14}" type="pres">
      <dgm:prSet presAssocID="{C2C15FAD-75F2-4512-8B8A-0397D96065E8}" presName="childNode2tx" presStyleLbl="bgAcc1" presStyleIdx="1" presStyleCnt="2">
        <dgm:presLayoutVars>
          <dgm:bulletEnabled val="1"/>
        </dgm:presLayoutVars>
      </dgm:prSet>
      <dgm:spPr/>
    </dgm:pt>
    <dgm:pt modelId="{3C0BBC61-41B8-42F1-967C-591FE223FF37}" type="pres">
      <dgm:prSet presAssocID="{C2C15FAD-75F2-4512-8B8A-0397D96065E8}" presName="parentNode2" presStyleLbl="node1" presStyleIdx="1" presStyleCnt="2">
        <dgm:presLayoutVars>
          <dgm:chMax val="0"/>
          <dgm:bulletEnabled val="1"/>
        </dgm:presLayoutVars>
      </dgm:prSet>
      <dgm:spPr/>
    </dgm:pt>
    <dgm:pt modelId="{52E69EED-1CE8-40B2-87BB-EF37C92C9506}" type="pres">
      <dgm:prSet presAssocID="{C2C15FAD-75F2-4512-8B8A-0397D96065E8}" presName="connSite2" presStyleCnt="0"/>
      <dgm:spPr/>
    </dgm:pt>
  </dgm:ptLst>
  <dgm:cxnLst>
    <dgm:cxn modelId="{BE687700-C1F0-4EC7-A7A5-EB3B542C7852}" type="presOf" srcId="{541FC860-8E37-4CC3-9D76-7D48BBA7F261}" destId="{5F387C53-40EF-4E2E-9199-9FB71BB0CA14}" srcOrd="1" destOrd="0" presId="urn:microsoft.com/office/officeart/2005/8/layout/hProcess4"/>
    <dgm:cxn modelId="{AE5CFA08-6FEE-4D4A-AFA2-48537BD3BECF}" type="presOf" srcId="{2AF45ECA-F230-41E7-8179-B4F0E88D0B32}" destId="{8829BDC0-1700-4D95-AB59-6A89AEECC05F}" srcOrd="0" destOrd="0" presId="urn:microsoft.com/office/officeart/2005/8/layout/hProcess4"/>
    <dgm:cxn modelId="{D46E7D0B-7C8C-4E92-9A79-DCA22473F499}" srcId="{180E4743-3A31-4CBE-B6C2-0C8ABAAAE2A7}" destId="{EA242B1A-B87A-4C99-97BC-A445B80F8757}" srcOrd="0" destOrd="0" parTransId="{E199DB82-A5B9-4C76-8ECA-F6827768822B}" sibTransId="{109E07F6-4115-4B60-ADC5-9AE195BACC7F}"/>
    <dgm:cxn modelId="{91D40E20-4143-4691-A434-84D44D6A7729}" type="presOf" srcId="{F3A35351-F715-42FA-BF22-06CFA4077E33}" destId="{36C6979B-94E7-4C35-90C2-3FB3B2FB182A}" srcOrd="0" destOrd="0" presId="urn:microsoft.com/office/officeart/2005/8/layout/hProcess4"/>
    <dgm:cxn modelId="{99EFA835-3855-49A4-8FF4-FFBD5F5959C4}" type="presOf" srcId="{C2C15FAD-75F2-4512-8B8A-0397D96065E8}" destId="{3C0BBC61-41B8-42F1-967C-591FE223FF37}" srcOrd="0" destOrd="0" presId="urn:microsoft.com/office/officeart/2005/8/layout/hProcess4"/>
    <dgm:cxn modelId="{63E8F763-9B97-49ED-9258-132551396E14}" type="presOf" srcId="{541FC860-8E37-4CC3-9D76-7D48BBA7F261}" destId="{9431437D-9EBA-49DA-ACC5-5CB663E95DC2}" srcOrd="0" destOrd="0" presId="urn:microsoft.com/office/officeart/2005/8/layout/hProcess4"/>
    <dgm:cxn modelId="{A153ED67-5A06-40B9-86DE-8C4A5EFD2867}" type="presOf" srcId="{180E4743-3A31-4CBE-B6C2-0C8ABAAAE2A7}" destId="{DBD864AA-393F-4061-80C5-361812F84E74}" srcOrd="0" destOrd="0" presId="urn:microsoft.com/office/officeart/2005/8/layout/hProcess4"/>
    <dgm:cxn modelId="{35273049-B214-4FD2-B8C0-5C372D42FED7}" type="presOf" srcId="{EA242B1A-B87A-4C99-97BC-A445B80F8757}" destId="{C935F17E-D558-462C-8BAB-261524CADCA1}" srcOrd="0" destOrd="0" presId="urn:microsoft.com/office/officeart/2005/8/layout/hProcess4"/>
    <dgm:cxn modelId="{1AEF8D89-C9CF-4888-8043-3E320216087F}" srcId="{F3A35351-F715-42FA-BF22-06CFA4077E33}" destId="{180E4743-3A31-4CBE-B6C2-0C8ABAAAE2A7}" srcOrd="0" destOrd="0" parTransId="{C8B8D668-932C-43FB-B444-78F400D051B9}" sibTransId="{2AF45ECA-F230-41E7-8179-B4F0E88D0B32}"/>
    <dgm:cxn modelId="{FF0BF1BA-D60E-4647-B6A1-4A5B15251B1D}" srcId="{C2C15FAD-75F2-4512-8B8A-0397D96065E8}" destId="{541FC860-8E37-4CC3-9D76-7D48BBA7F261}" srcOrd="0" destOrd="0" parTransId="{8CE29703-4FD8-4914-8E75-5BF535A74A78}" sibTransId="{6D12CD99-9CD7-4763-BDFB-41ABC08BF721}"/>
    <dgm:cxn modelId="{0D855CE2-D9D8-4659-A557-C13829487334}" srcId="{F3A35351-F715-42FA-BF22-06CFA4077E33}" destId="{C2C15FAD-75F2-4512-8B8A-0397D96065E8}" srcOrd="1" destOrd="0" parTransId="{1CDEA3E1-88B5-4E5B-8F83-80550B743828}" sibTransId="{9BD10B50-9A45-46E8-A740-A6D2067E1567}"/>
    <dgm:cxn modelId="{DD8683F3-E074-434A-BD95-BEE48DA626AF}" type="presOf" srcId="{EA242B1A-B87A-4C99-97BC-A445B80F8757}" destId="{B339681B-ED52-4E97-B998-9A0E532EC6FB}" srcOrd="1" destOrd="0" presId="urn:microsoft.com/office/officeart/2005/8/layout/hProcess4"/>
    <dgm:cxn modelId="{CDCDBF69-2F0E-49AC-AAF1-A90DFEAAD8FD}" type="presParOf" srcId="{36C6979B-94E7-4C35-90C2-3FB3B2FB182A}" destId="{A48A5003-101F-44D4-A8DE-ECE34A848103}" srcOrd="0" destOrd="0" presId="urn:microsoft.com/office/officeart/2005/8/layout/hProcess4"/>
    <dgm:cxn modelId="{B7CA0F13-0070-4208-AB17-F25E9A99CD54}" type="presParOf" srcId="{36C6979B-94E7-4C35-90C2-3FB3B2FB182A}" destId="{B91BA100-289B-44E9-83BB-A22DB50FA2B8}" srcOrd="1" destOrd="0" presId="urn:microsoft.com/office/officeart/2005/8/layout/hProcess4"/>
    <dgm:cxn modelId="{889FBF94-C3E7-484C-ADF9-6EBE35BB29EF}" type="presParOf" srcId="{36C6979B-94E7-4C35-90C2-3FB3B2FB182A}" destId="{DEFCB511-6E2E-462D-9CA2-607B2229044A}" srcOrd="2" destOrd="0" presId="urn:microsoft.com/office/officeart/2005/8/layout/hProcess4"/>
    <dgm:cxn modelId="{C0AEDE8D-C1E7-4846-9E33-C576967800D0}" type="presParOf" srcId="{DEFCB511-6E2E-462D-9CA2-607B2229044A}" destId="{632B6EE4-3A18-4DFA-AA50-46D045EC79D6}" srcOrd="0" destOrd="0" presId="urn:microsoft.com/office/officeart/2005/8/layout/hProcess4"/>
    <dgm:cxn modelId="{F93B1B06-4803-4392-B5A5-C0DB151D0813}" type="presParOf" srcId="{632B6EE4-3A18-4DFA-AA50-46D045EC79D6}" destId="{C0C6BEC9-1AE6-46E9-8264-BC9D427B3F81}" srcOrd="0" destOrd="0" presId="urn:microsoft.com/office/officeart/2005/8/layout/hProcess4"/>
    <dgm:cxn modelId="{83ADAB5E-446C-4614-9386-BD269AE45B51}" type="presParOf" srcId="{632B6EE4-3A18-4DFA-AA50-46D045EC79D6}" destId="{C935F17E-D558-462C-8BAB-261524CADCA1}" srcOrd="1" destOrd="0" presId="urn:microsoft.com/office/officeart/2005/8/layout/hProcess4"/>
    <dgm:cxn modelId="{FCD22744-F9D0-4ED0-8B7E-031D6DB79C83}" type="presParOf" srcId="{632B6EE4-3A18-4DFA-AA50-46D045EC79D6}" destId="{B339681B-ED52-4E97-B998-9A0E532EC6FB}" srcOrd="2" destOrd="0" presId="urn:microsoft.com/office/officeart/2005/8/layout/hProcess4"/>
    <dgm:cxn modelId="{31D05B44-4A2E-4531-BEAD-34A118E98B81}" type="presParOf" srcId="{632B6EE4-3A18-4DFA-AA50-46D045EC79D6}" destId="{DBD864AA-393F-4061-80C5-361812F84E74}" srcOrd="3" destOrd="0" presId="urn:microsoft.com/office/officeart/2005/8/layout/hProcess4"/>
    <dgm:cxn modelId="{6B5E0A84-10F3-4A5E-9F74-05E46CC0EAFE}" type="presParOf" srcId="{632B6EE4-3A18-4DFA-AA50-46D045EC79D6}" destId="{8DF07B15-5A85-4CC7-9FE4-D5C286D21D65}" srcOrd="4" destOrd="0" presId="urn:microsoft.com/office/officeart/2005/8/layout/hProcess4"/>
    <dgm:cxn modelId="{AB389D4E-2EC6-4970-A9F4-8BF8456A06EE}" type="presParOf" srcId="{DEFCB511-6E2E-462D-9CA2-607B2229044A}" destId="{8829BDC0-1700-4D95-AB59-6A89AEECC05F}" srcOrd="1" destOrd="0" presId="urn:microsoft.com/office/officeart/2005/8/layout/hProcess4"/>
    <dgm:cxn modelId="{B09EA642-06E2-44E8-B87A-1796D4B654D0}" type="presParOf" srcId="{DEFCB511-6E2E-462D-9CA2-607B2229044A}" destId="{EF4627F0-B81F-4C6F-B4E1-A39E4BECC26B}" srcOrd="2" destOrd="0" presId="urn:microsoft.com/office/officeart/2005/8/layout/hProcess4"/>
    <dgm:cxn modelId="{881BDEE1-9A04-40D3-BB8A-A86E1FF4D94F}" type="presParOf" srcId="{EF4627F0-B81F-4C6F-B4E1-A39E4BECC26B}" destId="{2DD86A98-DED5-41F5-96D5-D43E0E8F98BA}" srcOrd="0" destOrd="0" presId="urn:microsoft.com/office/officeart/2005/8/layout/hProcess4"/>
    <dgm:cxn modelId="{E9C8AF8C-F36D-4328-861F-ACD55B314F79}" type="presParOf" srcId="{EF4627F0-B81F-4C6F-B4E1-A39E4BECC26B}" destId="{9431437D-9EBA-49DA-ACC5-5CB663E95DC2}" srcOrd="1" destOrd="0" presId="urn:microsoft.com/office/officeart/2005/8/layout/hProcess4"/>
    <dgm:cxn modelId="{D26180C7-1FA4-4EDA-A218-23F325946996}" type="presParOf" srcId="{EF4627F0-B81F-4C6F-B4E1-A39E4BECC26B}" destId="{5F387C53-40EF-4E2E-9199-9FB71BB0CA14}" srcOrd="2" destOrd="0" presId="urn:microsoft.com/office/officeart/2005/8/layout/hProcess4"/>
    <dgm:cxn modelId="{7207C592-E05A-4D6E-8A24-213B3600EDCD}" type="presParOf" srcId="{EF4627F0-B81F-4C6F-B4E1-A39E4BECC26B}" destId="{3C0BBC61-41B8-42F1-967C-591FE223FF37}" srcOrd="3" destOrd="0" presId="urn:microsoft.com/office/officeart/2005/8/layout/hProcess4"/>
    <dgm:cxn modelId="{98122145-1BDD-4AEA-BC43-73B7B95A8B6D}" type="presParOf" srcId="{EF4627F0-B81F-4C6F-B4E1-A39E4BECC26B}" destId="{52E69EED-1CE8-40B2-87BB-EF37C92C9506}" srcOrd="4" destOrd="0" presId="urn:microsoft.com/office/officeart/2005/8/layout/h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E7DD53-786D-4505-A609-C01B5D35B691}"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81E84234-4E83-44FB-8E37-C08781302F85}">
      <dgm:prSet phldrT="[Text]"/>
      <dgm:spPr/>
      <dgm:t>
        <a:bodyPr/>
        <a:lstStyle/>
        <a:p>
          <a:r>
            <a:rPr lang="en-US" dirty="0"/>
            <a:t>Exceeds Expectations</a:t>
          </a:r>
        </a:p>
      </dgm:t>
    </dgm:pt>
    <dgm:pt modelId="{7B1203F1-C811-4221-825A-B4FE816418E9}" type="parTrans" cxnId="{BE6740A3-32B2-4AF2-87BC-7CBB3187C32C}">
      <dgm:prSet/>
      <dgm:spPr/>
      <dgm:t>
        <a:bodyPr/>
        <a:lstStyle/>
        <a:p>
          <a:endParaRPr lang="en-US"/>
        </a:p>
      </dgm:t>
    </dgm:pt>
    <dgm:pt modelId="{ADAD68A7-27D5-448B-A170-DD677004F724}" type="sibTrans" cxnId="{BE6740A3-32B2-4AF2-87BC-7CBB3187C32C}">
      <dgm:prSet/>
      <dgm:spPr/>
      <dgm:t>
        <a:bodyPr/>
        <a:lstStyle/>
        <a:p>
          <a:endParaRPr lang="en-US"/>
        </a:p>
      </dgm:t>
    </dgm:pt>
    <dgm:pt modelId="{342AB489-F3FD-4CCD-9822-196E44AFE4BE}">
      <dgm:prSet phldrT="[Text]"/>
      <dgm:spPr/>
      <dgm:t>
        <a:bodyPr/>
        <a:lstStyle/>
        <a:p>
          <a:endParaRPr lang="en-US" dirty="0"/>
        </a:p>
      </dgm:t>
    </dgm:pt>
    <dgm:pt modelId="{83473714-41A6-464A-BDDD-7B0E1F3E60E5}" type="parTrans" cxnId="{80CF8C61-5E21-45F8-8181-8176D1431678}">
      <dgm:prSet/>
      <dgm:spPr/>
      <dgm:t>
        <a:bodyPr/>
        <a:lstStyle/>
        <a:p>
          <a:endParaRPr lang="en-US"/>
        </a:p>
      </dgm:t>
    </dgm:pt>
    <dgm:pt modelId="{648D778A-9FCD-43EB-A549-EDDEEB632DF2}" type="sibTrans" cxnId="{80CF8C61-5E21-45F8-8181-8176D1431678}">
      <dgm:prSet/>
      <dgm:spPr/>
      <dgm:t>
        <a:bodyPr/>
        <a:lstStyle/>
        <a:p>
          <a:endParaRPr lang="en-US"/>
        </a:p>
      </dgm:t>
    </dgm:pt>
    <dgm:pt modelId="{A32CF627-8BC0-4D95-BDEA-C2537104BFBA}">
      <dgm:prSet phldrT="[Text]" custT="1"/>
      <dgm:spPr/>
      <dgm:t>
        <a:bodyPr/>
        <a:lstStyle/>
        <a:p>
          <a:pPr>
            <a:buNone/>
          </a:pPr>
          <a:r>
            <a:rPr lang="en-US" sz="1000" b="0" i="0" dirty="0"/>
            <a:t>Performance consistently exceeds the communicated expectations</a:t>
          </a:r>
          <a:r>
            <a:rPr lang="en-US" sz="900" b="0" i="0" dirty="0"/>
            <a:t>.</a:t>
          </a:r>
          <a:endParaRPr lang="en-US" sz="900" dirty="0"/>
        </a:p>
      </dgm:t>
    </dgm:pt>
    <dgm:pt modelId="{F55EB313-3E88-40B5-A6F5-871C472E3D65}" type="parTrans" cxnId="{A30F1AB4-7EB0-4ABA-8CE7-DC96DD75D741}">
      <dgm:prSet/>
      <dgm:spPr/>
      <dgm:t>
        <a:bodyPr/>
        <a:lstStyle/>
        <a:p>
          <a:endParaRPr lang="en-US"/>
        </a:p>
      </dgm:t>
    </dgm:pt>
    <dgm:pt modelId="{B37FF45E-1BA3-4DA8-B158-E8B7838F6D31}" type="sibTrans" cxnId="{A30F1AB4-7EB0-4ABA-8CE7-DC96DD75D741}">
      <dgm:prSet/>
      <dgm:spPr/>
      <dgm:t>
        <a:bodyPr/>
        <a:lstStyle/>
        <a:p>
          <a:endParaRPr lang="en-US"/>
        </a:p>
      </dgm:t>
    </dgm:pt>
    <dgm:pt modelId="{7E32C0A2-325E-433A-92BC-347AC0A92FCB}">
      <dgm:prSet phldrT="[Text]"/>
      <dgm:spPr/>
      <dgm:t>
        <a:bodyPr/>
        <a:lstStyle/>
        <a:p>
          <a:r>
            <a:rPr lang="en-US" dirty="0"/>
            <a:t>Meets Expectations</a:t>
          </a:r>
        </a:p>
      </dgm:t>
    </dgm:pt>
    <dgm:pt modelId="{FF8D18C9-95D3-4671-BEAE-97A9F835D1BD}" type="parTrans" cxnId="{6D0A4913-D4C2-47C3-AFC9-309CEB36EFAB}">
      <dgm:prSet/>
      <dgm:spPr/>
      <dgm:t>
        <a:bodyPr/>
        <a:lstStyle/>
        <a:p>
          <a:endParaRPr lang="en-US"/>
        </a:p>
      </dgm:t>
    </dgm:pt>
    <dgm:pt modelId="{B68D7743-AF5D-471B-998F-9E1C38F6FED4}" type="sibTrans" cxnId="{6D0A4913-D4C2-47C3-AFC9-309CEB36EFAB}">
      <dgm:prSet/>
      <dgm:spPr/>
      <dgm:t>
        <a:bodyPr/>
        <a:lstStyle/>
        <a:p>
          <a:endParaRPr lang="en-US"/>
        </a:p>
      </dgm:t>
    </dgm:pt>
    <dgm:pt modelId="{547992A7-2297-4174-9E98-2F43F40EA726}">
      <dgm:prSet phldrT="[Text]" custT="1"/>
      <dgm:spPr/>
      <dgm:t>
        <a:bodyPr/>
        <a:lstStyle/>
        <a:p>
          <a:pPr>
            <a:buNone/>
          </a:pPr>
          <a:r>
            <a:rPr lang="en-US" sz="1000" b="0" i="0" dirty="0"/>
            <a:t>Performance consistently meets the communicated expectations. </a:t>
          </a:r>
          <a:endParaRPr lang="en-US" sz="1000" dirty="0"/>
        </a:p>
      </dgm:t>
    </dgm:pt>
    <dgm:pt modelId="{B81BA824-1932-435A-B776-39045AE88452}" type="parTrans" cxnId="{53D5F10B-8F94-4F73-8E54-AA2A4060BAA5}">
      <dgm:prSet/>
      <dgm:spPr/>
      <dgm:t>
        <a:bodyPr/>
        <a:lstStyle/>
        <a:p>
          <a:endParaRPr lang="en-US"/>
        </a:p>
      </dgm:t>
    </dgm:pt>
    <dgm:pt modelId="{794AFEBF-B19B-4604-9A18-416322C7D54F}" type="sibTrans" cxnId="{53D5F10B-8F94-4F73-8E54-AA2A4060BAA5}">
      <dgm:prSet/>
      <dgm:spPr/>
      <dgm:t>
        <a:bodyPr/>
        <a:lstStyle/>
        <a:p>
          <a:endParaRPr lang="en-US"/>
        </a:p>
      </dgm:t>
    </dgm:pt>
    <dgm:pt modelId="{5572F98C-4AFD-4A0B-B05F-D3B1E1DAC82B}">
      <dgm:prSet phldrT="[Text]"/>
      <dgm:spPr/>
      <dgm:t>
        <a:bodyPr/>
        <a:lstStyle/>
        <a:p>
          <a:r>
            <a:rPr lang="en-US" dirty="0"/>
            <a:t>Partially Meets Expectations</a:t>
          </a:r>
        </a:p>
      </dgm:t>
    </dgm:pt>
    <dgm:pt modelId="{52511ADD-957A-485B-93D5-058A8FC241CD}" type="parTrans" cxnId="{09C43CC5-A655-405C-BB4A-931286EAF565}">
      <dgm:prSet/>
      <dgm:spPr/>
      <dgm:t>
        <a:bodyPr/>
        <a:lstStyle/>
        <a:p>
          <a:endParaRPr lang="en-US"/>
        </a:p>
      </dgm:t>
    </dgm:pt>
    <dgm:pt modelId="{FBE3985B-07A0-443F-81CE-A5BE0E22B0F0}" type="sibTrans" cxnId="{09C43CC5-A655-405C-BB4A-931286EAF565}">
      <dgm:prSet/>
      <dgm:spPr/>
      <dgm:t>
        <a:bodyPr/>
        <a:lstStyle/>
        <a:p>
          <a:endParaRPr lang="en-US"/>
        </a:p>
      </dgm:t>
    </dgm:pt>
    <dgm:pt modelId="{6154EA0C-C242-46AB-B03D-165045CCBB5A}">
      <dgm:prSet phldrT="[Text]" phldr="1"/>
      <dgm:spPr/>
      <dgm:t>
        <a:bodyPr/>
        <a:lstStyle/>
        <a:p>
          <a:endParaRPr lang="en-US"/>
        </a:p>
      </dgm:t>
    </dgm:pt>
    <dgm:pt modelId="{DC207CA6-7A5F-4AF4-ACA2-DE41D33B2499}" type="parTrans" cxnId="{3A3B2A79-66F5-4EEB-8F21-2237E12AC26B}">
      <dgm:prSet/>
      <dgm:spPr/>
      <dgm:t>
        <a:bodyPr/>
        <a:lstStyle/>
        <a:p>
          <a:endParaRPr lang="en-US"/>
        </a:p>
      </dgm:t>
    </dgm:pt>
    <dgm:pt modelId="{EAC88161-35B4-49A6-8616-9A75872FB91E}" type="sibTrans" cxnId="{3A3B2A79-66F5-4EEB-8F21-2237E12AC26B}">
      <dgm:prSet/>
      <dgm:spPr/>
      <dgm:t>
        <a:bodyPr/>
        <a:lstStyle/>
        <a:p>
          <a:endParaRPr lang="en-US"/>
        </a:p>
      </dgm:t>
    </dgm:pt>
    <dgm:pt modelId="{22CE9107-DF43-4AAA-A800-0788A0A96D48}">
      <dgm:prSet phldrT="[Text]" custT="1"/>
      <dgm:spPr/>
      <dgm:t>
        <a:bodyPr/>
        <a:lstStyle/>
        <a:p>
          <a:pPr>
            <a:buNone/>
          </a:pPr>
          <a:r>
            <a:rPr lang="en-US" sz="1000" b="0" i="0" dirty="0"/>
            <a:t>Performance does not consistently meet communicated expectations</a:t>
          </a:r>
          <a:r>
            <a:rPr lang="en-US" sz="800" b="0" i="0" dirty="0"/>
            <a:t>.</a:t>
          </a:r>
          <a:endParaRPr lang="en-US" sz="800" dirty="0"/>
        </a:p>
      </dgm:t>
    </dgm:pt>
    <dgm:pt modelId="{2D67E32B-BBFE-4C04-81CC-4C678738894B}" type="parTrans" cxnId="{A17F66A4-99AC-4125-A213-10B75C7C3160}">
      <dgm:prSet/>
      <dgm:spPr/>
      <dgm:t>
        <a:bodyPr/>
        <a:lstStyle/>
        <a:p>
          <a:endParaRPr lang="en-US"/>
        </a:p>
      </dgm:t>
    </dgm:pt>
    <dgm:pt modelId="{0E27324F-8B98-4D9F-8F06-30F59A79493A}" type="sibTrans" cxnId="{A17F66A4-99AC-4125-A213-10B75C7C3160}">
      <dgm:prSet/>
      <dgm:spPr/>
      <dgm:t>
        <a:bodyPr/>
        <a:lstStyle/>
        <a:p>
          <a:endParaRPr lang="en-US"/>
        </a:p>
      </dgm:t>
    </dgm:pt>
    <dgm:pt modelId="{3F40404F-8099-4DD5-93E5-337AC6AF4338}">
      <dgm:prSet phldrT="[Text]" phldr="1"/>
      <dgm:spPr/>
      <dgm:t>
        <a:bodyPr/>
        <a:lstStyle/>
        <a:p>
          <a:endParaRPr lang="en-US" dirty="0"/>
        </a:p>
      </dgm:t>
    </dgm:pt>
    <dgm:pt modelId="{499E4183-4929-4639-8A0C-E881EBC6656C}" type="sibTrans" cxnId="{F2BC3357-5C3E-4C68-B049-F917885768CE}">
      <dgm:prSet/>
      <dgm:spPr/>
      <dgm:t>
        <a:bodyPr/>
        <a:lstStyle/>
        <a:p>
          <a:endParaRPr lang="en-US"/>
        </a:p>
      </dgm:t>
    </dgm:pt>
    <dgm:pt modelId="{D7925DA4-F73E-4E1B-B35F-3BE02AC55F0E}" type="parTrans" cxnId="{F2BC3357-5C3E-4C68-B049-F917885768CE}">
      <dgm:prSet/>
      <dgm:spPr/>
      <dgm:t>
        <a:bodyPr/>
        <a:lstStyle/>
        <a:p>
          <a:endParaRPr lang="en-US"/>
        </a:p>
      </dgm:t>
    </dgm:pt>
    <dgm:pt modelId="{A1C37FCB-D2EC-454F-B586-B01D4F340D55}">
      <dgm:prSet/>
      <dgm:spPr/>
      <dgm:t>
        <a:bodyPr/>
        <a:lstStyle/>
        <a:p>
          <a:r>
            <a:rPr lang="en-US" dirty="0"/>
            <a:t>Failing to Meet Expectations</a:t>
          </a:r>
        </a:p>
      </dgm:t>
    </dgm:pt>
    <dgm:pt modelId="{D34497A2-65BD-4095-8313-421609A16AF1}" type="parTrans" cxnId="{746D2B87-021C-4D75-9327-AE45721D9CEE}">
      <dgm:prSet/>
      <dgm:spPr/>
      <dgm:t>
        <a:bodyPr/>
        <a:lstStyle/>
        <a:p>
          <a:endParaRPr lang="en-US"/>
        </a:p>
      </dgm:t>
    </dgm:pt>
    <dgm:pt modelId="{D088EE30-0F0D-4616-8197-7B552BD1D987}" type="sibTrans" cxnId="{746D2B87-021C-4D75-9327-AE45721D9CEE}">
      <dgm:prSet/>
      <dgm:spPr/>
      <dgm:t>
        <a:bodyPr/>
        <a:lstStyle/>
        <a:p>
          <a:endParaRPr lang="en-US"/>
        </a:p>
      </dgm:t>
    </dgm:pt>
    <dgm:pt modelId="{D6F33A09-F00D-42A5-B89D-207B7B9E116A}">
      <dgm:prSet/>
      <dgm:spPr/>
      <dgm:t>
        <a:bodyPr/>
        <a:lstStyle/>
        <a:p>
          <a:endParaRPr lang="en-US" dirty="0"/>
        </a:p>
      </dgm:t>
    </dgm:pt>
    <dgm:pt modelId="{F3AE8CD7-5E2A-4D0A-8DF9-3D753C1BF9AD}" type="parTrans" cxnId="{C68C86CA-705F-41FD-9409-C5278C22F476}">
      <dgm:prSet/>
      <dgm:spPr/>
      <dgm:t>
        <a:bodyPr/>
        <a:lstStyle/>
        <a:p>
          <a:endParaRPr lang="en-US"/>
        </a:p>
      </dgm:t>
    </dgm:pt>
    <dgm:pt modelId="{2124B7D0-98B0-475A-AA96-2E4FC41535B4}" type="sibTrans" cxnId="{C68C86CA-705F-41FD-9409-C5278C22F476}">
      <dgm:prSet/>
      <dgm:spPr/>
      <dgm:t>
        <a:bodyPr/>
        <a:lstStyle/>
        <a:p>
          <a:endParaRPr lang="en-US"/>
        </a:p>
      </dgm:t>
    </dgm:pt>
    <dgm:pt modelId="{FBEBE514-703D-4027-AC0A-F066EA5FC96E}">
      <dgm:prSet custT="1"/>
      <dgm:spPr/>
      <dgm:t>
        <a:bodyPr/>
        <a:lstStyle/>
        <a:p>
          <a:pPr>
            <a:buNone/>
          </a:pPr>
          <a:r>
            <a:rPr lang="en-US" sz="1000" dirty="0"/>
            <a:t>Performance is consistently below expectations and/or reasonable progress has not been made.</a:t>
          </a:r>
        </a:p>
      </dgm:t>
    </dgm:pt>
    <dgm:pt modelId="{E558583B-5B93-4041-9BCF-EA5F4927D2F8}" type="parTrans" cxnId="{0FFDB00A-CCC2-4A87-9B19-B8C0F17BC329}">
      <dgm:prSet/>
      <dgm:spPr/>
      <dgm:t>
        <a:bodyPr/>
        <a:lstStyle/>
        <a:p>
          <a:endParaRPr lang="en-US"/>
        </a:p>
      </dgm:t>
    </dgm:pt>
    <dgm:pt modelId="{A135ECAE-F287-4232-8831-D4403810051B}" type="sibTrans" cxnId="{0FFDB00A-CCC2-4A87-9B19-B8C0F17BC329}">
      <dgm:prSet/>
      <dgm:spPr/>
      <dgm:t>
        <a:bodyPr/>
        <a:lstStyle/>
        <a:p>
          <a:endParaRPr lang="en-US"/>
        </a:p>
      </dgm:t>
    </dgm:pt>
    <dgm:pt modelId="{C2B514D1-FBD1-422B-B85D-EA3A144E9F91}">
      <dgm:prSet/>
      <dgm:spPr/>
      <dgm:t>
        <a:bodyPr/>
        <a:lstStyle/>
        <a:p>
          <a:endParaRPr lang="en-US" sz="3600" dirty="0"/>
        </a:p>
      </dgm:t>
    </dgm:pt>
    <dgm:pt modelId="{2FDD27DC-7094-4DE1-951C-C4F1CD497A21}" type="parTrans" cxnId="{CF7315C1-F029-4EAF-A9BF-A14A943CE6D9}">
      <dgm:prSet/>
      <dgm:spPr/>
      <dgm:t>
        <a:bodyPr/>
        <a:lstStyle/>
        <a:p>
          <a:endParaRPr lang="en-US"/>
        </a:p>
      </dgm:t>
    </dgm:pt>
    <dgm:pt modelId="{71615649-FA2C-40C2-B128-519FC061C053}" type="sibTrans" cxnId="{CF7315C1-F029-4EAF-A9BF-A14A943CE6D9}">
      <dgm:prSet/>
      <dgm:spPr/>
      <dgm:t>
        <a:bodyPr/>
        <a:lstStyle/>
        <a:p>
          <a:endParaRPr lang="en-US"/>
        </a:p>
      </dgm:t>
    </dgm:pt>
    <dgm:pt modelId="{3D778394-C0C8-45D6-B087-6CA9558F2A94}" type="pres">
      <dgm:prSet presAssocID="{89E7DD53-786D-4505-A609-C01B5D35B691}" presName="Name0" presStyleCnt="0">
        <dgm:presLayoutVars>
          <dgm:chMax/>
          <dgm:chPref val="3"/>
          <dgm:dir/>
          <dgm:animOne val="branch"/>
          <dgm:animLvl val="lvl"/>
        </dgm:presLayoutVars>
      </dgm:prSet>
      <dgm:spPr/>
    </dgm:pt>
    <dgm:pt modelId="{EDDBCF1A-2BCD-468C-8276-E0E94BF5F4FC}" type="pres">
      <dgm:prSet presAssocID="{81E84234-4E83-44FB-8E37-C08781302F85}" presName="composite" presStyleCnt="0"/>
      <dgm:spPr/>
    </dgm:pt>
    <dgm:pt modelId="{D32E0E55-0AA8-4915-8F3C-3E224394C4E8}" type="pres">
      <dgm:prSet presAssocID="{81E84234-4E83-44FB-8E37-C08781302F85}" presName="FirstChild" presStyleLbl="revTx" presStyleIdx="0" presStyleCnt="8" custScaleX="39351">
        <dgm:presLayoutVars>
          <dgm:chMax val="0"/>
          <dgm:chPref val="0"/>
          <dgm:bulletEnabled val="1"/>
        </dgm:presLayoutVars>
      </dgm:prSet>
      <dgm:spPr/>
    </dgm:pt>
    <dgm:pt modelId="{0B0ABA38-C087-4C8A-B678-BC80D8F14B5D}" type="pres">
      <dgm:prSet presAssocID="{81E84234-4E83-44FB-8E37-C08781302F85}" presName="Parent" presStyleLbl="alignNode1" presStyleIdx="0" presStyleCnt="4" custScaleX="231482">
        <dgm:presLayoutVars>
          <dgm:chMax val="3"/>
          <dgm:chPref val="3"/>
          <dgm:bulletEnabled val="1"/>
        </dgm:presLayoutVars>
      </dgm:prSet>
      <dgm:spPr/>
    </dgm:pt>
    <dgm:pt modelId="{C4C3B4F0-34EB-459A-A4D1-B4A55BED5F31}" type="pres">
      <dgm:prSet presAssocID="{81E84234-4E83-44FB-8E37-C08781302F85}" presName="Accent" presStyleLbl="parChTrans1D1" presStyleIdx="0" presStyleCnt="4"/>
      <dgm:spPr/>
    </dgm:pt>
    <dgm:pt modelId="{383FFBFF-C02D-4A62-B8C2-FD9B9834C086}" type="pres">
      <dgm:prSet presAssocID="{81E84234-4E83-44FB-8E37-C08781302F85}" presName="Child" presStyleLbl="revTx" presStyleIdx="1" presStyleCnt="8">
        <dgm:presLayoutVars>
          <dgm:chMax val="0"/>
          <dgm:chPref val="0"/>
          <dgm:bulletEnabled val="1"/>
        </dgm:presLayoutVars>
      </dgm:prSet>
      <dgm:spPr/>
    </dgm:pt>
    <dgm:pt modelId="{274866BE-37D7-4D7F-9845-8A313A315D25}" type="pres">
      <dgm:prSet presAssocID="{ADAD68A7-27D5-448B-A170-DD677004F724}" presName="sibTrans" presStyleCnt="0"/>
      <dgm:spPr/>
    </dgm:pt>
    <dgm:pt modelId="{F85477E8-416E-4032-9190-1FE41F33EC9C}" type="pres">
      <dgm:prSet presAssocID="{7E32C0A2-325E-433A-92BC-347AC0A92FCB}" presName="composite" presStyleCnt="0"/>
      <dgm:spPr/>
    </dgm:pt>
    <dgm:pt modelId="{DEF030C9-E424-44AE-8427-570A8839CE00}" type="pres">
      <dgm:prSet presAssocID="{7E32C0A2-325E-433A-92BC-347AC0A92FCB}" presName="FirstChild" presStyleLbl="revTx" presStyleIdx="2" presStyleCnt="8">
        <dgm:presLayoutVars>
          <dgm:chMax val="0"/>
          <dgm:chPref val="0"/>
          <dgm:bulletEnabled val="1"/>
        </dgm:presLayoutVars>
      </dgm:prSet>
      <dgm:spPr/>
    </dgm:pt>
    <dgm:pt modelId="{9F907BB2-B250-41B1-971F-3AA084FCFC33}" type="pres">
      <dgm:prSet presAssocID="{7E32C0A2-325E-433A-92BC-347AC0A92FCB}" presName="Parent" presStyleLbl="alignNode1" presStyleIdx="1" presStyleCnt="4" custScaleX="231558">
        <dgm:presLayoutVars>
          <dgm:chMax val="3"/>
          <dgm:chPref val="3"/>
          <dgm:bulletEnabled val="1"/>
        </dgm:presLayoutVars>
      </dgm:prSet>
      <dgm:spPr/>
    </dgm:pt>
    <dgm:pt modelId="{388394E0-C995-45C3-A87B-79591E711545}" type="pres">
      <dgm:prSet presAssocID="{7E32C0A2-325E-433A-92BC-347AC0A92FCB}" presName="Accent" presStyleLbl="parChTrans1D1" presStyleIdx="1" presStyleCnt="4"/>
      <dgm:spPr/>
    </dgm:pt>
    <dgm:pt modelId="{F6485DE5-E5C1-434D-94FA-114C57A8406B}" type="pres">
      <dgm:prSet presAssocID="{7E32C0A2-325E-433A-92BC-347AC0A92FCB}" presName="Child" presStyleLbl="revTx" presStyleIdx="3" presStyleCnt="8">
        <dgm:presLayoutVars>
          <dgm:chMax val="0"/>
          <dgm:chPref val="0"/>
          <dgm:bulletEnabled val="1"/>
        </dgm:presLayoutVars>
      </dgm:prSet>
      <dgm:spPr/>
    </dgm:pt>
    <dgm:pt modelId="{9A9DFD80-49AA-4433-B3DA-D2ABF570AA94}" type="pres">
      <dgm:prSet presAssocID="{B68D7743-AF5D-471B-998F-9E1C38F6FED4}" presName="sibTrans" presStyleCnt="0"/>
      <dgm:spPr/>
    </dgm:pt>
    <dgm:pt modelId="{49156818-D4EA-4741-B9DD-F67187DE77ED}" type="pres">
      <dgm:prSet presAssocID="{5572F98C-4AFD-4A0B-B05F-D3B1E1DAC82B}" presName="composite" presStyleCnt="0"/>
      <dgm:spPr/>
    </dgm:pt>
    <dgm:pt modelId="{95620603-0EAA-427C-9BC8-FFB6BE08F902}" type="pres">
      <dgm:prSet presAssocID="{5572F98C-4AFD-4A0B-B05F-D3B1E1DAC82B}" presName="FirstChild" presStyleLbl="revTx" presStyleIdx="4" presStyleCnt="8">
        <dgm:presLayoutVars>
          <dgm:chMax val="0"/>
          <dgm:chPref val="0"/>
          <dgm:bulletEnabled val="1"/>
        </dgm:presLayoutVars>
      </dgm:prSet>
      <dgm:spPr/>
    </dgm:pt>
    <dgm:pt modelId="{398166EF-83E9-4C57-874A-37742EF4CD2D}" type="pres">
      <dgm:prSet presAssocID="{5572F98C-4AFD-4A0B-B05F-D3B1E1DAC82B}" presName="Parent" presStyleLbl="alignNode1" presStyleIdx="2" presStyleCnt="4" custScaleX="230206">
        <dgm:presLayoutVars>
          <dgm:chMax val="3"/>
          <dgm:chPref val="3"/>
          <dgm:bulletEnabled val="1"/>
        </dgm:presLayoutVars>
      </dgm:prSet>
      <dgm:spPr/>
    </dgm:pt>
    <dgm:pt modelId="{A07AF32A-1783-4FCC-84B5-BFBBC77F117C}" type="pres">
      <dgm:prSet presAssocID="{5572F98C-4AFD-4A0B-B05F-D3B1E1DAC82B}" presName="Accent" presStyleLbl="parChTrans1D1" presStyleIdx="2" presStyleCnt="4"/>
      <dgm:spPr/>
    </dgm:pt>
    <dgm:pt modelId="{40F562CA-38C2-4CC9-8FBF-A79AC055B6EB}" type="pres">
      <dgm:prSet presAssocID="{5572F98C-4AFD-4A0B-B05F-D3B1E1DAC82B}" presName="Child" presStyleLbl="revTx" presStyleIdx="5" presStyleCnt="8">
        <dgm:presLayoutVars>
          <dgm:chMax val="0"/>
          <dgm:chPref val="0"/>
          <dgm:bulletEnabled val="1"/>
        </dgm:presLayoutVars>
      </dgm:prSet>
      <dgm:spPr/>
    </dgm:pt>
    <dgm:pt modelId="{E630E2F1-2730-4082-8AC1-DF1BADB8C09C}" type="pres">
      <dgm:prSet presAssocID="{FBE3985B-07A0-443F-81CE-A5BE0E22B0F0}" presName="sibTrans" presStyleCnt="0"/>
      <dgm:spPr/>
    </dgm:pt>
    <dgm:pt modelId="{7CFB57D2-B67F-41DD-B549-4B7312364EF0}" type="pres">
      <dgm:prSet presAssocID="{A1C37FCB-D2EC-454F-B586-B01D4F340D55}" presName="composite" presStyleCnt="0"/>
      <dgm:spPr/>
    </dgm:pt>
    <dgm:pt modelId="{31B882AD-A8CF-4DB1-8345-9967D091AFB3}" type="pres">
      <dgm:prSet presAssocID="{A1C37FCB-D2EC-454F-B586-B01D4F340D55}" presName="FirstChild" presStyleLbl="revTx" presStyleIdx="6" presStyleCnt="8">
        <dgm:presLayoutVars>
          <dgm:chMax val="0"/>
          <dgm:chPref val="0"/>
          <dgm:bulletEnabled val="1"/>
        </dgm:presLayoutVars>
      </dgm:prSet>
      <dgm:spPr/>
    </dgm:pt>
    <dgm:pt modelId="{6977A549-BF7B-49F4-8BD6-56C34D85706F}" type="pres">
      <dgm:prSet presAssocID="{A1C37FCB-D2EC-454F-B586-B01D4F340D55}" presName="Parent" presStyleLbl="alignNode1" presStyleIdx="3" presStyleCnt="4" custScaleX="218531">
        <dgm:presLayoutVars>
          <dgm:chMax val="3"/>
          <dgm:chPref val="3"/>
          <dgm:bulletEnabled val="1"/>
        </dgm:presLayoutVars>
      </dgm:prSet>
      <dgm:spPr/>
    </dgm:pt>
    <dgm:pt modelId="{E215189C-D244-4D36-80B9-72547485F5A8}" type="pres">
      <dgm:prSet presAssocID="{A1C37FCB-D2EC-454F-B586-B01D4F340D55}" presName="Accent" presStyleLbl="parChTrans1D1" presStyleIdx="3" presStyleCnt="4"/>
      <dgm:spPr/>
    </dgm:pt>
    <dgm:pt modelId="{04DA9300-E30A-4D5C-A988-4408C86E374C}" type="pres">
      <dgm:prSet presAssocID="{A1C37FCB-D2EC-454F-B586-B01D4F340D55}" presName="Child" presStyleLbl="revTx" presStyleIdx="7" presStyleCnt="8">
        <dgm:presLayoutVars>
          <dgm:chMax val="0"/>
          <dgm:chPref val="0"/>
          <dgm:bulletEnabled val="1"/>
        </dgm:presLayoutVars>
      </dgm:prSet>
      <dgm:spPr/>
    </dgm:pt>
  </dgm:ptLst>
  <dgm:cxnLst>
    <dgm:cxn modelId="{0FFDB00A-CCC2-4A87-9B19-B8C0F17BC329}" srcId="{A1C37FCB-D2EC-454F-B586-B01D4F340D55}" destId="{FBEBE514-703D-4027-AC0A-F066EA5FC96E}" srcOrd="1" destOrd="0" parTransId="{E558583B-5B93-4041-9BCF-EA5F4927D2F8}" sibTransId="{A135ECAE-F287-4232-8831-D4403810051B}"/>
    <dgm:cxn modelId="{53D5F10B-8F94-4F73-8E54-AA2A4060BAA5}" srcId="{7E32C0A2-325E-433A-92BC-347AC0A92FCB}" destId="{547992A7-2297-4174-9E98-2F43F40EA726}" srcOrd="1" destOrd="0" parTransId="{B81BA824-1932-435A-B776-39045AE88452}" sibTransId="{794AFEBF-B19B-4604-9A18-416322C7D54F}"/>
    <dgm:cxn modelId="{0CEC2D10-287E-4B19-A58F-7E30B501FF4F}" type="presOf" srcId="{342AB489-F3FD-4CCD-9822-196E44AFE4BE}" destId="{D32E0E55-0AA8-4915-8F3C-3E224394C4E8}" srcOrd="0" destOrd="0" presId="urn:microsoft.com/office/officeart/2011/layout/TabList"/>
    <dgm:cxn modelId="{08F93612-BD7C-430C-911B-1D29573DDE05}" type="presOf" srcId="{22CE9107-DF43-4AAA-A800-0788A0A96D48}" destId="{40F562CA-38C2-4CC9-8FBF-A79AC055B6EB}" srcOrd="0" destOrd="0" presId="urn:microsoft.com/office/officeart/2011/layout/TabList"/>
    <dgm:cxn modelId="{6D0A4913-D4C2-47C3-AFC9-309CEB36EFAB}" srcId="{89E7DD53-786D-4505-A609-C01B5D35B691}" destId="{7E32C0A2-325E-433A-92BC-347AC0A92FCB}" srcOrd="1" destOrd="0" parTransId="{FF8D18C9-95D3-4671-BEAE-97A9F835D1BD}" sibTransId="{B68D7743-AF5D-471B-998F-9E1C38F6FED4}"/>
    <dgm:cxn modelId="{5AC73C17-B235-4E9C-9C33-62691D797F19}" type="presOf" srcId="{FBEBE514-703D-4027-AC0A-F066EA5FC96E}" destId="{04DA9300-E30A-4D5C-A988-4408C86E374C}" srcOrd="0" destOrd="0" presId="urn:microsoft.com/office/officeart/2011/layout/TabList"/>
    <dgm:cxn modelId="{39632D1E-86B6-4BA6-8FAC-993B342A4964}" type="presOf" srcId="{6154EA0C-C242-46AB-B03D-165045CCBB5A}" destId="{95620603-0EAA-427C-9BC8-FFB6BE08F902}" srcOrd="0" destOrd="0" presId="urn:microsoft.com/office/officeart/2011/layout/TabList"/>
    <dgm:cxn modelId="{A992C829-7FB5-4030-9523-57D3695641AE}" type="presOf" srcId="{A1C37FCB-D2EC-454F-B586-B01D4F340D55}" destId="{6977A549-BF7B-49F4-8BD6-56C34D85706F}" srcOrd="0" destOrd="0" presId="urn:microsoft.com/office/officeart/2011/layout/TabList"/>
    <dgm:cxn modelId="{3809543C-A4DF-4640-A67C-C7553C88D3FE}" type="presOf" srcId="{3F40404F-8099-4DD5-93E5-337AC6AF4338}" destId="{DEF030C9-E424-44AE-8427-570A8839CE00}" srcOrd="0" destOrd="0" presId="urn:microsoft.com/office/officeart/2011/layout/TabList"/>
    <dgm:cxn modelId="{8C52EE3E-C55D-4C24-ABB1-2BB44558B2D4}" type="presOf" srcId="{A32CF627-8BC0-4D95-BDEA-C2537104BFBA}" destId="{383FFBFF-C02D-4A62-B8C2-FD9B9834C086}" srcOrd="0" destOrd="0" presId="urn:microsoft.com/office/officeart/2011/layout/TabList"/>
    <dgm:cxn modelId="{80CF8C61-5E21-45F8-8181-8176D1431678}" srcId="{81E84234-4E83-44FB-8E37-C08781302F85}" destId="{342AB489-F3FD-4CCD-9822-196E44AFE4BE}" srcOrd="0" destOrd="0" parTransId="{83473714-41A6-464A-BDDD-7B0E1F3E60E5}" sibTransId="{648D778A-9FCD-43EB-A549-EDDEEB632DF2}"/>
    <dgm:cxn modelId="{49774763-A504-402F-82F1-07FDD417E912}" type="presOf" srcId="{5572F98C-4AFD-4A0B-B05F-D3B1E1DAC82B}" destId="{398166EF-83E9-4C57-874A-37742EF4CD2D}" srcOrd="0" destOrd="0" presId="urn:microsoft.com/office/officeart/2011/layout/TabList"/>
    <dgm:cxn modelId="{B9F62C64-F392-420F-B1F0-85676F90BA61}" type="presOf" srcId="{89E7DD53-786D-4505-A609-C01B5D35B691}" destId="{3D778394-C0C8-45D6-B087-6CA9558F2A94}" srcOrd="0" destOrd="0" presId="urn:microsoft.com/office/officeart/2011/layout/TabList"/>
    <dgm:cxn modelId="{26983A46-9086-4C65-B670-87FD1CD97144}" type="presOf" srcId="{D6F33A09-F00D-42A5-B89D-207B7B9E116A}" destId="{31B882AD-A8CF-4DB1-8345-9967D091AFB3}" srcOrd="0" destOrd="0" presId="urn:microsoft.com/office/officeart/2011/layout/TabList"/>
    <dgm:cxn modelId="{57A3E56A-91D3-4C69-8E20-8B41E23D8055}" type="presOf" srcId="{81E84234-4E83-44FB-8E37-C08781302F85}" destId="{0B0ABA38-C087-4C8A-B678-BC80D8F14B5D}" srcOrd="0" destOrd="0" presId="urn:microsoft.com/office/officeart/2011/layout/TabList"/>
    <dgm:cxn modelId="{1C5E656D-02C8-4B72-AF14-3B751C397D14}" type="presOf" srcId="{7E32C0A2-325E-433A-92BC-347AC0A92FCB}" destId="{9F907BB2-B250-41B1-971F-3AA084FCFC33}" srcOrd="0" destOrd="0" presId="urn:microsoft.com/office/officeart/2011/layout/TabList"/>
    <dgm:cxn modelId="{F2BC3357-5C3E-4C68-B049-F917885768CE}" srcId="{7E32C0A2-325E-433A-92BC-347AC0A92FCB}" destId="{3F40404F-8099-4DD5-93E5-337AC6AF4338}" srcOrd="0" destOrd="0" parTransId="{D7925DA4-F73E-4E1B-B35F-3BE02AC55F0E}" sibTransId="{499E4183-4929-4639-8A0C-E881EBC6656C}"/>
    <dgm:cxn modelId="{3A3B2A79-66F5-4EEB-8F21-2237E12AC26B}" srcId="{5572F98C-4AFD-4A0B-B05F-D3B1E1DAC82B}" destId="{6154EA0C-C242-46AB-B03D-165045CCBB5A}" srcOrd="0" destOrd="0" parTransId="{DC207CA6-7A5F-4AF4-ACA2-DE41D33B2499}" sibTransId="{EAC88161-35B4-49A6-8616-9A75872FB91E}"/>
    <dgm:cxn modelId="{746D2B87-021C-4D75-9327-AE45721D9CEE}" srcId="{89E7DD53-786D-4505-A609-C01B5D35B691}" destId="{A1C37FCB-D2EC-454F-B586-B01D4F340D55}" srcOrd="3" destOrd="0" parTransId="{D34497A2-65BD-4095-8313-421609A16AF1}" sibTransId="{D088EE30-0F0D-4616-8197-7B552BD1D987}"/>
    <dgm:cxn modelId="{BE6740A3-32B2-4AF2-87BC-7CBB3187C32C}" srcId="{89E7DD53-786D-4505-A609-C01B5D35B691}" destId="{81E84234-4E83-44FB-8E37-C08781302F85}" srcOrd="0" destOrd="0" parTransId="{7B1203F1-C811-4221-825A-B4FE816418E9}" sibTransId="{ADAD68A7-27D5-448B-A170-DD677004F724}"/>
    <dgm:cxn modelId="{A17F66A4-99AC-4125-A213-10B75C7C3160}" srcId="{5572F98C-4AFD-4A0B-B05F-D3B1E1DAC82B}" destId="{22CE9107-DF43-4AAA-A800-0788A0A96D48}" srcOrd="1" destOrd="0" parTransId="{2D67E32B-BBFE-4C04-81CC-4C678738894B}" sibTransId="{0E27324F-8B98-4D9F-8F06-30F59A79493A}"/>
    <dgm:cxn modelId="{B76780AA-9168-4808-A87C-31847A9932F7}" type="presOf" srcId="{C2B514D1-FBD1-422B-B85D-EA3A144E9F91}" destId="{40F562CA-38C2-4CC9-8FBF-A79AC055B6EB}" srcOrd="0" destOrd="1" presId="urn:microsoft.com/office/officeart/2011/layout/TabList"/>
    <dgm:cxn modelId="{A30F1AB4-7EB0-4ABA-8CE7-DC96DD75D741}" srcId="{81E84234-4E83-44FB-8E37-C08781302F85}" destId="{A32CF627-8BC0-4D95-BDEA-C2537104BFBA}" srcOrd="1" destOrd="0" parTransId="{F55EB313-3E88-40B5-A6F5-871C472E3D65}" sibTransId="{B37FF45E-1BA3-4DA8-B158-E8B7838F6D31}"/>
    <dgm:cxn modelId="{3EF20EB6-C039-462E-9FC5-799FE424171F}" type="presOf" srcId="{547992A7-2297-4174-9E98-2F43F40EA726}" destId="{F6485DE5-E5C1-434D-94FA-114C57A8406B}" srcOrd="0" destOrd="0" presId="urn:microsoft.com/office/officeart/2011/layout/TabList"/>
    <dgm:cxn modelId="{CF7315C1-F029-4EAF-A9BF-A14A943CE6D9}" srcId="{5572F98C-4AFD-4A0B-B05F-D3B1E1DAC82B}" destId="{C2B514D1-FBD1-422B-B85D-EA3A144E9F91}" srcOrd="2" destOrd="0" parTransId="{2FDD27DC-7094-4DE1-951C-C4F1CD497A21}" sibTransId="{71615649-FA2C-40C2-B128-519FC061C053}"/>
    <dgm:cxn modelId="{09C43CC5-A655-405C-BB4A-931286EAF565}" srcId="{89E7DD53-786D-4505-A609-C01B5D35B691}" destId="{5572F98C-4AFD-4A0B-B05F-D3B1E1DAC82B}" srcOrd="2" destOrd="0" parTransId="{52511ADD-957A-485B-93D5-058A8FC241CD}" sibTransId="{FBE3985B-07A0-443F-81CE-A5BE0E22B0F0}"/>
    <dgm:cxn modelId="{C68C86CA-705F-41FD-9409-C5278C22F476}" srcId="{A1C37FCB-D2EC-454F-B586-B01D4F340D55}" destId="{D6F33A09-F00D-42A5-B89D-207B7B9E116A}" srcOrd="0" destOrd="0" parTransId="{F3AE8CD7-5E2A-4D0A-8DF9-3D753C1BF9AD}" sibTransId="{2124B7D0-98B0-475A-AA96-2E4FC41535B4}"/>
    <dgm:cxn modelId="{3EEF4AF0-8986-4F3B-BA00-BDA1A69598FC}" type="presParOf" srcId="{3D778394-C0C8-45D6-B087-6CA9558F2A94}" destId="{EDDBCF1A-2BCD-468C-8276-E0E94BF5F4FC}" srcOrd="0" destOrd="0" presId="urn:microsoft.com/office/officeart/2011/layout/TabList"/>
    <dgm:cxn modelId="{A1EF56BA-A782-4697-8C65-D22C454C8A6D}" type="presParOf" srcId="{EDDBCF1A-2BCD-468C-8276-E0E94BF5F4FC}" destId="{D32E0E55-0AA8-4915-8F3C-3E224394C4E8}" srcOrd="0" destOrd="0" presId="urn:microsoft.com/office/officeart/2011/layout/TabList"/>
    <dgm:cxn modelId="{64766768-7283-48E6-A827-F97B3C981458}" type="presParOf" srcId="{EDDBCF1A-2BCD-468C-8276-E0E94BF5F4FC}" destId="{0B0ABA38-C087-4C8A-B678-BC80D8F14B5D}" srcOrd="1" destOrd="0" presId="urn:microsoft.com/office/officeart/2011/layout/TabList"/>
    <dgm:cxn modelId="{9F48A08E-9A77-43E4-A303-0E99113B73F9}" type="presParOf" srcId="{EDDBCF1A-2BCD-468C-8276-E0E94BF5F4FC}" destId="{C4C3B4F0-34EB-459A-A4D1-B4A55BED5F31}" srcOrd="2" destOrd="0" presId="urn:microsoft.com/office/officeart/2011/layout/TabList"/>
    <dgm:cxn modelId="{C4A682FF-F763-471B-A95F-2A25CE919B17}" type="presParOf" srcId="{3D778394-C0C8-45D6-B087-6CA9558F2A94}" destId="{383FFBFF-C02D-4A62-B8C2-FD9B9834C086}" srcOrd="1" destOrd="0" presId="urn:microsoft.com/office/officeart/2011/layout/TabList"/>
    <dgm:cxn modelId="{1B7D2D07-2415-4B8B-9303-C4E78108C20B}" type="presParOf" srcId="{3D778394-C0C8-45D6-B087-6CA9558F2A94}" destId="{274866BE-37D7-4D7F-9845-8A313A315D25}" srcOrd="2" destOrd="0" presId="urn:microsoft.com/office/officeart/2011/layout/TabList"/>
    <dgm:cxn modelId="{49C97451-CA54-41C2-8C2C-A590B8559F1C}" type="presParOf" srcId="{3D778394-C0C8-45D6-B087-6CA9558F2A94}" destId="{F85477E8-416E-4032-9190-1FE41F33EC9C}" srcOrd="3" destOrd="0" presId="urn:microsoft.com/office/officeart/2011/layout/TabList"/>
    <dgm:cxn modelId="{DE84F6BC-C7BF-4999-A153-9348DAE64648}" type="presParOf" srcId="{F85477E8-416E-4032-9190-1FE41F33EC9C}" destId="{DEF030C9-E424-44AE-8427-570A8839CE00}" srcOrd="0" destOrd="0" presId="urn:microsoft.com/office/officeart/2011/layout/TabList"/>
    <dgm:cxn modelId="{74F181DA-28D5-42B0-85AA-1A09678EE7D3}" type="presParOf" srcId="{F85477E8-416E-4032-9190-1FE41F33EC9C}" destId="{9F907BB2-B250-41B1-971F-3AA084FCFC33}" srcOrd="1" destOrd="0" presId="urn:microsoft.com/office/officeart/2011/layout/TabList"/>
    <dgm:cxn modelId="{67972B7D-DEF8-4B1D-9782-A4E2193E3B55}" type="presParOf" srcId="{F85477E8-416E-4032-9190-1FE41F33EC9C}" destId="{388394E0-C995-45C3-A87B-79591E711545}" srcOrd="2" destOrd="0" presId="urn:microsoft.com/office/officeart/2011/layout/TabList"/>
    <dgm:cxn modelId="{A368E698-9D28-4527-9873-D2AF07804C63}" type="presParOf" srcId="{3D778394-C0C8-45D6-B087-6CA9558F2A94}" destId="{F6485DE5-E5C1-434D-94FA-114C57A8406B}" srcOrd="4" destOrd="0" presId="urn:microsoft.com/office/officeart/2011/layout/TabList"/>
    <dgm:cxn modelId="{88B953DA-9B56-4535-8300-529F715636B6}" type="presParOf" srcId="{3D778394-C0C8-45D6-B087-6CA9558F2A94}" destId="{9A9DFD80-49AA-4433-B3DA-D2ABF570AA94}" srcOrd="5" destOrd="0" presId="urn:microsoft.com/office/officeart/2011/layout/TabList"/>
    <dgm:cxn modelId="{215816C8-1E8C-4B57-B7EC-6E07B0CDEA85}" type="presParOf" srcId="{3D778394-C0C8-45D6-B087-6CA9558F2A94}" destId="{49156818-D4EA-4741-B9DD-F67187DE77ED}" srcOrd="6" destOrd="0" presId="urn:microsoft.com/office/officeart/2011/layout/TabList"/>
    <dgm:cxn modelId="{A6BFB2B3-CDC4-4BE3-AC07-4E5741685A4E}" type="presParOf" srcId="{49156818-D4EA-4741-B9DD-F67187DE77ED}" destId="{95620603-0EAA-427C-9BC8-FFB6BE08F902}" srcOrd="0" destOrd="0" presId="urn:microsoft.com/office/officeart/2011/layout/TabList"/>
    <dgm:cxn modelId="{71EEB1AD-C237-4D20-B662-384649F18405}" type="presParOf" srcId="{49156818-D4EA-4741-B9DD-F67187DE77ED}" destId="{398166EF-83E9-4C57-874A-37742EF4CD2D}" srcOrd="1" destOrd="0" presId="urn:microsoft.com/office/officeart/2011/layout/TabList"/>
    <dgm:cxn modelId="{2156D96B-4F49-4F56-B467-E04D01B1236F}" type="presParOf" srcId="{49156818-D4EA-4741-B9DD-F67187DE77ED}" destId="{A07AF32A-1783-4FCC-84B5-BFBBC77F117C}" srcOrd="2" destOrd="0" presId="urn:microsoft.com/office/officeart/2011/layout/TabList"/>
    <dgm:cxn modelId="{A0B8B04E-58AA-432C-960D-182B89D8416B}" type="presParOf" srcId="{3D778394-C0C8-45D6-B087-6CA9558F2A94}" destId="{40F562CA-38C2-4CC9-8FBF-A79AC055B6EB}" srcOrd="7" destOrd="0" presId="urn:microsoft.com/office/officeart/2011/layout/TabList"/>
    <dgm:cxn modelId="{E9AA92F7-204D-4322-997B-BF31C37212F2}" type="presParOf" srcId="{3D778394-C0C8-45D6-B087-6CA9558F2A94}" destId="{E630E2F1-2730-4082-8AC1-DF1BADB8C09C}" srcOrd="8" destOrd="0" presId="urn:microsoft.com/office/officeart/2011/layout/TabList"/>
    <dgm:cxn modelId="{690511C0-F4BD-4831-BBDA-4C9002332CC4}" type="presParOf" srcId="{3D778394-C0C8-45D6-B087-6CA9558F2A94}" destId="{7CFB57D2-B67F-41DD-B549-4B7312364EF0}" srcOrd="9" destOrd="0" presId="urn:microsoft.com/office/officeart/2011/layout/TabList"/>
    <dgm:cxn modelId="{3340A7B5-2AB0-4F16-8E7C-81A9C82FECF9}" type="presParOf" srcId="{7CFB57D2-B67F-41DD-B549-4B7312364EF0}" destId="{31B882AD-A8CF-4DB1-8345-9967D091AFB3}" srcOrd="0" destOrd="0" presId="urn:microsoft.com/office/officeart/2011/layout/TabList"/>
    <dgm:cxn modelId="{171C83FA-3054-4C9B-80D1-B2C14730A702}" type="presParOf" srcId="{7CFB57D2-B67F-41DD-B549-4B7312364EF0}" destId="{6977A549-BF7B-49F4-8BD6-56C34D85706F}" srcOrd="1" destOrd="0" presId="urn:microsoft.com/office/officeart/2011/layout/TabList"/>
    <dgm:cxn modelId="{7D52D55A-88F0-47C3-AE76-B21E3BB7CC28}" type="presParOf" srcId="{7CFB57D2-B67F-41DD-B549-4B7312364EF0}" destId="{E215189C-D244-4D36-80B9-72547485F5A8}" srcOrd="2" destOrd="0" presId="urn:microsoft.com/office/officeart/2011/layout/TabList"/>
    <dgm:cxn modelId="{2A41578F-2D2C-4103-89A7-DE56ED551182}" type="presParOf" srcId="{3D778394-C0C8-45D6-B087-6CA9558F2A94}" destId="{04DA9300-E30A-4D5C-A988-4408C86E374C}" srcOrd="10"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F79B6D-D79D-4034-8B4F-CD2A4D33F797}">
      <dsp:nvSpPr>
        <dsp:cNvPr id="0" name=""/>
        <dsp:cNvSpPr/>
      </dsp:nvSpPr>
      <dsp:spPr>
        <a:xfrm>
          <a:off x="0" y="2103"/>
          <a:ext cx="7960493" cy="98347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1D450D-6D8F-4F93-967A-E0F5779C0AEE}">
      <dsp:nvSpPr>
        <dsp:cNvPr id="0" name=""/>
        <dsp:cNvSpPr/>
      </dsp:nvSpPr>
      <dsp:spPr>
        <a:xfrm>
          <a:off x="297501" y="223385"/>
          <a:ext cx="540912" cy="5409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92B692C-8BE1-44EA-9C25-464C233E2790}">
      <dsp:nvSpPr>
        <dsp:cNvPr id="0" name=""/>
        <dsp:cNvSpPr/>
      </dsp:nvSpPr>
      <dsp:spPr>
        <a:xfrm>
          <a:off x="1135915" y="2103"/>
          <a:ext cx="3582221" cy="983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085" tIns="104085" rIns="104085" bIns="104085" numCol="1" spcCol="1270" anchor="ctr" anchorCtr="0">
          <a:noAutofit/>
        </a:bodyPr>
        <a:lstStyle/>
        <a:p>
          <a:pPr marL="0" lvl="0" indent="0" algn="l" defTabSz="844550">
            <a:lnSpc>
              <a:spcPct val="90000"/>
            </a:lnSpc>
            <a:spcBef>
              <a:spcPct val="0"/>
            </a:spcBef>
            <a:spcAft>
              <a:spcPct val="35000"/>
            </a:spcAft>
            <a:buNone/>
          </a:pPr>
          <a:r>
            <a:rPr lang="en-US" sz="1900" kern="1200" dirty="0"/>
            <a:t>Annual Reviews opened in July (no requirement to start IAS process during the summer)</a:t>
          </a:r>
        </a:p>
      </dsp:txBody>
      <dsp:txXfrm>
        <a:off x="1135915" y="2103"/>
        <a:ext cx="3582221" cy="983476"/>
      </dsp:txXfrm>
    </dsp:sp>
    <dsp:sp modelId="{85E40C53-FBAA-460C-8671-EF7FDA18F33C}">
      <dsp:nvSpPr>
        <dsp:cNvPr id="0" name=""/>
        <dsp:cNvSpPr/>
      </dsp:nvSpPr>
      <dsp:spPr>
        <a:xfrm>
          <a:off x="4718137" y="2103"/>
          <a:ext cx="3241245" cy="983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085" tIns="104085" rIns="104085" bIns="104085" numCol="1" spcCol="1270" anchor="ctr" anchorCtr="0">
          <a:noAutofit/>
        </a:bodyPr>
        <a:lstStyle/>
        <a:p>
          <a:pPr marL="0" lvl="0" indent="0" algn="l" defTabSz="488950">
            <a:lnSpc>
              <a:spcPct val="90000"/>
            </a:lnSpc>
            <a:spcBef>
              <a:spcPct val="0"/>
            </a:spcBef>
            <a:spcAft>
              <a:spcPct val="35000"/>
            </a:spcAft>
            <a:buNone/>
          </a:pPr>
          <a:r>
            <a:rPr lang="en-US" sz="1100" kern="1200"/>
            <a:t>The process was launched for all institutions and all employee types at the same time</a:t>
          </a:r>
        </a:p>
      </dsp:txBody>
      <dsp:txXfrm>
        <a:off x="4718137" y="2103"/>
        <a:ext cx="3241245" cy="983476"/>
      </dsp:txXfrm>
    </dsp:sp>
    <dsp:sp modelId="{2A64DA61-7B32-4674-BF30-B2E2002B9CBD}">
      <dsp:nvSpPr>
        <dsp:cNvPr id="0" name=""/>
        <dsp:cNvSpPr/>
      </dsp:nvSpPr>
      <dsp:spPr>
        <a:xfrm>
          <a:off x="0" y="1231448"/>
          <a:ext cx="7960493" cy="983476"/>
        </a:xfrm>
        <a:prstGeom prst="roundRect">
          <a:avLst>
            <a:gd name="adj" fmla="val 10000"/>
          </a:avLst>
        </a:prstGeom>
        <a:solidFill>
          <a:schemeClr val="accent3">
            <a:lumMod val="75000"/>
          </a:schemeClr>
        </a:solidFill>
        <a:ln>
          <a:noFill/>
        </a:ln>
        <a:effectLst/>
      </dsp:spPr>
      <dsp:style>
        <a:lnRef idx="0">
          <a:scrgbClr r="0" g="0" b="0"/>
        </a:lnRef>
        <a:fillRef idx="1">
          <a:scrgbClr r="0" g="0" b="0"/>
        </a:fillRef>
        <a:effectRef idx="0">
          <a:scrgbClr r="0" g="0" b="0"/>
        </a:effectRef>
        <a:fontRef idx="minor"/>
      </dsp:style>
    </dsp:sp>
    <dsp:sp modelId="{41DE389C-15C5-4174-ADA2-14958114A692}">
      <dsp:nvSpPr>
        <dsp:cNvPr id="0" name=""/>
        <dsp:cNvSpPr/>
      </dsp:nvSpPr>
      <dsp:spPr>
        <a:xfrm>
          <a:off x="297501" y="1452730"/>
          <a:ext cx="540912" cy="5409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694CAA8-2548-4EFB-BC41-C5AEE6AB9A44}">
      <dsp:nvSpPr>
        <dsp:cNvPr id="0" name=""/>
        <dsp:cNvSpPr/>
      </dsp:nvSpPr>
      <dsp:spPr>
        <a:xfrm>
          <a:off x="1135915" y="1231448"/>
          <a:ext cx="3582221" cy="983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085" tIns="104085" rIns="104085" bIns="104085" numCol="1" spcCol="1270" anchor="ctr" anchorCtr="0">
          <a:noAutofit/>
        </a:bodyPr>
        <a:lstStyle/>
        <a:p>
          <a:pPr marL="0" lvl="0" indent="0" algn="l" defTabSz="844550">
            <a:lnSpc>
              <a:spcPct val="90000"/>
            </a:lnSpc>
            <a:spcBef>
              <a:spcPct val="0"/>
            </a:spcBef>
            <a:spcAft>
              <a:spcPct val="35000"/>
            </a:spcAft>
            <a:buNone/>
          </a:pPr>
          <a:r>
            <a:rPr lang="en-US" sz="1900" kern="1200"/>
            <a:t>Expected completion in October each year</a:t>
          </a:r>
        </a:p>
      </dsp:txBody>
      <dsp:txXfrm>
        <a:off x="1135915" y="1231448"/>
        <a:ext cx="3582221" cy="983476"/>
      </dsp:txXfrm>
    </dsp:sp>
    <dsp:sp modelId="{8859A965-6D3A-40E5-82C0-256C20824751}">
      <dsp:nvSpPr>
        <dsp:cNvPr id="0" name=""/>
        <dsp:cNvSpPr/>
      </dsp:nvSpPr>
      <dsp:spPr>
        <a:xfrm>
          <a:off x="4718137" y="1231448"/>
          <a:ext cx="3241245" cy="983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085" tIns="104085" rIns="104085" bIns="104085" numCol="1" spcCol="1270" anchor="ctr" anchorCtr="0">
          <a:noAutofit/>
        </a:bodyPr>
        <a:lstStyle/>
        <a:p>
          <a:pPr marL="0" lvl="0" indent="0" algn="l" defTabSz="488950">
            <a:lnSpc>
              <a:spcPct val="90000"/>
            </a:lnSpc>
            <a:spcBef>
              <a:spcPct val="0"/>
            </a:spcBef>
            <a:spcAft>
              <a:spcPct val="35000"/>
            </a:spcAft>
            <a:buNone/>
          </a:pPr>
          <a:r>
            <a:rPr lang="en-US" sz="1100" kern="1200"/>
            <a:t>2024-2025 Academic Year Review</a:t>
          </a:r>
        </a:p>
        <a:p>
          <a:pPr marL="57150" lvl="1" indent="-57150" algn="l" defTabSz="488950">
            <a:lnSpc>
              <a:spcPct val="90000"/>
            </a:lnSpc>
            <a:spcBef>
              <a:spcPct val="0"/>
            </a:spcBef>
            <a:spcAft>
              <a:spcPct val="15000"/>
            </a:spcAft>
            <a:buChar char="•"/>
          </a:pPr>
          <a:r>
            <a:rPr lang="en-US" sz="1100" kern="1200" dirty="0"/>
            <a:t>IAS employee and chair sections complete by </a:t>
          </a:r>
          <a:r>
            <a:rPr lang="en-US" sz="1100" b="1" kern="1200" dirty="0"/>
            <a:t>October 31, 2025 </a:t>
          </a:r>
        </a:p>
        <a:p>
          <a:pPr marL="57150" lvl="1" indent="-57150" algn="l" defTabSz="488950">
            <a:lnSpc>
              <a:spcPct val="90000"/>
            </a:lnSpc>
            <a:spcBef>
              <a:spcPct val="0"/>
            </a:spcBef>
            <a:spcAft>
              <a:spcPct val="15000"/>
            </a:spcAft>
            <a:buChar char="•"/>
          </a:pPr>
          <a:r>
            <a:rPr lang="en-US" sz="1100" kern="1200" dirty="0"/>
            <a:t>Dean review and finalization in Workday by </a:t>
          </a:r>
          <a:r>
            <a:rPr lang="en-US" sz="1100" b="1" kern="1200" dirty="0"/>
            <a:t>November 21, 2025</a:t>
          </a:r>
        </a:p>
      </dsp:txBody>
      <dsp:txXfrm>
        <a:off x="4718137" y="1231448"/>
        <a:ext cx="3241245" cy="983476"/>
      </dsp:txXfrm>
    </dsp:sp>
    <dsp:sp modelId="{815F59BE-46F8-42BD-B4F7-169E20A1A71B}">
      <dsp:nvSpPr>
        <dsp:cNvPr id="0" name=""/>
        <dsp:cNvSpPr/>
      </dsp:nvSpPr>
      <dsp:spPr>
        <a:xfrm>
          <a:off x="0" y="2460794"/>
          <a:ext cx="7960493" cy="983476"/>
        </a:xfrm>
        <a:prstGeom prst="roundRect">
          <a:avLst>
            <a:gd name="adj" fmla="val 10000"/>
          </a:avLst>
        </a:prstGeom>
        <a:solidFill>
          <a:schemeClr val="tx2"/>
        </a:solidFill>
        <a:ln>
          <a:noFill/>
        </a:ln>
        <a:effectLst/>
      </dsp:spPr>
      <dsp:style>
        <a:lnRef idx="0">
          <a:scrgbClr r="0" g="0" b="0"/>
        </a:lnRef>
        <a:fillRef idx="1">
          <a:scrgbClr r="0" g="0" b="0"/>
        </a:fillRef>
        <a:effectRef idx="0">
          <a:scrgbClr r="0" g="0" b="0"/>
        </a:effectRef>
        <a:fontRef idx="minor"/>
      </dsp:style>
    </dsp:sp>
    <dsp:sp modelId="{A7B41027-360A-4BD5-B13F-E594AB3E1B72}">
      <dsp:nvSpPr>
        <dsp:cNvPr id="0" name=""/>
        <dsp:cNvSpPr/>
      </dsp:nvSpPr>
      <dsp:spPr>
        <a:xfrm>
          <a:off x="297501" y="2682076"/>
          <a:ext cx="540912" cy="5409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8E9FEB-D710-44E1-865C-DF405710A0AC}">
      <dsp:nvSpPr>
        <dsp:cNvPr id="0" name=""/>
        <dsp:cNvSpPr/>
      </dsp:nvSpPr>
      <dsp:spPr>
        <a:xfrm>
          <a:off x="1135915" y="2460794"/>
          <a:ext cx="6823467" cy="983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085" tIns="104085" rIns="104085" bIns="104085" numCol="1" spcCol="1270" anchor="ctr" anchorCtr="0">
          <a:noAutofit/>
        </a:bodyPr>
        <a:lstStyle/>
        <a:p>
          <a:pPr marL="0" lvl="0" indent="0" algn="l" defTabSz="844550">
            <a:lnSpc>
              <a:spcPct val="90000"/>
            </a:lnSpc>
            <a:spcBef>
              <a:spcPct val="0"/>
            </a:spcBef>
            <a:spcAft>
              <a:spcPct val="35000"/>
            </a:spcAft>
            <a:buNone/>
          </a:pPr>
          <a:r>
            <a:rPr lang="en-US" sz="1900" kern="1200" dirty="0"/>
            <a:t>HR Talent Partners will have a report available to monitor progress and inform Deans/Dean Assistants of completion status.</a:t>
          </a:r>
        </a:p>
      </dsp:txBody>
      <dsp:txXfrm>
        <a:off x="1135915" y="2460794"/>
        <a:ext cx="6823467" cy="9834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67C7D-6F3D-4FF0-9A4B-47D4BB413723}">
      <dsp:nvSpPr>
        <dsp:cNvPr id="0" name=""/>
        <dsp:cNvSpPr/>
      </dsp:nvSpPr>
      <dsp:spPr>
        <a:xfrm>
          <a:off x="586" y="659494"/>
          <a:ext cx="1393273" cy="114915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US" sz="1100" kern="1200" dirty="0"/>
            <a:t>Complete Self-Evaluation</a:t>
          </a:r>
        </a:p>
        <a:p>
          <a:pPr marL="57150" lvl="1" indent="-57150" algn="l" defTabSz="488950">
            <a:lnSpc>
              <a:spcPct val="90000"/>
            </a:lnSpc>
            <a:spcBef>
              <a:spcPct val="0"/>
            </a:spcBef>
            <a:spcAft>
              <a:spcPct val="15000"/>
            </a:spcAft>
            <a:buChar char="•"/>
          </a:pPr>
          <a:r>
            <a:rPr lang="en-US" sz="1100" kern="1200" dirty="0"/>
            <a:t>Upload Professional Activities Report (if applicable)</a:t>
          </a:r>
        </a:p>
      </dsp:txBody>
      <dsp:txXfrm>
        <a:off x="27031" y="685939"/>
        <a:ext cx="1340383" cy="850021"/>
      </dsp:txXfrm>
    </dsp:sp>
    <dsp:sp modelId="{7E3DB2E3-E5D6-4755-8A38-16C99DAD2076}">
      <dsp:nvSpPr>
        <dsp:cNvPr id="0" name=""/>
        <dsp:cNvSpPr/>
      </dsp:nvSpPr>
      <dsp:spPr>
        <a:xfrm>
          <a:off x="806651" y="1016088"/>
          <a:ext cx="1414055" cy="1414055"/>
        </a:xfrm>
        <a:prstGeom prst="leftCircularArrow">
          <a:avLst>
            <a:gd name="adj1" fmla="val 2294"/>
            <a:gd name="adj2" fmla="val 276744"/>
            <a:gd name="adj3" fmla="val 2052255"/>
            <a:gd name="adj4" fmla="val 9024489"/>
            <a:gd name="adj5" fmla="val 2677"/>
          </a:avLst>
        </a:prstGeom>
        <a:solidFill>
          <a:schemeClr val="accent1">
            <a:tint val="60000"/>
            <a:hueOff val="0"/>
            <a:satOff val="0"/>
            <a:lumOff val="0"/>
            <a:alphaOff val="0"/>
          </a:schemeClr>
        </a:solidFill>
        <a:ln w="76200">
          <a:noFill/>
        </a:ln>
        <a:effectLst/>
      </dsp:spPr>
      <dsp:style>
        <a:lnRef idx="0">
          <a:scrgbClr r="0" g="0" b="0"/>
        </a:lnRef>
        <a:fillRef idx="1">
          <a:scrgbClr r="0" g="0" b="0"/>
        </a:fillRef>
        <a:effectRef idx="0">
          <a:scrgbClr r="0" g="0" b="0"/>
        </a:effectRef>
        <a:fontRef idx="minor">
          <a:schemeClr val="lt1"/>
        </a:fontRef>
      </dsp:style>
    </dsp:sp>
    <dsp:sp modelId="{22EF6A28-74AB-4D17-ABBD-4F826C203E41}">
      <dsp:nvSpPr>
        <dsp:cNvPr id="0" name=""/>
        <dsp:cNvSpPr/>
      </dsp:nvSpPr>
      <dsp:spPr>
        <a:xfrm>
          <a:off x="310202" y="1562405"/>
          <a:ext cx="1238465" cy="49249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IAS Employee</a:t>
          </a:r>
        </a:p>
      </dsp:txBody>
      <dsp:txXfrm>
        <a:off x="324627" y="1576830"/>
        <a:ext cx="1209615" cy="463646"/>
      </dsp:txXfrm>
    </dsp:sp>
    <dsp:sp modelId="{1D97308A-0E8F-448F-867C-6416D47A81B8}">
      <dsp:nvSpPr>
        <dsp:cNvPr id="0" name=""/>
        <dsp:cNvSpPr/>
      </dsp:nvSpPr>
      <dsp:spPr>
        <a:xfrm>
          <a:off x="1703161" y="659494"/>
          <a:ext cx="1393273" cy="114915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US" sz="1100" kern="1200" dirty="0"/>
            <a:t>Complete evaluation with performance ratings</a:t>
          </a:r>
        </a:p>
        <a:p>
          <a:pPr marL="57150" lvl="1" indent="-57150" algn="l" defTabSz="488950">
            <a:lnSpc>
              <a:spcPct val="90000"/>
            </a:lnSpc>
            <a:spcBef>
              <a:spcPct val="0"/>
            </a:spcBef>
            <a:spcAft>
              <a:spcPct val="15000"/>
            </a:spcAft>
            <a:buChar char="•"/>
          </a:pPr>
          <a:r>
            <a:rPr lang="en-US" sz="1100" b="1" kern="1200" dirty="0"/>
            <a:t>DO NOT Submit.  Save for later</a:t>
          </a:r>
        </a:p>
      </dsp:txBody>
      <dsp:txXfrm>
        <a:off x="1729606" y="932188"/>
        <a:ext cx="1340383" cy="850021"/>
      </dsp:txXfrm>
    </dsp:sp>
    <dsp:sp modelId="{8FA09EC9-145D-44F6-9A8D-5C30971BE870}">
      <dsp:nvSpPr>
        <dsp:cNvPr id="0" name=""/>
        <dsp:cNvSpPr/>
      </dsp:nvSpPr>
      <dsp:spPr>
        <a:xfrm>
          <a:off x="2012778" y="413246"/>
          <a:ext cx="1238465" cy="49249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Unit Chair</a:t>
          </a:r>
        </a:p>
      </dsp:txBody>
      <dsp:txXfrm>
        <a:off x="2027203" y="427671"/>
        <a:ext cx="1209615" cy="4636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35F17E-D558-462C-8BAB-261524CADCA1}">
      <dsp:nvSpPr>
        <dsp:cNvPr id="0" name=""/>
        <dsp:cNvSpPr/>
      </dsp:nvSpPr>
      <dsp:spPr>
        <a:xfrm>
          <a:off x="576" y="696697"/>
          <a:ext cx="1303061" cy="107475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With Dean’s approval, Clicks Submit to complete Review</a:t>
          </a:r>
        </a:p>
      </dsp:txBody>
      <dsp:txXfrm>
        <a:off x="25309" y="721430"/>
        <a:ext cx="1253595" cy="794983"/>
      </dsp:txXfrm>
    </dsp:sp>
    <dsp:sp modelId="{8829BDC0-1700-4D95-AB59-6A89AEECC05F}">
      <dsp:nvSpPr>
        <dsp:cNvPr id="0" name=""/>
        <dsp:cNvSpPr/>
      </dsp:nvSpPr>
      <dsp:spPr>
        <a:xfrm>
          <a:off x="757411" y="1040836"/>
          <a:ext cx="1306788" cy="1306788"/>
        </a:xfrm>
        <a:prstGeom prst="leftCircularArrow">
          <a:avLst>
            <a:gd name="adj1" fmla="val 2165"/>
            <a:gd name="adj2" fmla="val 260321"/>
            <a:gd name="adj3" fmla="val 2035831"/>
            <a:gd name="adj4" fmla="val 9024489"/>
            <a:gd name="adj5" fmla="val 25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D864AA-393F-4061-80C5-361812F84E74}">
      <dsp:nvSpPr>
        <dsp:cNvPr id="0" name=""/>
        <dsp:cNvSpPr/>
      </dsp:nvSpPr>
      <dsp:spPr>
        <a:xfrm>
          <a:off x="290145" y="1541146"/>
          <a:ext cx="1158277" cy="46060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Unit Chair</a:t>
          </a:r>
        </a:p>
      </dsp:txBody>
      <dsp:txXfrm>
        <a:off x="303636" y="1554637"/>
        <a:ext cx="1131295" cy="433626"/>
      </dsp:txXfrm>
    </dsp:sp>
    <dsp:sp modelId="{9431437D-9EBA-49DA-ACC5-5CB663E95DC2}">
      <dsp:nvSpPr>
        <dsp:cNvPr id="0" name=""/>
        <dsp:cNvSpPr/>
      </dsp:nvSpPr>
      <dsp:spPr>
        <a:xfrm>
          <a:off x="1583125" y="696697"/>
          <a:ext cx="1303061" cy="107475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Final Acknowledgment</a:t>
          </a:r>
        </a:p>
      </dsp:txBody>
      <dsp:txXfrm>
        <a:off x="1607858" y="951735"/>
        <a:ext cx="1253595" cy="794983"/>
      </dsp:txXfrm>
    </dsp:sp>
    <dsp:sp modelId="{3C0BBC61-41B8-42F1-967C-591FE223FF37}">
      <dsp:nvSpPr>
        <dsp:cNvPr id="0" name=""/>
        <dsp:cNvSpPr/>
      </dsp:nvSpPr>
      <dsp:spPr>
        <a:xfrm>
          <a:off x="1872695" y="466393"/>
          <a:ext cx="1158277" cy="46060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Unit Chair &amp; IAS Employee</a:t>
          </a:r>
        </a:p>
      </dsp:txBody>
      <dsp:txXfrm>
        <a:off x="1886186" y="479884"/>
        <a:ext cx="1131295" cy="4336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15189C-D244-4D36-80B9-72547485F5A8}">
      <dsp:nvSpPr>
        <dsp:cNvPr id="0" name=""/>
        <dsp:cNvSpPr/>
      </dsp:nvSpPr>
      <dsp:spPr>
        <a:xfrm>
          <a:off x="291273" y="2644005"/>
          <a:ext cx="3780559" cy="0"/>
        </a:xfrm>
        <a:prstGeom prst="line">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7AF32A-1783-4FCC-84B5-BFBBC77F117C}">
      <dsp:nvSpPr>
        <dsp:cNvPr id="0" name=""/>
        <dsp:cNvSpPr/>
      </dsp:nvSpPr>
      <dsp:spPr>
        <a:xfrm>
          <a:off x="319963" y="1849662"/>
          <a:ext cx="3780559" cy="0"/>
        </a:xfrm>
        <a:prstGeom prst="line">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8394E0-C995-45C3-A87B-79591E711545}">
      <dsp:nvSpPr>
        <dsp:cNvPr id="0" name=""/>
        <dsp:cNvSpPr/>
      </dsp:nvSpPr>
      <dsp:spPr>
        <a:xfrm>
          <a:off x="323285" y="1055319"/>
          <a:ext cx="3780559" cy="0"/>
        </a:xfrm>
        <a:prstGeom prst="line">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C3B4F0-34EB-459A-A4D1-B4A55BED5F31}">
      <dsp:nvSpPr>
        <dsp:cNvPr id="0" name=""/>
        <dsp:cNvSpPr/>
      </dsp:nvSpPr>
      <dsp:spPr>
        <a:xfrm>
          <a:off x="323099" y="260976"/>
          <a:ext cx="3780559" cy="0"/>
        </a:xfrm>
        <a:prstGeom prst="line">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2E0E55-0AA8-4915-8F3C-3E224394C4E8}">
      <dsp:nvSpPr>
        <dsp:cNvPr id="0" name=""/>
        <dsp:cNvSpPr/>
      </dsp:nvSpPr>
      <dsp:spPr>
        <a:xfrm>
          <a:off x="2154406" y="562"/>
          <a:ext cx="1100888" cy="260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b" anchorCtr="0">
          <a:noAutofit/>
        </a:bodyPr>
        <a:lstStyle/>
        <a:p>
          <a:pPr marL="0" lvl="0" indent="0" algn="l" defTabSz="488950">
            <a:lnSpc>
              <a:spcPct val="90000"/>
            </a:lnSpc>
            <a:spcBef>
              <a:spcPct val="0"/>
            </a:spcBef>
            <a:spcAft>
              <a:spcPct val="35000"/>
            </a:spcAft>
            <a:buNone/>
          </a:pPr>
          <a:endParaRPr lang="en-US" sz="1100" kern="1200" dirty="0"/>
        </a:p>
      </dsp:txBody>
      <dsp:txXfrm>
        <a:off x="2154406" y="562"/>
        <a:ext cx="1100888" cy="260414"/>
      </dsp:txXfrm>
    </dsp:sp>
    <dsp:sp modelId="{0B0ABA38-C087-4C8A-B678-BC80D8F14B5D}">
      <dsp:nvSpPr>
        <dsp:cNvPr id="0" name=""/>
        <dsp:cNvSpPr/>
      </dsp:nvSpPr>
      <dsp:spPr>
        <a:xfrm>
          <a:off x="-323099" y="562"/>
          <a:ext cx="2275341" cy="260414"/>
        </a:xfrm>
        <a:prstGeom prst="round2SameRect">
          <a:avLst>
            <a:gd name="adj1" fmla="val 16670"/>
            <a:gd name="adj2" fmla="val 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n-US" sz="1100" kern="1200" dirty="0"/>
            <a:t>Exceeds Expectations</a:t>
          </a:r>
        </a:p>
      </dsp:txBody>
      <dsp:txXfrm>
        <a:off x="-310384" y="13277"/>
        <a:ext cx="2249911" cy="247699"/>
      </dsp:txXfrm>
    </dsp:sp>
    <dsp:sp modelId="{383FFBFF-C02D-4A62-B8C2-FD9B9834C086}">
      <dsp:nvSpPr>
        <dsp:cNvPr id="0" name=""/>
        <dsp:cNvSpPr/>
      </dsp:nvSpPr>
      <dsp:spPr>
        <a:xfrm>
          <a:off x="0" y="260976"/>
          <a:ext cx="3780559" cy="520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None/>
          </a:pPr>
          <a:r>
            <a:rPr lang="en-US" sz="1000" b="0" i="0" kern="1200" dirty="0"/>
            <a:t>Performance consistently exceeds the communicated expectations</a:t>
          </a:r>
          <a:r>
            <a:rPr lang="en-US" sz="900" b="0" i="0" kern="1200" dirty="0"/>
            <a:t>.</a:t>
          </a:r>
          <a:endParaRPr lang="en-US" sz="900" kern="1200" dirty="0"/>
        </a:p>
      </dsp:txBody>
      <dsp:txXfrm>
        <a:off x="0" y="260976"/>
        <a:ext cx="3780559" cy="520907"/>
      </dsp:txXfrm>
    </dsp:sp>
    <dsp:sp modelId="{DEF030C9-E424-44AE-8427-570A8839CE00}">
      <dsp:nvSpPr>
        <dsp:cNvPr id="0" name=""/>
        <dsp:cNvSpPr/>
      </dsp:nvSpPr>
      <dsp:spPr>
        <a:xfrm>
          <a:off x="1306231" y="794905"/>
          <a:ext cx="2797613" cy="260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b" anchorCtr="0">
          <a:noAutofit/>
        </a:bodyPr>
        <a:lstStyle/>
        <a:p>
          <a:pPr marL="0" lvl="0" indent="0" algn="l" defTabSz="444500">
            <a:lnSpc>
              <a:spcPct val="90000"/>
            </a:lnSpc>
            <a:spcBef>
              <a:spcPct val="0"/>
            </a:spcBef>
            <a:spcAft>
              <a:spcPct val="35000"/>
            </a:spcAft>
            <a:buNone/>
          </a:pPr>
          <a:endParaRPr lang="en-US" sz="1000" kern="1200" dirty="0"/>
        </a:p>
      </dsp:txBody>
      <dsp:txXfrm>
        <a:off x="1306231" y="794905"/>
        <a:ext cx="2797613" cy="260414"/>
      </dsp:txXfrm>
    </dsp:sp>
    <dsp:sp modelId="{9F907BB2-B250-41B1-971F-3AA084FCFC33}">
      <dsp:nvSpPr>
        <dsp:cNvPr id="0" name=""/>
        <dsp:cNvSpPr/>
      </dsp:nvSpPr>
      <dsp:spPr>
        <a:xfrm>
          <a:off x="-323285" y="794905"/>
          <a:ext cx="2276088" cy="260414"/>
        </a:xfrm>
        <a:prstGeom prst="round2SameRect">
          <a:avLst>
            <a:gd name="adj1" fmla="val 16670"/>
            <a:gd name="adj2" fmla="val 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en-US" sz="1000" kern="1200" dirty="0"/>
            <a:t>Meets Expectations</a:t>
          </a:r>
        </a:p>
      </dsp:txBody>
      <dsp:txXfrm>
        <a:off x="-310570" y="807620"/>
        <a:ext cx="2250658" cy="247699"/>
      </dsp:txXfrm>
    </dsp:sp>
    <dsp:sp modelId="{F6485DE5-E5C1-434D-94FA-114C57A8406B}">
      <dsp:nvSpPr>
        <dsp:cNvPr id="0" name=""/>
        <dsp:cNvSpPr/>
      </dsp:nvSpPr>
      <dsp:spPr>
        <a:xfrm>
          <a:off x="0" y="1055319"/>
          <a:ext cx="3780559" cy="520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None/>
          </a:pPr>
          <a:r>
            <a:rPr lang="en-US" sz="1000" b="0" i="0" kern="1200" dirty="0"/>
            <a:t>Performance consistently meets the communicated expectations. </a:t>
          </a:r>
          <a:endParaRPr lang="en-US" sz="1000" kern="1200" dirty="0"/>
        </a:p>
      </dsp:txBody>
      <dsp:txXfrm>
        <a:off x="0" y="1055319"/>
        <a:ext cx="3780559" cy="520907"/>
      </dsp:txXfrm>
    </dsp:sp>
    <dsp:sp modelId="{95620603-0EAA-427C-9BC8-FFB6BE08F902}">
      <dsp:nvSpPr>
        <dsp:cNvPr id="0" name=""/>
        <dsp:cNvSpPr/>
      </dsp:nvSpPr>
      <dsp:spPr>
        <a:xfrm>
          <a:off x="1302908" y="1589247"/>
          <a:ext cx="2797613" cy="260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b" anchorCtr="0">
          <a:noAutofit/>
        </a:bodyPr>
        <a:lstStyle/>
        <a:p>
          <a:pPr marL="0" lvl="0" indent="0" algn="l" defTabSz="444500">
            <a:lnSpc>
              <a:spcPct val="90000"/>
            </a:lnSpc>
            <a:spcBef>
              <a:spcPct val="0"/>
            </a:spcBef>
            <a:spcAft>
              <a:spcPct val="35000"/>
            </a:spcAft>
            <a:buNone/>
          </a:pPr>
          <a:endParaRPr lang="en-US" sz="1000" kern="1200"/>
        </a:p>
      </dsp:txBody>
      <dsp:txXfrm>
        <a:off x="1302908" y="1589247"/>
        <a:ext cx="2797613" cy="260414"/>
      </dsp:txXfrm>
    </dsp:sp>
    <dsp:sp modelId="{398166EF-83E9-4C57-874A-37742EF4CD2D}">
      <dsp:nvSpPr>
        <dsp:cNvPr id="0" name=""/>
        <dsp:cNvSpPr/>
      </dsp:nvSpPr>
      <dsp:spPr>
        <a:xfrm>
          <a:off x="-319963" y="1589247"/>
          <a:ext cx="2262799" cy="260414"/>
        </a:xfrm>
        <a:prstGeom prst="round2SameRect">
          <a:avLst>
            <a:gd name="adj1" fmla="val 16670"/>
            <a:gd name="adj2" fmla="val 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en-US" sz="1000" kern="1200" dirty="0"/>
            <a:t>Partially Meets Expectations</a:t>
          </a:r>
        </a:p>
      </dsp:txBody>
      <dsp:txXfrm>
        <a:off x="-307248" y="1601962"/>
        <a:ext cx="2237369" cy="247699"/>
      </dsp:txXfrm>
    </dsp:sp>
    <dsp:sp modelId="{40F562CA-38C2-4CC9-8FBF-A79AC055B6EB}">
      <dsp:nvSpPr>
        <dsp:cNvPr id="0" name=""/>
        <dsp:cNvSpPr/>
      </dsp:nvSpPr>
      <dsp:spPr>
        <a:xfrm>
          <a:off x="0" y="1849662"/>
          <a:ext cx="3780559" cy="520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None/>
          </a:pPr>
          <a:r>
            <a:rPr lang="en-US" sz="1000" b="0" i="0" kern="1200" dirty="0"/>
            <a:t>Performance does not consistently meet communicated expectations</a:t>
          </a:r>
          <a:r>
            <a:rPr lang="en-US" sz="800" b="0" i="0" kern="1200" dirty="0"/>
            <a:t>.</a:t>
          </a:r>
          <a:endParaRPr lang="en-US" sz="800" kern="1200" dirty="0"/>
        </a:p>
        <a:p>
          <a:pPr marL="285750" lvl="1" indent="-285750" algn="l" defTabSz="1600200">
            <a:lnSpc>
              <a:spcPct val="90000"/>
            </a:lnSpc>
            <a:spcBef>
              <a:spcPct val="0"/>
            </a:spcBef>
            <a:spcAft>
              <a:spcPct val="15000"/>
            </a:spcAft>
            <a:buChar char="•"/>
          </a:pPr>
          <a:endParaRPr lang="en-US" sz="3600" kern="1200" dirty="0"/>
        </a:p>
      </dsp:txBody>
      <dsp:txXfrm>
        <a:off x="0" y="1849662"/>
        <a:ext cx="3780559" cy="520907"/>
      </dsp:txXfrm>
    </dsp:sp>
    <dsp:sp modelId="{31B882AD-A8CF-4DB1-8345-9967D091AFB3}">
      <dsp:nvSpPr>
        <dsp:cNvPr id="0" name=""/>
        <dsp:cNvSpPr/>
      </dsp:nvSpPr>
      <dsp:spPr>
        <a:xfrm>
          <a:off x="1274219" y="2383590"/>
          <a:ext cx="2797613" cy="260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b" anchorCtr="0">
          <a:noAutofit/>
        </a:bodyPr>
        <a:lstStyle/>
        <a:p>
          <a:pPr marL="0" lvl="0" indent="0" algn="l" defTabSz="400050">
            <a:lnSpc>
              <a:spcPct val="90000"/>
            </a:lnSpc>
            <a:spcBef>
              <a:spcPct val="0"/>
            </a:spcBef>
            <a:spcAft>
              <a:spcPct val="35000"/>
            </a:spcAft>
            <a:buNone/>
          </a:pPr>
          <a:endParaRPr lang="en-US" sz="900" kern="1200" dirty="0"/>
        </a:p>
      </dsp:txBody>
      <dsp:txXfrm>
        <a:off x="1274219" y="2383590"/>
        <a:ext cx="2797613" cy="260414"/>
      </dsp:txXfrm>
    </dsp:sp>
    <dsp:sp modelId="{6977A549-BF7B-49F4-8BD6-56C34D85706F}">
      <dsp:nvSpPr>
        <dsp:cNvPr id="0" name=""/>
        <dsp:cNvSpPr/>
      </dsp:nvSpPr>
      <dsp:spPr>
        <a:xfrm>
          <a:off x="-291273" y="2383590"/>
          <a:ext cx="2148040" cy="260414"/>
        </a:xfrm>
        <a:prstGeom prst="round2SameRect">
          <a:avLst>
            <a:gd name="adj1" fmla="val 16670"/>
            <a:gd name="adj2" fmla="val 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400050">
            <a:lnSpc>
              <a:spcPct val="90000"/>
            </a:lnSpc>
            <a:spcBef>
              <a:spcPct val="0"/>
            </a:spcBef>
            <a:spcAft>
              <a:spcPct val="35000"/>
            </a:spcAft>
            <a:buNone/>
          </a:pPr>
          <a:r>
            <a:rPr lang="en-US" sz="900" kern="1200" dirty="0"/>
            <a:t>Failing to Meet Expectations</a:t>
          </a:r>
        </a:p>
      </dsp:txBody>
      <dsp:txXfrm>
        <a:off x="-278558" y="2396305"/>
        <a:ext cx="2122610" cy="247699"/>
      </dsp:txXfrm>
    </dsp:sp>
    <dsp:sp modelId="{04DA9300-E30A-4D5C-A988-4408C86E374C}">
      <dsp:nvSpPr>
        <dsp:cNvPr id="0" name=""/>
        <dsp:cNvSpPr/>
      </dsp:nvSpPr>
      <dsp:spPr>
        <a:xfrm>
          <a:off x="0" y="2644005"/>
          <a:ext cx="3780559" cy="520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None/>
          </a:pPr>
          <a:r>
            <a:rPr lang="en-US" sz="1000" kern="1200" dirty="0"/>
            <a:t>Performance is consistently below expectations and/or reasonable progress has not been made.</a:t>
          </a:r>
        </a:p>
      </dsp:txBody>
      <dsp:txXfrm>
        <a:off x="0" y="2644005"/>
        <a:ext cx="3780559" cy="52090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189E5D9D-399F-42C4-9EBA-CBC3D80BD6CF}" type="datetimeFigureOut">
              <a:rPr lang="en-US" smtClean="0"/>
              <a:t>9/3/2025</a:t>
            </a:fld>
            <a:endParaRPr lang="en-US" dirty="0"/>
          </a:p>
        </p:txBody>
      </p:sp>
      <p:sp>
        <p:nvSpPr>
          <p:cNvPr id="4" name="Footer Placeholder 3"/>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6DC2044A-4CF8-48D4-BB7D-E3F68532386F}" type="slidenum">
              <a:rPr lang="en-US" smtClean="0"/>
              <a:t>‹#›</a:t>
            </a:fld>
            <a:endParaRPr lang="en-US" dirty="0"/>
          </a:p>
        </p:txBody>
      </p:sp>
    </p:spTree>
    <p:extLst>
      <p:ext uri="{BB962C8B-B14F-4D97-AF65-F5344CB8AC3E}">
        <p14:creationId xmlns:p14="http://schemas.microsoft.com/office/powerpoint/2010/main" val="23832936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 name="Shape 37"/>
          <p:cNvSpPr>
            <a:spLocks noGrp="1" noRot="1" noChangeAspect="1"/>
          </p:cNvSpPr>
          <p:nvPr>
            <p:ph type="sldImg"/>
          </p:nvPr>
        </p:nvSpPr>
        <p:spPr>
          <a:xfrm>
            <a:off x="406400" y="696913"/>
            <a:ext cx="6197600" cy="3486150"/>
          </a:xfrm>
          <a:prstGeom prst="rect">
            <a:avLst/>
          </a:prstGeom>
        </p:spPr>
        <p:txBody>
          <a:bodyPr lIns="93177" tIns="46589" rIns="93177" bIns="46589"/>
          <a:lstStyle/>
          <a:p>
            <a:endParaRPr dirty="0"/>
          </a:p>
        </p:txBody>
      </p:sp>
      <p:sp>
        <p:nvSpPr>
          <p:cNvPr id="38" name="Shape 38"/>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extLst>
      <p:ext uri="{BB962C8B-B14F-4D97-AF65-F5344CB8AC3E}">
        <p14:creationId xmlns:p14="http://schemas.microsoft.com/office/powerpoint/2010/main" val="725002405"/>
      </p:ext>
    </p:extLst>
  </p:cSld>
  <p:clrMap bg1="lt1" tx1="dk1" bg2="lt2" tx2="dk2" accent1="accent1" accent2="accent2" accent3="accent3" accent4="accent4" accent5="accent5" accent6="accent6" hlink="hlink" folHlink="folHlink"/>
  <p:notesStyle>
    <a:lvl1pPr defTabSz="366702" latinLnBrk="0">
      <a:defRPr sz="1381">
        <a:latin typeface="Lucida Grande"/>
        <a:ea typeface="Lucida Grande"/>
        <a:cs typeface="Lucida Grande"/>
        <a:sym typeface="Lucida Grande"/>
      </a:defRPr>
    </a:lvl1pPr>
    <a:lvl2pPr indent="143492" defTabSz="366702" latinLnBrk="0">
      <a:defRPr sz="1381">
        <a:latin typeface="Lucida Grande"/>
        <a:ea typeface="Lucida Grande"/>
        <a:cs typeface="Lucida Grande"/>
        <a:sym typeface="Lucida Grande"/>
      </a:defRPr>
    </a:lvl2pPr>
    <a:lvl3pPr indent="286984" defTabSz="366702" latinLnBrk="0">
      <a:defRPr sz="1381">
        <a:latin typeface="Lucida Grande"/>
        <a:ea typeface="Lucida Grande"/>
        <a:cs typeface="Lucida Grande"/>
        <a:sym typeface="Lucida Grande"/>
      </a:defRPr>
    </a:lvl3pPr>
    <a:lvl4pPr indent="430477" defTabSz="366702" latinLnBrk="0">
      <a:defRPr sz="1381">
        <a:latin typeface="Lucida Grande"/>
        <a:ea typeface="Lucida Grande"/>
        <a:cs typeface="Lucida Grande"/>
        <a:sym typeface="Lucida Grande"/>
      </a:defRPr>
    </a:lvl4pPr>
    <a:lvl5pPr indent="573969" defTabSz="366702" latinLnBrk="0">
      <a:defRPr sz="1381">
        <a:latin typeface="Lucida Grande"/>
        <a:ea typeface="Lucida Grande"/>
        <a:cs typeface="Lucida Grande"/>
        <a:sym typeface="Lucida Grande"/>
      </a:defRPr>
    </a:lvl5pPr>
    <a:lvl6pPr indent="717461" defTabSz="366702" latinLnBrk="0">
      <a:defRPr sz="1381">
        <a:latin typeface="Lucida Grande"/>
        <a:ea typeface="Lucida Grande"/>
        <a:cs typeface="Lucida Grande"/>
        <a:sym typeface="Lucida Grande"/>
      </a:defRPr>
    </a:lvl6pPr>
    <a:lvl7pPr indent="860953" defTabSz="366702" latinLnBrk="0">
      <a:defRPr sz="1381">
        <a:latin typeface="Lucida Grande"/>
        <a:ea typeface="Lucida Grande"/>
        <a:cs typeface="Lucida Grande"/>
        <a:sym typeface="Lucida Grande"/>
      </a:defRPr>
    </a:lvl7pPr>
    <a:lvl8pPr indent="1004446" defTabSz="366702" latinLnBrk="0">
      <a:defRPr sz="1381">
        <a:latin typeface="Lucida Grande"/>
        <a:ea typeface="Lucida Grande"/>
        <a:cs typeface="Lucida Grande"/>
        <a:sym typeface="Lucida Grande"/>
      </a:defRPr>
    </a:lvl8pPr>
    <a:lvl9pPr indent="1147938" defTabSz="366702" latinLnBrk="0">
      <a:defRPr sz="1381">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63784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000000"/>
              </a:solidFill>
              <a:latin typeface="Calibri"/>
              <a:cs typeface="Calibri"/>
            </a:endParaRPr>
          </a:p>
        </p:txBody>
      </p:sp>
    </p:spTree>
    <p:extLst>
      <p:ext uri="{BB962C8B-B14F-4D97-AF65-F5344CB8AC3E}">
        <p14:creationId xmlns:p14="http://schemas.microsoft.com/office/powerpoint/2010/main" val="3485745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14734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58581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46392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12440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know that we all know this, but let’s read it all together.</a:t>
            </a:r>
          </a:p>
        </p:txBody>
      </p:sp>
      <p:sp>
        <p:nvSpPr>
          <p:cNvPr id="4" name="Slide Number Placeholder 3"/>
          <p:cNvSpPr>
            <a:spLocks noGrp="1"/>
          </p:cNvSpPr>
          <p:nvPr>
            <p:ph type="sldNum" sz="quarter" idx="5"/>
          </p:nvPr>
        </p:nvSpPr>
        <p:spPr/>
        <p:txBody>
          <a:bodyPr/>
          <a:lstStyle/>
          <a:p>
            <a:fld id="{1D695E32-068F-FF4B-A3FE-4343186DB2B5}" type="slidenum">
              <a:rPr lang="en-US" smtClean="0"/>
              <a:t>15</a:t>
            </a:fld>
            <a:endParaRPr lang="en-US"/>
          </a:p>
        </p:txBody>
      </p:sp>
    </p:spTree>
    <p:extLst>
      <p:ext uri="{BB962C8B-B14F-4D97-AF65-F5344CB8AC3E}">
        <p14:creationId xmlns:p14="http://schemas.microsoft.com/office/powerpoint/2010/main" val="1781122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 here is that Performance reviews ground and calibrate our self-perception which could only provide part of the story or could be misleading.</a:t>
            </a:r>
          </a:p>
          <a:p>
            <a:endParaRPr lang="en-US" dirty="0"/>
          </a:p>
          <a:p>
            <a:r>
              <a:rPr lang="en-US" dirty="0"/>
              <a:t>The mirror represents the standard or the expectations of the role.</a:t>
            </a:r>
          </a:p>
          <a:p>
            <a:r>
              <a:rPr lang="en-US" dirty="0"/>
              <a:t>Interestingly, we all have different views of how we perform in front of the “standard”</a:t>
            </a:r>
          </a:p>
          <a:p>
            <a:pPr marL="285750" indent="-285750">
              <a:buFont typeface="Arial" panose="020B0604020202020204" pitchFamily="34" charset="0"/>
              <a:buChar char="•"/>
            </a:pPr>
            <a:r>
              <a:rPr lang="en-US" dirty="0"/>
              <a:t>Some of us look at the reflection and believe we are the best…</a:t>
            </a:r>
          </a:p>
          <a:p>
            <a:pPr marL="285750" indent="-285750">
              <a:buFont typeface="Arial" panose="020B0604020202020204" pitchFamily="34" charset="0"/>
              <a:buChar char="•"/>
            </a:pPr>
            <a:r>
              <a:rPr lang="en-US" dirty="0"/>
              <a:t>Others may think they have many challenge areas…</a:t>
            </a:r>
          </a:p>
          <a:p>
            <a:pPr marL="285750" indent="-285750">
              <a:buFont typeface="Arial" panose="020B0604020202020204" pitchFamily="34" charset="0"/>
              <a:buChar char="•"/>
            </a:pPr>
            <a:r>
              <a:rPr lang="en-US" dirty="0"/>
              <a:t>If you invite your significant others to look at the same image, they may still give you a biased opinion</a:t>
            </a:r>
          </a:p>
          <a:p>
            <a:pPr marL="285750" indent="-285750">
              <a:buFont typeface="Arial" panose="020B0604020202020204" pitchFamily="34" charset="0"/>
              <a:buChar char="•"/>
            </a:pPr>
            <a:r>
              <a:rPr lang="en-US" dirty="0"/>
              <a:t>The idea is to calibrate your assessment so you can be as close to the reflection the mirror projects as possible.</a:t>
            </a:r>
          </a:p>
          <a:p>
            <a:endParaRPr lang="en-US" dirty="0"/>
          </a:p>
          <a:p>
            <a:r>
              <a:rPr lang="en-US" dirty="0"/>
              <a:t>Having a (well-calibrated) supervisor assessment will ensure that employee performance aligns with organizational objectives and accepted behaviors.</a:t>
            </a:r>
          </a:p>
        </p:txBody>
      </p:sp>
      <p:sp>
        <p:nvSpPr>
          <p:cNvPr id="4" name="Slide Number Placeholder 3"/>
          <p:cNvSpPr>
            <a:spLocks noGrp="1"/>
          </p:cNvSpPr>
          <p:nvPr>
            <p:ph type="sldNum" sz="quarter" idx="5"/>
          </p:nvPr>
        </p:nvSpPr>
        <p:spPr/>
        <p:txBody>
          <a:bodyPr/>
          <a:lstStyle/>
          <a:p>
            <a:fld id="{1D695E32-068F-FF4B-A3FE-4343186DB2B5}" type="slidenum">
              <a:rPr lang="en-US" smtClean="0"/>
              <a:t>16</a:t>
            </a:fld>
            <a:endParaRPr lang="en-US"/>
          </a:p>
        </p:txBody>
      </p:sp>
    </p:spTree>
    <p:extLst>
      <p:ext uri="{BB962C8B-B14F-4D97-AF65-F5344CB8AC3E}">
        <p14:creationId xmlns:p14="http://schemas.microsoft.com/office/powerpoint/2010/main" val="348554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Biases are </a:t>
            </a:r>
            <a:r>
              <a:rPr lang="en-US" b="1" dirty="0"/>
              <a:t>errors in judgment </a:t>
            </a:r>
            <a:r>
              <a:rPr lang="en-US" dirty="0"/>
              <a:t>that occur when supervisors allow their conscious or unconscious prejudices affect their assessment of an employee's performance. These biases can lead to unfair evaluations</a:t>
            </a:r>
          </a:p>
        </p:txBody>
      </p:sp>
      <p:sp>
        <p:nvSpPr>
          <p:cNvPr id="4" name="Slide Number Placeholder 3"/>
          <p:cNvSpPr>
            <a:spLocks noGrp="1"/>
          </p:cNvSpPr>
          <p:nvPr>
            <p:ph type="sldNum" sz="quarter" idx="5"/>
          </p:nvPr>
        </p:nvSpPr>
        <p:spPr/>
        <p:txBody>
          <a:bodyPr/>
          <a:lstStyle/>
          <a:p>
            <a:fld id="{1D695E32-068F-FF4B-A3FE-4343186DB2B5}" type="slidenum">
              <a:rPr lang="en-US" smtClean="0"/>
              <a:t>17</a:t>
            </a:fld>
            <a:endParaRPr lang="en-US"/>
          </a:p>
        </p:txBody>
      </p:sp>
    </p:spTree>
    <p:extLst>
      <p:ext uri="{BB962C8B-B14F-4D97-AF65-F5344CB8AC3E}">
        <p14:creationId xmlns:p14="http://schemas.microsoft.com/office/powerpoint/2010/main" val="938582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695E32-068F-FF4B-A3FE-4343186DB2B5}" type="slidenum">
              <a:rPr lang="en-US" smtClean="0"/>
              <a:t>18</a:t>
            </a:fld>
            <a:endParaRPr lang="en-US"/>
          </a:p>
        </p:txBody>
      </p:sp>
    </p:spTree>
    <p:extLst>
      <p:ext uri="{BB962C8B-B14F-4D97-AF65-F5344CB8AC3E}">
        <p14:creationId xmlns:p14="http://schemas.microsoft.com/office/powerpoint/2010/main" val="692965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695E32-068F-FF4B-A3FE-4343186DB2B5}" type="slidenum">
              <a:rPr lang="en-US" smtClean="0"/>
              <a:t>19</a:t>
            </a:fld>
            <a:endParaRPr lang="en-US"/>
          </a:p>
        </p:txBody>
      </p:sp>
    </p:spTree>
    <p:extLst>
      <p:ext uri="{BB962C8B-B14F-4D97-AF65-F5344CB8AC3E}">
        <p14:creationId xmlns:p14="http://schemas.microsoft.com/office/powerpoint/2010/main" val="1622456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67719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7AAFD-01AA-DC1C-46B8-44CF99D409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686403-9F5C-40D4-E186-B8BECF9D8D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C02B36-61D3-1618-CA5E-F8021F3BF6B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F78CC10-5130-A165-BEAE-1A7BAF0F0544}"/>
              </a:ext>
            </a:extLst>
          </p:cNvPr>
          <p:cNvSpPr>
            <a:spLocks noGrp="1"/>
          </p:cNvSpPr>
          <p:nvPr>
            <p:ph type="sldNum" sz="quarter" idx="5"/>
          </p:nvPr>
        </p:nvSpPr>
        <p:spPr/>
        <p:txBody>
          <a:bodyPr/>
          <a:lstStyle/>
          <a:p>
            <a:fld id="{1D695E32-068F-FF4B-A3FE-4343186DB2B5}" type="slidenum">
              <a:rPr lang="en-US" smtClean="0"/>
              <a:t>20</a:t>
            </a:fld>
            <a:endParaRPr lang="en-US"/>
          </a:p>
        </p:txBody>
      </p:sp>
    </p:spTree>
    <p:extLst>
      <p:ext uri="{BB962C8B-B14F-4D97-AF65-F5344CB8AC3E}">
        <p14:creationId xmlns:p14="http://schemas.microsoft.com/office/powerpoint/2010/main" val="3563942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695E32-068F-FF4B-A3FE-4343186DB2B5}" type="slidenum">
              <a:rPr lang="en-US" smtClean="0"/>
              <a:t>21</a:t>
            </a:fld>
            <a:endParaRPr lang="en-US"/>
          </a:p>
        </p:txBody>
      </p:sp>
    </p:spTree>
    <p:extLst>
      <p:ext uri="{BB962C8B-B14F-4D97-AF65-F5344CB8AC3E}">
        <p14:creationId xmlns:p14="http://schemas.microsoft.com/office/powerpoint/2010/main" val="1628841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695E32-068F-FF4B-A3FE-4343186DB2B5}" type="slidenum">
              <a:rPr lang="en-US" smtClean="0"/>
              <a:t>22</a:t>
            </a:fld>
            <a:endParaRPr lang="en-US"/>
          </a:p>
        </p:txBody>
      </p:sp>
    </p:spTree>
    <p:extLst>
      <p:ext uri="{BB962C8B-B14F-4D97-AF65-F5344CB8AC3E}">
        <p14:creationId xmlns:p14="http://schemas.microsoft.com/office/powerpoint/2010/main" val="16288419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69BE4-F402-36D6-01AB-8DE00CC8DC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55EE80-985D-877E-7D66-8A6F5C32C1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8B5198-E407-64FA-BF82-1DA48D111C3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2D2D1BF-E89D-F6C3-7519-3DBF8F371AA6}"/>
              </a:ext>
            </a:extLst>
          </p:cNvPr>
          <p:cNvSpPr>
            <a:spLocks noGrp="1"/>
          </p:cNvSpPr>
          <p:nvPr>
            <p:ph type="sldNum" sz="quarter" idx="5"/>
          </p:nvPr>
        </p:nvSpPr>
        <p:spPr/>
        <p:txBody>
          <a:bodyPr/>
          <a:lstStyle/>
          <a:p>
            <a:fld id="{1D695E32-068F-FF4B-A3FE-4343186DB2B5}" type="slidenum">
              <a:rPr lang="en-US" smtClean="0"/>
              <a:t>23</a:t>
            </a:fld>
            <a:endParaRPr lang="en-US"/>
          </a:p>
        </p:txBody>
      </p:sp>
    </p:spTree>
    <p:extLst>
      <p:ext uri="{BB962C8B-B14F-4D97-AF65-F5344CB8AC3E}">
        <p14:creationId xmlns:p14="http://schemas.microsoft.com/office/powerpoint/2010/main" val="23448065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695E32-068F-FF4B-A3FE-4343186DB2B5}" type="slidenum">
              <a:rPr lang="en-US" smtClean="0"/>
              <a:t>24</a:t>
            </a:fld>
            <a:endParaRPr lang="en-US"/>
          </a:p>
        </p:txBody>
      </p:sp>
    </p:spTree>
    <p:extLst>
      <p:ext uri="{BB962C8B-B14F-4D97-AF65-F5344CB8AC3E}">
        <p14:creationId xmlns:p14="http://schemas.microsoft.com/office/powerpoint/2010/main" val="2505484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695E32-068F-FF4B-A3FE-4343186DB2B5}" type="slidenum">
              <a:rPr lang="en-US" smtClean="0"/>
              <a:t>25</a:t>
            </a:fld>
            <a:endParaRPr lang="en-US"/>
          </a:p>
        </p:txBody>
      </p:sp>
    </p:spTree>
    <p:extLst>
      <p:ext uri="{BB962C8B-B14F-4D97-AF65-F5344CB8AC3E}">
        <p14:creationId xmlns:p14="http://schemas.microsoft.com/office/powerpoint/2010/main" val="6290243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695E32-068F-FF4B-A3FE-4343186DB2B5}" type="slidenum">
              <a:rPr lang="en-US" smtClean="0"/>
              <a:t>26</a:t>
            </a:fld>
            <a:endParaRPr lang="en-US"/>
          </a:p>
        </p:txBody>
      </p:sp>
    </p:spTree>
    <p:extLst>
      <p:ext uri="{BB962C8B-B14F-4D97-AF65-F5344CB8AC3E}">
        <p14:creationId xmlns:p14="http://schemas.microsoft.com/office/powerpoint/2010/main" val="25264554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year is a long time to remember everything that your direct reports have accomplished.  Relying on pure memory is obviously not feasible.  These are some of the tools you may use to ensure all or most employee performance-related events are considered in your review.</a:t>
            </a:r>
          </a:p>
          <a:p>
            <a:endParaRPr lang="en-US" dirty="0"/>
          </a:p>
          <a:p>
            <a:r>
              <a:rPr lang="en-US" b="1" dirty="0"/>
              <a:t>Journal</a:t>
            </a:r>
            <a:r>
              <a:rPr lang="en-US" dirty="0"/>
              <a:t>.  Whether you keep in in OneNote, notes in MS Outlook, MS Word notes, etc.  Saving thoughts or comments about employees is a great </a:t>
            </a:r>
          </a:p>
          <a:p>
            <a:endParaRPr lang="en-US" dirty="0"/>
          </a:p>
          <a:p>
            <a:r>
              <a:rPr lang="en-US" b="1" dirty="0"/>
              <a:t>Task tracking</a:t>
            </a:r>
            <a:r>
              <a:rPr lang="en-US" dirty="0"/>
              <a:t>.  In your workload meetings you may ask employees to report on status of various projects.  </a:t>
            </a:r>
          </a:p>
          <a:p>
            <a:endParaRPr lang="en-US" dirty="0"/>
          </a:p>
          <a:p>
            <a:r>
              <a:rPr lang="en-US" b="1" dirty="0"/>
              <a:t>One-on-One meeting notes</a:t>
            </a:r>
            <a:r>
              <a:rPr lang="en-US" dirty="0"/>
              <a:t>.  These meetings provide a great opportunity to give feedback throughout the year.  Notes on the feedback provided are beneficial for the annual review</a:t>
            </a:r>
          </a:p>
          <a:p>
            <a:endParaRPr lang="en-US" dirty="0"/>
          </a:p>
          <a:p>
            <a:r>
              <a:rPr lang="en-US" b="1" dirty="0"/>
              <a:t>Email folders</a:t>
            </a:r>
            <a:r>
              <a:rPr lang="en-US" dirty="0"/>
              <a:t>.  Save notes, emails, feedback from customers in a folder.</a:t>
            </a:r>
          </a:p>
          <a:p>
            <a:endParaRPr lang="en-US" dirty="0"/>
          </a:p>
          <a:p>
            <a:r>
              <a:rPr lang="en-US" b="1" dirty="0"/>
              <a:t>360 Feedback from Customers</a:t>
            </a:r>
            <a:r>
              <a:rPr lang="en-US" dirty="0"/>
              <a:t>.  Ensure that feedback is weighed fairly considering </a:t>
            </a:r>
          </a:p>
        </p:txBody>
      </p:sp>
      <p:sp>
        <p:nvSpPr>
          <p:cNvPr id="4" name="Slide Number Placeholder 3"/>
          <p:cNvSpPr>
            <a:spLocks noGrp="1"/>
          </p:cNvSpPr>
          <p:nvPr>
            <p:ph type="sldNum" sz="quarter" idx="5"/>
          </p:nvPr>
        </p:nvSpPr>
        <p:spPr/>
        <p:txBody>
          <a:bodyPr/>
          <a:lstStyle/>
          <a:p>
            <a:fld id="{1D695E32-068F-FF4B-A3FE-4343186DB2B5}" type="slidenum">
              <a:rPr lang="en-US" smtClean="0"/>
              <a:t>27</a:t>
            </a:fld>
            <a:endParaRPr lang="en-US"/>
          </a:p>
        </p:txBody>
      </p:sp>
    </p:spTree>
    <p:extLst>
      <p:ext uri="{BB962C8B-B14F-4D97-AF65-F5344CB8AC3E}">
        <p14:creationId xmlns:p14="http://schemas.microsoft.com/office/powerpoint/2010/main" val="1641309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6E462-E6A8-0289-DF00-DC371D7A74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1D8A70-03AA-B7F6-B85D-3C08D95C9C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ECEB47-AFB8-C633-2B65-68150E10A77F}"/>
              </a:ext>
            </a:extLst>
          </p:cNvPr>
          <p:cNvSpPr>
            <a:spLocks noGrp="1"/>
          </p:cNvSpPr>
          <p:nvPr>
            <p:ph type="body" idx="1"/>
          </p:nvPr>
        </p:nvSpPr>
        <p:spPr/>
        <p:txBody>
          <a:bodyPr/>
          <a:lstStyle/>
          <a:p>
            <a:r>
              <a:rPr lang="en-US" dirty="0"/>
              <a:t>Biases are </a:t>
            </a:r>
            <a:r>
              <a:rPr lang="en-US" b="1" dirty="0"/>
              <a:t>errors in judgment </a:t>
            </a:r>
            <a:r>
              <a:rPr lang="en-US" dirty="0"/>
              <a:t>that occur when supervisors allow their conscious or unconscious prejudices affect their assessment of an employee's performance. These biases can lead to unfair evaluations</a:t>
            </a:r>
          </a:p>
        </p:txBody>
      </p:sp>
      <p:sp>
        <p:nvSpPr>
          <p:cNvPr id="4" name="Slide Number Placeholder 3">
            <a:extLst>
              <a:ext uri="{FF2B5EF4-FFF2-40B4-BE49-F238E27FC236}">
                <a16:creationId xmlns:a16="http://schemas.microsoft.com/office/drawing/2014/main" id="{C0DC1C02-D17E-E3C1-F292-0BF22528B44B}"/>
              </a:ext>
            </a:extLst>
          </p:cNvPr>
          <p:cNvSpPr>
            <a:spLocks noGrp="1"/>
          </p:cNvSpPr>
          <p:nvPr>
            <p:ph type="sldNum" sz="quarter" idx="5"/>
          </p:nvPr>
        </p:nvSpPr>
        <p:spPr/>
        <p:txBody>
          <a:bodyPr/>
          <a:lstStyle/>
          <a:p>
            <a:fld id="{1D695E32-068F-FF4B-A3FE-4343186DB2B5}" type="slidenum">
              <a:rPr lang="en-US" smtClean="0"/>
              <a:t>28</a:t>
            </a:fld>
            <a:endParaRPr lang="en-US"/>
          </a:p>
        </p:txBody>
      </p:sp>
    </p:spTree>
    <p:extLst>
      <p:ext uri="{BB962C8B-B14F-4D97-AF65-F5344CB8AC3E}">
        <p14:creationId xmlns:p14="http://schemas.microsoft.com/office/powerpoint/2010/main" val="32352670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695E32-068F-FF4B-A3FE-4343186DB2B5}" type="slidenum">
              <a:rPr lang="en-US" smtClean="0"/>
              <a:t>29</a:t>
            </a:fld>
            <a:endParaRPr lang="en-US"/>
          </a:p>
        </p:txBody>
      </p:sp>
    </p:spTree>
    <p:extLst>
      <p:ext uri="{BB962C8B-B14F-4D97-AF65-F5344CB8AC3E}">
        <p14:creationId xmlns:p14="http://schemas.microsoft.com/office/powerpoint/2010/main" val="4181376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032819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SAY:  	“ Word processing of documents is unacceptable”</a:t>
            </a:r>
          </a:p>
          <a:p>
            <a:r>
              <a:rPr lang="en-US" dirty="0"/>
              <a:t>SAY: 	 “Errors were found in over 40% of the documents produced over the evaluation period”</a:t>
            </a:r>
          </a:p>
          <a:p>
            <a:endParaRPr lang="en-US" dirty="0"/>
          </a:p>
          <a:p>
            <a:r>
              <a:rPr lang="en-US" dirty="0"/>
              <a:t>DON’T SAY: 	“You are unprofessional”</a:t>
            </a:r>
          </a:p>
          <a:p>
            <a:r>
              <a:rPr lang="en-US" dirty="0"/>
              <a:t>SAY:  	“We have received three complaints from customers not getting called back in the last month”</a:t>
            </a:r>
          </a:p>
        </p:txBody>
      </p:sp>
      <p:sp>
        <p:nvSpPr>
          <p:cNvPr id="4" name="Slide Number Placeholder 3"/>
          <p:cNvSpPr>
            <a:spLocks noGrp="1"/>
          </p:cNvSpPr>
          <p:nvPr>
            <p:ph type="sldNum" sz="quarter" idx="5"/>
          </p:nvPr>
        </p:nvSpPr>
        <p:spPr/>
        <p:txBody>
          <a:bodyPr/>
          <a:lstStyle/>
          <a:p>
            <a:fld id="{1D695E32-068F-FF4B-A3FE-4343186DB2B5}" type="slidenum">
              <a:rPr lang="en-US" smtClean="0"/>
              <a:t>30</a:t>
            </a:fld>
            <a:endParaRPr lang="en-US"/>
          </a:p>
        </p:txBody>
      </p:sp>
    </p:spTree>
    <p:extLst>
      <p:ext uri="{BB962C8B-B14F-4D97-AF65-F5344CB8AC3E}">
        <p14:creationId xmlns:p14="http://schemas.microsoft.com/office/powerpoint/2010/main" val="40040438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695E32-068F-FF4B-A3FE-4343186DB2B5}" type="slidenum">
              <a:rPr lang="en-US" smtClean="0"/>
              <a:t>31</a:t>
            </a:fld>
            <a:endParaRPr lang="en-US"/>
          </a:p>
        </p:txBody>
      </p:sp>
    </p:spTree>
    <p:extLst>
      <p:ext uri="{BB962C8B-B14F-4D97-AF65-F5344CB8AC3E}">
        <p14:creationId xmlns:p14="http://schemas.microsoft.com/office/powerpoint/2010/main" val="34884188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SAY:</a:t>
            </a:r>
          </a:p>
          <a:p>
            <a:r>
              <a:rPr lang="en-US" dirty="0"/>
              <a:t>“Since your divorce, your customer service has declined”</a:t>
            </a:r>
          </a:p>
          <a:p>
            <a:r>
              <a:rPr lang="en-US" dirty="0"/>
              <a:t>SAY:</a:t>
            </a:r>
          </a:p>
          <a:p>
            <a:r>
              <a:rPr lang="en-US" dirty="0"/>
              <a:t>“Since the summer, we have received a 50% increase in the number of complaints from your customers.”</a:t>
            </a:r>
          </a:p>
          <a:p>
            <a:endParaRPr lang="en-US" dirty="0"/>
          </a:p>
        </p:txBody>
      </p:sp>
      <p:sp>
        <p:nvSpPr>
          <p:cNvPr id="4" name="Slide Number Placeholder 3"/>
          <p:cNvSpPr>
            <a:spLocks noGrp="1"/>
          </p:cNvSpPr>
          <p:nvPr>
            <p:ph type="sldNum" sz="quarter" idx="5"/>
          </p:nvPr>
        </p:nvSpPr>
        <p:spPr/>
        <p:txBody>
          <a:bodyPr/>
          <a:lstStyle/>
          <a:p>
            <a:fld id="{1D695E32-068F-FF4B-A3FE-4343186DB2B5}" type="slidenum">
              <a:rPr lang="en-US" smtClean="0"/>
              <a:t>32</a:t>
            </a:fld>
            <a:endParaRPr lang="en-US"/>
          </a:p>
        </p:txBody>
      </p:sp>
    </p:spTree>
    <p:extLst>
      <p:ext uri="{BB962C8B-B14F-4D97-AF65-F5344CB8AC3E}">
        <p14:creationId xmlns:p14="http://schemas.microsoft.com/office/powerpoint/2010/main" val="3441274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41573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9683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latinLnBrk="0" hangingPunct="1"/>
            <a:endParaRPr lang="en-US" dirty="0"/>
          </a:p>
        </p:txBody>
      </p:sp>
    </p:spTree>
    <p:extLst>
      <p:ext uri="{BB962C8B-B14F-4D97-AF65-F5344CB8AC3E}">
        <p14:creationId xmlns:p14="http://schemas.microsoft.com/office/powerpoint/2010/main" val="3641087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48380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51070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225442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573A662-1000-FF49-B752-C578F446F712}"/>
              </a:ext>
            </a:extLst>
          </p:cNvPr>
          <p:cNvSpPr/>
          <p:nvPr/>
        </p:nvSpPr>
        <p:spPr>
          <a:xfrm>
            <a:off x="-1" y="4409694"/>
            <a:ext cx="9141619" cy="7338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5" dirty="0"/>
          </a:p>
        </p:txBody>
      </p:sp>
      <p:grpSp>
        <p:nvGrpSpPr>
          <p:cNvPr id="89" name="Group 88"/>
          <p:cNvGrpSpPr/>
          <p:nvPr/>
        </p:nvGrpSpPr>
        <p:grpSpPr>
          <a:xfrm>
            <a:off x="-247255" y="-44532"/>
            <a:ext cx="9386888" cy="5192849"/>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2" name="Rectangle 31">
            <a:extLst>
              <a:ext uri="{FF2B5EF4-FFF2-40B4-BE49-F238E27FC236}">
                <a16:creationId xmlns:a16="http://schemas.microsoft.com/office/drawing/2014/main" id="{35C7CADC-3E61-B148-A21E-312B93FDBF4A}"/>
              </a:ext>
            </a:extLst>
          </p:cNvPr>
          <p:cNvSpPr/>
          <p:nvPr/>
        </p:nvSpPr>
        <p:spPr>
          <a:xfrm>
            <a:off x="-1" y="4409694"/>
            <a:ext cx="9141619" cy="733806"/>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5" dirty="0"/>
          </a:p>
        </p:txBody>
      </p:sp>
      <p:sp>
        <p:nvSpPr>
          <p:cNvPr id="2" name="Title 1"/>
          <p:cNvSpPr>
            <a:spLocks noGrp="1"/>
          </p:cNvSpPr>
          <p:nvPr>
            <p:ph type="ctrTitle"/>
          </p:nvPr>
        </p:nvSpPr>
        <p:spPr>
          <a:xfrm>
            <a:off x="1319428" y="1556628"/>
            <a:ext cx="6509936" cy="1311547"/>
          </a:xfrm>
        </p:spPr>
        <p:txBody>
          <a:bodyPr bIns="0" anchor="b">
            <a:normAutofit/>
          </a:bodyPr>
          <a:lstStyle>
            <a:lvl1pPr algn="ctr">
              <a:lnSpc>
                <a:spcPct val="80000"/>
              </a:lnSpc>
              <a:defRPr sz="4050" spc="-113">
                <a:solidFill>
                  <a:schemeClr val="tx2"/>
                </a:solidFill>
              </a:defRPr>
            </a:lvl1pPr>
          </a:lstStyle>
          <a:p>
            <a:r>
              <a:rPr lang="en-US"/>
              <a:t>Click to edit Master title style</a:t>
            </a:r>
          </a:p>
        </p:txBody>
      </p:sp>
      <p:sp>
        <p:nvSpPr>
          <p:cNvPr id="3" name="Subtitle 2"/>
          <p:cNvSpPr>
            <a:spLocks noGrp="1"/>
          </p:cNvSpPr>
          <p:nvPr>
            <p:ph type="subTitle" idx="1"/>
          </p:nvPr>
        </p:nvSpPr>
        <p:spPr>
          <a:xfrm>
            <a:off x="1319428" y="2929700"/>
            <a:ext cx="6505070" cy="991940"/>
          </a:xfrm>
        </p:spPr>
        <p:txBody>
          <a:bodyPr tIns="0">
            <a:normAutofit/>
          </a:bodyPr>
          <a:lstStyle>
            <a:lvl1pPr marL="0" indent="0" algn="ctr">
              <a:lnSpc>
                <a:spcPct val="100000"/>
              </a:lnSpc>
              <a:buNone/>
              <a:defRPr sz="1500" b="0">
                <a:solidFill>
                  <a:schemeClr val="bg2">
                    <a:lumMod val="50000"/>
                  </a:schemeClr>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603505" y="4670298"/>
            <a:ext cx="5968604" cy="240030"/>
          </a:xfrm>
        </p:spPr>
        <p:txBody>
          <a:bodyPr/>
          <a:lstStyle>
            <a:lvl1pPr algn="ctr">
              <a:defRPr/>
            </a:lvl1pPr>
          </a:lstStyle>
          <a:p>
            <a:endParaRPr lang="en-US" dirty="0"/>
          </a:p>
        </p:txBody>
      </p:sp>
      <p:pic>
        <p:nvPicPr>
          <p:cNvPr id="8" name="Picture 7">
            <a:extLst>
              <a:ext uri="{FF2B5EF4-FFF2-40B4-BE49-F238E27FC236}">
                <a16:creationId xmlns:a16="http://schemas.microsoft.com/office/drawing/2014/main" id="{743E2C4A-A3BB-FF4F-940F-3582EAF185B2}"/>
              </a:ext>
            </a:extLst>
          </p:cNvPr>
          <p:cNvPicPr>
            <a:picLocks noChangeAspect="1"/>
          </p:cNvPicPr>
          <p:nvPr/>
        </p:nvPicPr>
        <p:blipFill>
          <a:blip r:embed="rId2"/>
          <a:stretch>
            <a:fillRect/>
          </a:stretch>
        </p:blipFill>
        <p:spPr>
          <a:xfrm>
            <a:off x="6911436" y="4601675"/>
            <a:ext cx="2037696" cy="361253"/>
          </a:xfrm>
          <a:prstGeom prst="rect">
            <a:avLst/>
          </a:prstGeom>
        </p:spPr>
      </p:pic>
    </p:spTree>
    <p:extLst>
      <p:ext uri="{BB962C8B-B14F-4D97-AF65-F5344CB8AC3E}">
        <p14:creationId xmlns:p14="http://schemas.microsoft.com/office/powerpoint/2010/main" val="548829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03504" y="4670298"/>
            <a:ext cx="6071804" cy="240030"/>
          </a:xfrm>
        </p:spPr>
        <p:txBody>
          <a:bodyPr/>
          <a:lstStyle/>
          <a:p>
            <a:endParaRPr lang="en-US" dirty="0"/>
          </a:p>
        </p:txBody>
      </p:sp>
      <p:pic>
        <p:nvPicPr>
          <p:cNvPr id="5" name="Picture 4">
            <a:extLst>
              <a:ext uri="{FF2B5EF4-FFF2-40B4-BE49-F238E27FC236}">
                <a16:creationId xmlns:a16="http://schemas.microsoft.com/office/drawing/2014/main" id="{69AA6F77-B83C-E843-ACE5-43DED6010462}"/>
              </a:ext>
            </a:extLst>
          </p:cNvPr>
          <p:cNvPicPr>
            <a:picLocks noChangeAspect="1"/>
          </p:cNvPicPr>
          <p:nvPr/>
        </p:nvPicPr>
        <p:blipFill>
          <a:blip r:embed="rId2"/>
          <a:stretch>
            <a:fillRect/>
          </a:stretch>
        </p:blipFill>
        <p:spPr>
          <a:xfrm>
            <a:off x="6914369" y="4595283"/>
            <a:ext cx="2038350" cy="361950"/>
          </a:xfrm>
          <a:prstGeom prst="rect">
            <a:avLst/>
          </a:prstGeom>
        </p:spPr>
      </p:pic>
    </p:spTree>
    <p:extLst>
      <p:ext uri="{BB962C8B-B14F-4D97-AF65-F5344CB8AC3E}">
        <p14:creationId xmlns:p14="http://schemas.microsoft.com/office/powerpoint/2010/main" val="2297075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313135" y="0"/>
            <a:ext cx="9438086" cy="5139929"/>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p:cNvSpPr>
            <a:spLocks noGrp="1"/>
          </p:cNvSpPr>
          <p:nvPr>
            <p:ph type="title"/>
          </p:nvPr>
        </p:nvSpPr>
        <p:spPr>
          <a:xfrm>
            <a:off x="666474" y="602107"/>
            <a:ext cx="2625898" cy="917474"/>
          </a:xfrm>
        </p:spPr>
        <p:txBody>
          <a:bodyPr lIns="91440" rIns="91440" bIns="0" anchor="b">
            <a:noAutofit/>
          </a:bodyPr>
          <a:lstStyle>
            <a:lvl1pPr algn="l">
              <a:defRPr sz="2400">
                <a:solidFill>
                  <a:schemeClr val="tx2"/>
                </a:solidFill>
              </a:defRPr>
            </a:lvl1pPr>
          </a:lstStyle>
          <a:p>
            <a:r>
              <a:rPr lang="en-US"/>
              <a:t>Click to edit Master title style</a:t>
            </a:r>
          </a:p>
        </p:txBody>
      </p:sp>
      <p:sp>
        <p:nvSpPr>
          <p:cNvPr id="3" name="Content Placeholder 2"/>
          <p:cNvSpPr>
            <a:spLocks noGrp="1"/>
          </p:cNvSpPr>
          <p:nvPr>
            <p:ph idx="1"/>
          </p:nvPr>
        </p:nvSpPr>
        <p:spPr>
          <a:xfrm>
            <a:off x="3832488" y="602107"/>
            <a:ext cx="4706276" cy="3712909"/>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66474" y="1671638"/>
            <a:ext cx="2625898" cy="2643378"/>
          </a:xfrm>
        </p:spPr>
        <p:txBody>
          <a:bodyPr/>
          <a:lstStyle>
            <a:lvl1pPr marL="0" indent="0" algn="l">
              <a:buNone/>
              <a:defRPr sz="1200">
                <a:solidFill>
                  <a:schemeClr val="bg2">
                    <a:lumMod val="5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Footer Placeholder 5"/>
          <p:cNvSpPr>
            <a:spLocks noGrp="1"/>
          </p:cNvSpPr>
          <p:nvPr>
            <p:ph type="ftr" sz="quarter" idx="11"/>
          </p:nvPr>
        </p:nvSpPr>
        <p:spPr>
          <a:xfrm>
            <a:off x="603504" y="4670298"/>
            <a:ext cx="6026833" cy="240030"/>
          </a:xfrm>
        </p:spPr>
        <p:txBody>
          <a:bodyPr/>
          <a:lstStyle/>
          <a:p>
            <a:endParaRPr lang="en-US" dirty="0"/>
          </a:p>
        </p:txBody>
      </p:sp>
      <p:pic>
        <p:nvPicPr>
          <p:cNvPr id="8" name="Picture 7">
            <a:extLst>
              <a:ext uri="{FF2B5EF4-FFF2-40B4-BE49-F238E27FC236}">
                <a16:creationId xmlns:a16="http://schemas.microsoft.com/office/drawing/2014/main" id="{C0CC82AC-492C-424A-B7DB-0DA6B35C02AF}"/>
              </a:ext>
            </a:extLst>
          </p:cNvPr>
          <p:cNvPicPr>
            <a:picLocks noChangeAspect="1"/>
          </p:cNvPicPr>
          <p:nvPr/>
        </p:nvPicPr>
        <p:blipFill>
          <a:blip r:embed="rId2"/>
          <a:stretch>
            <a:fillRect/>
          </a:stretch>
        </p:blipFill>
        <p:spPr>
          <a:xfrm>
            <a:off x="6914819" y="4594649"/>
            <a:ext cx="2038350" cy="361950"/>
          </a:xfrm>
          <a:prstGeom prst="rect">
            <a:avLst/>
          </a:prstGeom>
        </p:spPr>
      </p:pic>
    </p:spTree>
    <p:extLst>
      <p:ext uri="{BB962C8B-B14F-4D97-AF65-F5344CB8AC3E}">
        <p14:creationId xmlns:p14="http://schemas.microsoft.com/office/powerpoint/2010/main" val="279499349"/>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247255" y="-44532"/>
            <a:ext cx="9386888" cy="5192849"/>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 name="Picture Placeholder 2"/>
          <p:cNvSpPr>
            <a:spLocks noGrp="1" noChangeAspect="1"/>
          </p:cNvSpPr>
          <p:nvPr>
            <p:ph type="pic" idx="1"/>
          </p:nvPr>
        </p:nvSpPr>
        <p:spPr>
          <a:xfrm>
            <a:off x="5657632" y="0"/>
            <a:ext cx="3486368" cy="5143500"/>
          </a:xfrm>
          <a:solidFill>
            <a:schemeClr val="bg1">
              <a:lumMod val="65000"/>
              <a:lumOff val="3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2" name="Title 1"/>
          <p:cNvSpPr>
            <a:spLocks noGrp="1"/>
          </p:cNvSpPr>
          <p:nvPr>
            <p:ph type="title"/>
          </p:nvPr>
        </p:nvSpPr>
        <p:spPr>
          <a:xfrm>
            <a:off x="664082" y="1770191"/>
            <a:ext cx="4332485" cy="883524"/>
          </a:xfrm>
        </p:spPr>
        <p:txBody>
          <a:bodyPr bIns="0" anchor="b">
            <a:normAutofit/>
          </a:bodyPr>
          <a:lstStyle>
            <a:lvl1pPr>
              <a:defRPr sz="2700">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64082" y="2658759"/>
            <a:ext cx="4332485" cy="955649"/>
          </a:xfrm>
        </p:spPr>
        <p:txBody>
          <a:bodyPr>
            <a:normAutofit/>
          </a:bodyPr>
          <a:lstStyle>
            <a:lvl1pPr marL="0" indent="0" algn="ctr">
              <a:buNone/>
              <a:defRPr sz="1350">
                <a:solidFill>
                  <a:schemeClr val="bg2">
                    <a:lumMod val="5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Footer Placeholder 5"/>
          <p:cNvSpPr>
            <a:spLocks noGrp="1"/>
          </p:cNvSpPr>
          <p:nvPr>
            <p:ph type="ftr" sz="quarter" idx="11"/>
          </p:nvPr>
        </p:nvSpPr>
        <p:spPr>
          <a:xfrm>
            <a:off x="603505" y="4670298"/>
            <a:ext cx="4456652" cy="240030"/>
          </a:xfrm>
        </p:spPr>
        <p:txBody>
          <a:bodyPr/>
          <a:lstStyle/>
          <a:p>
            <a:endParaRPr lang="en-US" dirty="0"/>
          </a:p>
        </p:txBody>
      </p:sp>
      <p:pic>
        <p:nvPicPr>
          <p:cNvPr id="5" name="Picture 4">
            <a:extLst>
              <a:ext uri="{FF2B5EF4-FFF2-40B4-BE49-F238E27FC236}">
                <a16:creationId xmlns:a16="http://schemas.microsoft.com/office/drawing/2014/main" id="{A63BE0E5-ED25-2E44-9859-031A7163A6DF}"/>
              </a:ext>
            </a:extLst>
          </p:cNvPr>
          <p:cNvPicPr>
            <a:picLocks noChangeAspect="1"/>
          </p:cNvPicPr>
          <p:nvPr/>
        </p:nvPicPr>
        <p:blipFill>
          <a:blip r:embed="rId2"/>
          <a:stretch>
            <a:fillRect/>
          </a:stretch>
        </p:blipFill>
        <p:spPr>
          <a:xfrm>
            <a:off x="263523" y="4601801"/>
            <a:ext cx="2038350" cy="361950"/>
          </a:xfrm>
          <a:prstGeom prst="rect">
            <a:avLst/>
          </a:prstGeom>
        </p:spPr>
      </p:pic>
    </p:spTree>
    <p:extLst>
      <p:ext uri="{BB962C8B-B14F-4D97-AF65-F5344CB8AC3E}">
        <p14:creationId xmlns:p14="http://schemas.microsoft.com/office/powerpoint/2010/main" val="877674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grpSp>
        <p:nvGrpSpPr>
          <p:cNvPr id="73" name="Group 72"/>
          <p:cNvGrpSpPr/>
          <p:nvPr/>
        </p:nvGrpSpPr>
        <p:grpSpPr>
          <a:xfrm>
            <a:off x="-247255" y="-44532"/>
            <a:ext cx="9386888" cy="5192849"/>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 name="Picture Placeholder 2"/>
          <p:cNvSpPr>
            <a:spLocks noGrp="1" noChangeAspect="1"/>
          </p:cNvSpPr>
          <p:nvPr>
            <p:ph type="pic" idx="1"/>
          </p:nvPr>
        </p:nvSpPr>
        <p:spPr>
          <a:xfrm>
            <a:off x="3117056" y="0"/>
            <a:ext cx="6026944" cy="5143500"/>
          </a:xfrm>
          <a:solidFill>
            <a:schemeClr val="bg1">
              <a:lumMod val="65000"/>
              <a:lumOff val="3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2" name="Title 1"/>
          <p:cNvSpPr>
            <a:spLocks noGrp="1"/>
          </p:cNvSpPr>
          <p:nvPr>
            <p:ph type="title"/>
          </p:nvPr>
        </p:nvSpPr>
        <p:spPr>
          <a:xfrm>
            <a:off x="381395" y="339048"/>
            <a:ext cx="2496346" cy="1107776"/>
          </a:xfrm>
        </p:spPr>
        <p:txBody>
          <a:bodyPr lIns="91440" rIns="91440" bIns="0" anchor="b">
            <a:normAutofit/>
          </a:bodyPr>
          <a:lstStyle>
            <a:lvl1pPr algn="l">
              <a:defRPr sz="2700">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381395" y="1594062"/>
            <a:ext cx="2496346" cy="2658389"/>
          </a:xfrm>
        </p:spPr>
        <p:txBody>
          <a:bodyPr>
            <a:normAutofit/>
          </a:bodyPr>
          <a:lstStyle>
            <a:lvl1pPr marL="0" indent="0" algn="l">
              <a:buNone/>
              <a:defRPr sz="1350">
                <a:solidFill>
                  <a:schemeClr val="bg2">
                    <a:lumMod val="5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5" name="Picture 4">
            <a:extLst>
              <a:ext uri="{FF2B5EF4-FFF2-40B4-BE49-F238E27FC236}">
                <a16:creationId xmlns:a16="http://schemas.microsoft.com/office/drawing/2014/main" id="{A63BE0E5-ED25-2E44-9859-031A7163A6DF}"/>
              </a:ext>
            </a:extLst>
          </p:cNvPr>
          <p:cNvPicPr>
            <a:picLocks noChangeAspect="1"/>
          </p:cNvPicPr>
          <p:nvPr/>
        </p:nvPicPr>
        <p:blipFill>
          <a:blip r:embed="rId2"/>
          <a:stretch>
            <a:fillRect/>
          </a:stretch>
        </p:blipFill>
        <p:spPr>
          <a:xfrm>
            <a:off x="263523" y="4601801"/>
            <a:ext cx="2038350" cy="361950"/>
          </a:xfrm>
          <a:prstGeom prst="rect">
            <a:avLst/>
          </a:prstGeom>
        </p:spPr>
      </p:pic>
    </p:spTree>
    <p:extLst>
      <p:ext uri="{BB962C8B-B14F-4D97-AF65-F5344CB8AC3E}">
        <p14:creationId xmlns:p14="http://schemas.microsoft.com/office/powerpoint/2010/main" val="1556826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1" y="269544"/>
            <a:ext cx="4079545" cy="871538"/>
          </a:xfrm>
        </p:spPr>
        <p:txBody>
          <a:bodyPr anchor="b"/>
          <a:lstStyle>
            <a:lvl1pPr algn="l">
              <a:defRPr sz="3600" b="0"/>
            </a:lvl1pPr>
          </a:lstStyle>
          <a:p>
            <a:r>
              <a:rPr lang="en-US"/>
              <a:t>Click to edit Master title style</a:t>
            </a:r>
            <a:endParaRPr/>
          </a:p>
        </p:txBody>
      </p:sp>
      <p:sp>
        <p:nvSpPr>
          <p:cNvPr id="4" name="Text Placeholder 3"/>
          <p:cNvSpPr>
            <a:spLocks noGrp="1"/>
          </p:cNvSpPr>
          <p:nvPr>
            <p:ph type="body" sz="half" idx="2"/>
          </p:nvPr>
        </p:nvSpPr>
        <p:spPr>
          <a:xfrm>
            <a:off x="533401" y="1141081"/>
            <a:ext cx="4079545" cy="3061641"/>
          </a:xfrm>
        </p:spPr>
        <p:txBody>
          <a:bodyPr>
            <a:normAutofit/>
          </a:bodyPr>
          <a:lstStyle>
            <a:lvl1pPr marL="0" indent="0" algn="l">
              <a:buNone/>
              <a:defRPr sz="1600"/>
            </a:lvl1pPr>
            <a:lvl2pPr marL="257149" indent="0">
              <a:buNone/>
              <a:defRPr sz="675"/>
            </a:lvl2pPr>
            <a:lvl3pPr marL="514299" indent="0">
              <a:buNone/>
              <a:defRPr sz="563"/>
            </a:lvl3pPr>
            <a:lvl4pPr marL="771449" indent="0">
              <a:buNone/>
              <a:defRPr sz="506"/>
            </a:lvl4pPr>
            <a:lvl5pPr marL="1028599" indent="0">
              <a:buNone/>
              <a:defRPr sz="506"/>
            </a:lvl5pPr>
            <a:lvl6pPr marL="1285748" indent="0">
              <a:buNone/>
              <a:defRPr sz="506"/>
            </a:lvl6pPr>
            <a:lvl7pPr marL="1542898" indent="0">
              <a:buNone/>
              <a:defRPr sz="506"/>
            </a:lvl7pPr>
            <a:lvl8pPr marL="1800048" indent="0">
              <a:buNone/>
              <a:defRPr sz="506"/>
            </a:lvl8pPr>
            <a:lvl9pPr marL="2057197" indent="0">
              <a:buNone/>
              <a:defRPr sz="506"/>
            </a:lvl9pPr>
          </a:lstStyle>
          <a:p>
            <a:pPr lvl="0"/>
            <a:r>
              <a:rPr lang="en-US"/>
              <a:t>Edit Master text styles</a:t>
            </a:r>
          </a:p>
        </p:txBody>
      </p:sp>
      <p:sp>
        <p:nvSpPr>
          <p:cNvPr id="5" name="Date Placeholder 4"/>
          <p:cNvSpPr>
            <a:spLocks noGrp="1"/>
          </p:cNvSpPr>
          <p:nvPr>
            <p:ph type="dt" sz="half" idx="10"/>
          </p:nvPr>
        </p:nvSpPr>
        <p:spPr>
          <a:xfrm>
            <a:off x="5629836" y="4706753"/>
            <a:ext cx="2133600" cy="273844"/>
          </a:xfrm>
          <a:prstGeom prst="rect">
            <a:avLst/>
          </a:prstGeom>
        </p:spPr>
        <p:txBody>
          <a:bodyPr/>
          <a:lstStyle/>
          <a:p>
            <a:fld id="{F4CFEDBB-FF69-D84D-B042-52254BD7C087}" type="datetimeFigureOut">
              <a:rPr lang="en-US" smtClean="0"/>
              <a:pPr/>
              <a:t>9/3/2025</a:t>
            </a:fld>
            <a:endParaRPr lang="en-US" dirty="0"/>
          </a:p>
        </p:txBody>
      </p:sp>
      <p:sp>
        <p:nvSpPr>
          <p:cNvPr id="6" name="Footer Placeholder 5"/>
          <p:cNvSpPr>
            <a:spLocks noGrp="1"/>
          </p:cNvSpPr>
          <p:nvPr>
            <p:ph type="ftr" sz="quarter" idx="11"/>
          </p:nvPr>
        </p:nvSpPr>
        <p:spPr>
          <a:xfrm>
            <a:off x="2120902" y="4706753"/>
            <a:ext cx="2984499"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7897907" y="4706753"/>
            <a:ext cx="990600" cy="273844"/>
          </a:xfrm>
          <a:prstGeom prst="rect">
            <a:avLst/>
          </a:prstGeom>
        </p:spPr>
        <p:txBody>
          <a:bodyPr/>
          <a:lstStyle/>
          <a:p>
            <a:fld id="{86CB4B4D-7CA3-9044-876B-883B54F8677D}" type="slidenum">
              <a:rPr lang="en-US" smtClean="0"/>
              <a:t>‹#›</a:t>
            </a:fld>
            <a:endParaRPr lang="en-US" dirty="0"/>
          </a:p>
        </p:txBody>
      </p:sp>
      <p:sp>
        <p:nvSpPr>
          <p:cNvPr id="8" name="Picture Placeholder 2"/>
          <p:cNvSpPr>
            <a:spLocks noGrp="1"/>
          </p:cNvSpPr>
          <p:nvPr>
            <p:ph type="pic" idx="1"/>
          </p:nvPr>
        </p:nvSpPr>
        <p:spPr>
          <a:xfrm>
            <a:off x="4956587" y="269544"/>
            <a:ext cx="3931920" cy="2003867"/>
          </a:xfrm>
          <a:ln w="3175">
            <a:solidFill>
              <a:srgbClr val="006633"/>
            </a:solidFill>
          </a:ln>
          <a:effectLst>
            <a:outerShdw blurRad="63500" sx="100500" sy="100500" algn="ctr" rotWithShape="0">
              <a:srgbClr val="006633">
                <a:alpha val="50000"/>
              </a:srgbClr>
            </a:outerShdw>
          </a:effectLst>
        </p:spPr>
        <p:txBody>
          <a:bodyPr vert="horz" lIns="91440" tIns="45720" rIns="91440" bIns="45720" rtlCol="0">
            <a:normAutofit/>
          </a:bodyPr>
          <a:lstStyle>
            <a:lvl1pPr marL="0" indent="0" algn="l" defTabSz="514299" rtl="0" eaLnBrk="1" latinLnBrk="0" hangingPunct="1">
              <a:spcBef>
                <a:spcPts val="1125"/>
              </a:spcBef>
              <a:buClr>
                <a:schemeClr val="accent1">
                  <a:lumMod val="60000"/>
                  <a:lumOff val="40000"/>
                </a:schemeClr>
              </a:buClr>
              <a:buSzPct val="110000"/>
              <a:buFont typeface="Wingdings 2" pitchFamily="18" charset="2"/>
              <a:buNone/>
              <a:defRPr sz="1800" kern="1200">
                <a:solidFill>
                  <a:schemeClr val="accent2">
                    <a:lumMod val="50000"/>
                  </a:schemeClr>
                </a:solidFill>
                <a:latin typeface="+mn-lt"/>
                <a:ea typeface="+mn-ea"/>
                <a:cs typeface="+mn-cs"/>
              </a:defRPr>
            </a:lvl1pPr>
            <a:lvl2pPr marL="257149" indent="0">
              <a:buNone/>
              <a:defRPr sz="1575"/>
            </a:lvl2pPr>
            <a:lvl3pPr marL="514299" indent="0">
              <a:buNone/>
              <a:defRPr sz="1350"/>
            </a:lvl3pPr>
            <a:lvl4pPr marL="771449" indent="0">
              <a:buNone/>
              <a:defRPr sz="1125"/>
            </a:lvl4pPr>
            <a:lvl5pPr marL="1028599" indent="0">
              <a:buNone/>
              <a:defRPr sz="1125"/>
            </a:lvl5pPr>
            <a:lvl6pPr marL="1285748" indent="0">
              <a:buNone/>
              <a:defRPr sz="1125"/>
            </a:lvl6pPr>
            <a:lvl7pPr marL="1542898" indent="0">
              <a:buNone/>
              <a:defRPr sz="1125"/>
            </a:lvl7pPr>
            <a:lvl8pPr marL="1800048" indent="0">
              <a:buNone/>
              <a:defRPr sz="1125"/>
            </a:lvl8pPr>
            <a:lvl9pPr marL="2057197" indent="0">
              <a:buNone/>
              <a:defRPr sz="1125"/>
            </a:lvl9pPr>
          </a:lstStyle>
          <a:p>
            <a:r>
              <a:rPr lang="en-US" dirty="0"/>
              <a:t>Click icon to add picture</a:t>
            </a:r>
            <a:endParaRPr dirty="0"/>
          </a:p>
        </p:txBody>
      </p:sp>
      <p:sp>
        <p:nvSpPr>
          <p:cNvPr id="10" name="Picture Placeholder 2">
            <a:extLst>
              <a:ext uri="{FF2B5EF4-FFF2-40B4-BE49-F238E27FC236}">
                <a16:creationId xmlns:a16="http://schemas.microsoft.com/office/drawing/2014/main" id="{51A3C316-CC13-0D46-B9BE-88020229BB62}"/>
              </a:ext>
            </a:extLst>
          </p:cNvPr>
          <p:cNvSpPr>
            <a:spLocks noGrp="1"/>
          </p:cNvSpPr>
          <p:nvPr>
            <p:ph type="pic" idx="14"/>
          </p:nvPr>
        </p:nvSpPr>
        <p:spPr>
          <a:xfrm>
            <a:off x="4956587" y="2352491"/>
            <a:ext cx="1920240" cy="1979184"/>
          </a:xfrm>
          <a:ln w="3175">
            <a:solidFill>
              <a:srgbClr val="006633"/>
            </a:solidFill>
          </a:ln>
          <a:effectLst>
            <a:outerShdw blurRad="63500" sx="100500" sy="100500" algn="ctr" rotWithShape="0">
              <a:srgbClr val="006633">
                <a:alpha val="50000"/>
              </a:srgbClr>
            </a:outerShdw>
          </a:effectLst>
        </p:spPr>
        <p:txBody>
          <a:bodyPr vert="horz" lIns="91440" tIns="45720" rIns="91440" bIns="45720" rtlCol="0">
            <a:normAutofit/>
          </a:bodyPr>
          <a:lstStyle>
            <a:lvl1pPr marL="0" indent="0" algn="l" defTabSz="514299" rtl="0" eaLnBrk="1" latinLnBrk="0" hangingPunct="1">
              <a:spcBef>
                <a:spcPts val="1125"/>
              </a:spcBef>
              <a:buClr>
                <a:schemeClr val="accent1">
                  <a:lumMod val="60000"/>
                  <a:lumOff val="40000"/>
                </a:schemeClr>
              </a:buClr>
              <a:buSzPct val="110000"/>
              <a:buFont typeface="Wingdings 2" pitchFamily="18" charset="2"/>
              <a:buNone/>
              <a:defRPr sz="1800" kern="1200">
                <a:solidFill>
                  <a:schemeClr val="accent2">
                    <a:lumMod val="50000"/>
                  </a:schemeClr>
                </a:solidFill>
                <a:latin typeface="+mn-lt"/>
                <a:ea typeface="+mn-ea"/>
                <a:cs typeface="+mn-cs"/>
              </a:defRPr>
            </a:lvl1pPr>
            <a:lvl2pPr marL="257149" indent="0">
              <a:buNone/>
              <a:defRPr sz="1575"/>
            </a:lvl2pPr>
            <a:lvl3pPr marL="514299" indent="0">
              <a:buNone/>
              <a:defRPr sz="1350"/>
            </a:lvl3pPr>
            <a:lvl4pPr marL="771449" indent="0">
              <a:buNone/>
              <a:defRPr sz="1125"/>
            </a:lvl4pPr>
            <a:lvl5pPr marL="1028599" indent="0">
              <a:buNone/>
              <a:defRPr sz="1125"/>
            </a:lvl5pPr>
            <a:lvl6pPr marL="1285748" indent="0">
              <a:buNone/>
              <a:defRPr sz="1125"/>
            </a:lvl6pPr>
            <a:lvl7pPr marL="1542898" indent="0">
              <a:buNone/>
              <a:defRPr sz="1125"/>
            </a:lvl7pPr>
            <a:lvl8pPr marL="1800048" indent="0">
              <a:buNone/>
              <a:defRPr sz="1125"/>
            </a:lvl8pPr>
            <a:lvl9pPr marL="2057197" indent="0">
              <a:buNone/>
              <a:defRPr sz="1125"/>
            </a:lvl9pPr>
          </a:lstStyle>
          <a:p>
            <a:r>
              <a:rPr lang="en-US" dirty="0"/>
              <a:t>Click icon to add picture</a:t>
            </a:r>
            <a:endParaRPr dirty="0"/>
          </a:p>
        </p:txBody>
      </p:sp>
      <p:sp>
        <p:nvSpPr>
          <p:cNvPr id="12" name="Picture Placeholder 2">
            <a:extLst>
              <a:ext uri="{FF2B5EF4-FFF2-40B4-BE49-F238E27FC236}">
                <a16:creationId xmlns:a16="http://schemas.microsoft.com/office/drawing/2014/main" id="{743A7B48-6579-874C-A596-D5732C43D19A}"/>
              </a:ext>
            </a:extLst>
          </p:cNvPr>
          <p:cNvSpPr>
            <a:spLocks noGrp="1"/>
          </p:cNvSpPr>
          <p:nvPr>
            <p:ph type="pic" idx="15"/>
          </p:nvPr>
        </p:nvSpPr>
        <p:spPr>
          <a:xfrm>
            <a:off x="6968267" y="2352491"/>
            <a:ext cx="1920240" cy="1979184"/>
          </a:xfrm>
          <a:ln w="3175">
            <a:solidFill>
              <a:srgbClr val="006633"/>
            </a:solidFill>
          </a:ln>
          <a:effectLst>
            <a:outerShdw blurRad="63500" sx="100500" sy="100500" algn="ctr" rotWithShape="0">
              <a:srgbClr val="006633">
                <a:alpha val="50000"/>
              </a:srgbClr>
            </a:outerShdw>
          </a:effectLst>
        </p:spPr>
        <p:txBody>
          <a:bodyPr vert="horz" lIns="91440" tIns="45720" rIns="91440" bIns="45720" rtlCol="0">
            <a:normAutofit/>
          </a:bodyPr>
          <a:lstStyle>
            <a:lvl1pPr marL="0" indent="0" algn="l" defTabSz="514299" rtl="0" eaLnBrk="1" latinLnBrk="0" hangingPunct="1">
              <a:spcBef>
                <a:spcPts val="1125"/>
              </a:spcBef>
              <a:buClr>
                <a:schemeClr val="accent1">
                  <a:lumMod val="60000"/>
                  <a:lumOff val="40000"/>
                </a:schemeClr>
              </a:buClr>
              <a:buSzPct val="110000"/>
              <a:buFont typeface="Wingdings 2" pitchFamily="18" charset="2"/>
              <a:buNone/>
              <a:defRPr sz="1800" kern="1200">
                <a:solidFill>
                  <a:schemeClr val="accent2">
                    <a:lumMod val="50000"/>
                  </a:schemeClr>
                </a:solidFill>
                <a:latin typeface="+mn-lt"/>
                <a:ea typeface="+mn-ea"/>
                <a:cs typeface="+mn-cs"/>
              </a:defRPr>
            </a:lvl1pPr>
            <a:lvl2pPr marL="257149" indent="0">
              <a:buNone/>
              <a:defRPr sz="1575"/>
            </a:lvl2pPr>
            <a:lvl3pPr marL="514299" indent="0">
              <a:buNone/>
              <a:defRPr sz="1350"/>
            </a:lvl3pPr>
            <a:lvl4pPr marL="771449" indent="0">
              <a:buNone/>
              <a:defRPr sz="1125"/>
            </a:lvl4pPr>
            <a:lvl5pPr marL="1028599" indent="0">
              <a:buNone/>
              <a:defRPr sz="1125"/>
            </a:lvl5pPr>
            <a:lvl6pPr marL="1285748" indent="0">
              <a:buNone/>
              <a:defRPr sz="1125"/>
            </a:lvl6pPr>
            <a:lvl7pPr marL="1542898" indent="0">
              <a:buNone/>
              <a:defRPr sz="1125"/>
            </a:lvl7pPr>
            <a:lvl8pPr marL="1800048" indent="0">
              <a:buNone/>
              <a:defRPr sz="1125"/>
            </a:lvl8pPr>
            <a:lvl9pPr marL="2057197" indent="0">
              <a:buNone/>
              <a:defRPr sz="1125"/>
            </a:lvl9pPr>
          </a:lstStyle>
          <a:p>
            <a:r>
              <a:rPr lang="en-US" dirty="0"/>
              <a:t>Click icon to add picture</a:t>
            </a:r>
            <a:endParaRPr dirty="0"/>
          </a:p>
        </p:txBody>
      </p:sp>
    </p:spTree>
    <p:extLst>
      <p:ext uri="{BB962C8B-B14F-4D97-AF65-F5344CB8AC3E}">
        <p14:creationId xmlns:p14="http://schemas.microsoft.com/office/powerpoint/2010/main" val="2739047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1" y="269544"/>
            <a:ext cx="4079545" cy="871538"/>
          </a:xfrm>
        </p:spPr>
        <p:txBody>
          <a:bodyPr anchor="b"/>
          <a:lstStyle>
            <a:lvl1pPr algn="l">
              <a:defRPr sz="3600" b="0"/>
            </a:lvl1pPr>
          </a:lstStyle>
          <a:p>
            <a:r>
              <a:rPr lang="en-US"/>
              <a:t>Click to edit Master title style</a:t>
            </a:r>
            <a:endParaRPr/>
          </a:p>
        </p:txBody>
      </p:sp>
      <p:sp>
        <p:nvSpPr>
          <p:cNvPr id="4" name="Text Placeholder 3"/>
          <p:cNvSpPr>
            <a:spLocks noGrp="1"/>
          </p:cNvSpPr>
          <p:nvPr>
            <p:ph type="body" sz="half" idx="2"/>
          </p:nvPr>
        </p:nvSpPr>
        <p:spPr>
          <a:xfrm>
            <a:off x="533401" y="1141081"/>
            <a:ext cx="4079545" cy="3032333"/>
          </a:xfrm>
        </p:spPr>
        <p:txBody>
          <a:bodyPr>
            <a:normAutofit/>
          </a:bodyPr>
          <a:lstStyle>
            <a:lvl1pPr marL="0" indent="0" algn="l">
              <a:buNone/>
              <a:defRPr sz="1600"/>
            </a:lvl1pPr>
            <a:lvl2pPr marL="257149" indent="0">
              <a:buNone/>
              <a:defRPr sz="675"/>
            </a:lvl2pPr>
            <a:lvl3pPr marL="514299" indent="0">
              <a:buNone/>
              <a:defRPr sz="563"/>
            </a:lvl3pPr>
            <a:lvl4pPr marL="771449" indent="0">
              <a:buNone/>
              <a:defRPr sz="506"/>
            </a:lvl4pPr>
            <a:lvl5pPr marL="1028599" indent="0">
              <a:buNone/>
              <a:defRPr sz="506"/>
            </a:lvl5pPr>
            <a:lvl6pPr marL="1285748" indent="0">
              <a:buNone/>
              <a:defRPr sz="506"/>
            </a:lvl6pPr>
            <a:lvl7pPr marL="1542898" indent="0">
              <a:buNone/>
              <a:defRPr sz="506"/>
            </a:lvl7pPr>
            <a:lvl8pPr marL="1800048" indent="0">
              <a:buNone/>
              <a:defRPr sz="506"/>
            </a:lvl8pPr>
            <a:lvl9pPr marL="2057197" indent="0">
              <a:buNone/>
              <a:defRPr sz="506"/>
            </a:lvl9pPr>
          </a:lstStyle>
          <a:p>
            <a:pPr lvl="0"/>
            <a:r>
              <a:rPr lang="en-US"/>
              <a:t>Edit Master text styles</a:t>
            </a:r>
          </a:p>
        </p:txBody>
      </p:sp>
      <p:sp>
        <p:nvSpPr>
          <p:cNvPr id="5" name="Date Placeholder 4"/>
          <p:cNvSpPr>
            <a:spLocks noGrp="1"/>
          </p:cNvSpPr>
          <p:nvPr>
            <p:ph type="dt" sz="half" idx="10"/>
          </p:nvPr>
        </p:nvSpPr>
        <p:spPr>
          <a:xfrm>
            <a:off x="5629836" y="4706753"/>
            <a:ext cx="2133600" cy="273844"/>
          </a:xfrm>
          <a:prstGeom prst="rect">
            <a:avLst/>
          </a:prstGeom>
        </p:spPr>
        <p:txBody>
          <a:bodyPr/>
          <a:lstStyle/>
          <a:p>
            <a:fld id="{F4CFEDBB-FF69-D84D-B042-52254BD7C087}" type="datetimeFigureOut">
              <a:rPr lang="en-US" smtClean="0"/>
              <a:pPr/>
              <a:t>9/3/2025</a:t>
            </a:fld>
            <a:endParaRPr lang="en-US" dirty="0"/>
          </a:p>
        </p:txBody>
      </p:sp>
      <p:sp>
        <p:nvSpPr>
          <p:cNvPr id="6" name="Footer Placeholder 5"/>
          <p:cNvSpPr>
            <a:spLocks noGrp="1"/>
          </p:cNvSpPr>
          <p:nvPr>
            <p:ph type="ftr" sz="quarter" idx="11"/>
          </p:nvPr>
        </p:nvSpPr>
        <p:spPr>
          <a:xfrm>
            <a:off x="2120902" y="4706753"/>
            <a:ext cx="2984499"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7897907" y="4706753"/>
            <a:ext cx="990600" cy="273844"/>
          </a:xfrm>
          <a:prstGeom prst="rect">
            <a:avLst/>
          </a:prstGeom>
        </p:spPr>
        <p:txBody>
          <a:bodyPr/>
          <a:lstStyle/>
          <a:p>
            <a:fld id="{86CB4B4D-7CA3-9044-876B-883B54F8677D}" type="slidenum">
              <a:rPr lang="en-US" smtClean="0"/>
              <a:t>‹#›</a:t>
            </a:fld>
            <a:endParaRPr lang="en-US" dirty="0"/>
          </a:p>
        </p:txBody>
      </p:sp>
      <p:sp>
        <p:nvSpPr>
          <p:cNvPr id="12" name="Picture Placeholder 2">
            <a:extLst>
              <a:ext uri="{FF2B5EF4-FFF2-40B4-BE49-F238E27FC236}">
                <a16:creationId xmlns:a16="http://schemas.microsoft.com/office/drawing/2014/main" id="{7D7275BE-5C79-AA41-AC70-2B0CD978E6F8}"/>
              </a:ext>
            </a:extLst>
          </p:cNvPr>
          <p:cNvSpPr>
            <a:spLocks noGrp="1"/>
          </p:cNvSpPr>
          <p:nvPr>
            <p:ph type="pic" idx="16"/>
          </p:nvPr>
        </p:nvSpPr>
        <p:spPr>
          <a:xfrm>
            <a:off x="4956587" y="269544"/>
            <a:ext cx="1920240" cy="1985141"/>
          </a:xfrm>
          <a:ln w="3175">
            <a:solidFill>
              <a:srgbClr val="006633"/>
            </a:solidFill>
          </a:ln>
          <a:effectLst>
            <a:outerShdw blurRad="63500" sx="100500" sy="100500" algn="ctr" rotWithShape="0">
              <a:srgbClr val="006633">
                <a:alpha val="50000"/>
              </a:srgbClr>
            </a:outerShdw>
          </a:effectLst>
        </p:spPr>
        <p:txBody>
          <a:bodyPr vert="horz" lIns="91440" tIns="45720" rIns="91440" bIns="45720" rtlCol="0">
            <a:normAutofit/>
          </a:bodyPr>
          <a:lstStyle>
            <a:lvl1pPr marL="0" indent="0" algn="l" defTabSz="514299" rtl="0" eaLnBrk="1" latinLnBrk="0" hangingPunct="1">
              <a:spcBef>
                <a:spcPts val="1125"/>
              </a:spcBef>
              <a:buClr>
                <a:schemeClr val="accent1">
                  <a:lumMod val="60000"/>
                  <a:lumOff val="40000"/>
                </a:schemeClr>
              </a:buClr>
              <a:buSzPct val="110000"/>
              <a:buFont typeface="Wingdings 2" pitchFamily="18" charset="2"/>
              <a:buNone/>
              <a:defRPr sz="1800" kern="1200">
                <a:solidFill>
                  <a:schemeClr val="accent2">
                    <a:lumMod val="50000"/>
                  </a:schemeClr>
                </a:solidFill>
                <a:latin typeface="+mn-lt"/>
                <a:ea typeface="+mn-ea"/>
                <a:cs typeface="+mn-cs"/>
              </a:defRPr>
            </a:lvl1pPr>
            <a:lvl2pPr marL="257149" indent="0">
              <a:buNone/>
              <a:defRPr sz="1575"/>
            </a:lvl2pPr>
            <a:lvl3pPr marL="514299" indent="0">
              <a:buNone/>
              <a:defRPr sz="1350"/>
            </a:lvl3pPr>
            <a:lvl4pPr marL="771449" indent="0">
              <a:buNone/>
              <a:defRPr sz="1125"/>
            </a:lvl4pPr>
            <a:lvl5pPr marL="1028599" indent="0">
              <a:buNone/>
              <a:defRPr sz="1125"/>
            </a:lvl5pPr>
            <a:lvl6pPr marL="1285748" indent="0">
              <a:buNone/>
              <a:defRPr sz="1125"/>
            </a:lvl6pPr>
            <a:lvl7pPr marL="1542898" indent="0">
              <a:buNone/>
              <a:defRPr sz="1125"/>
            </a:lvl7pPr>
            <a:lvl8pPr marL="1800048" indent="0">
              <a:buNone/>
              <a:defRPr sz="1125"/>
            </a:lvl8pPr>
            <a:lvl9pPr marL="2057197" indent="0">
              <a:buNone/>
              <a:defRPr sz="1125"/>
            </a:lvl9pPr>
          </a:lstStyle>
          <a:p>
            <a:r>
              <a:rPr lang="en-US" dirty="0"/>
              <a:t>Click icon to add picture</a:t>
            </a:r>
            <a:endParaRPr dirty="0"/>
          </a:p>
        </p:txBody>
      </p:sp>
      <p:sp>
        <p:nvSpPr>
          <p:cNvPr id="13" name="Picture Placeholder 2">
            <a:extLst>
              <a:ext uri="{FF2B5EF4-FFF2-40B4-BE49-F238E27FC236}">
                <a16:creationId xmlns:a16="http://schemas.microsoft.com/office/drawing/2014/main" id="{A3585A77-710B-5645-A122-7FEA6594A4D4}"/>
              </a:ext>
            </a:extLst>
          </p:cNvPr>
          <p:cNvSpPr>
            <a:spLocks noGrp="1"/>
          </p:cNvSpPr>
          <p:nvPr>
            <p:ph type="pic" idx="17"/>
          </p:nvPr>
        </p:nvSpPr>
        <p:spPr>
          <a:xfrm>
            <a:off x="6968267" y="269544"/>
            <a:ext cx="1920240" cy="1981410"/>
          </a:xfrm>
          <a:ln w="3175">
            <a:solidFill>
              <a:srgbClr val="006633"/>
            </a:solidFill>
          </a:ln>
          <a:effectLst>
            <a:outerShdw blurRad="63500" sx="100500" sy="100500" algn="ctr" rotWithShape="0">
              <a:srgbClr val="006633">
                <a:alpha val="50000"/>
              </a:srgbClr>
            </a:outerShdw>
          </a:effectLst>
        </p:spPr>
        <p:txBody>
          <a:bodyPr vert="horz" lIns="91440" tIns="45720" rIns="91440" bIns="45720" rtlCol="0">
            <a:normAutofit/>
          </a:bodyPr>
          <a:lstStyle>
            <a:lvl1pPr marL="0" indent="0" algn="l" defTabSz="514299" rtl="0" eaLnBrk="1" latinLnBrk="0" hangingPunct="1">
              <a:spcBef>
                <a:spcPts val="1125"/>
              </a:spcBef>
              <a:buClr>
                <a:schemeClr val="accent1">
                  <a:lumMod val="60000"/>
                  <a:lumOff val="40000"/>
                </a:schemeClr>
              </a:buClr>
              <a:buSzPct val="110000"/>
              <a:buFont typeface="Wingdings 2" pitchFamily="18" charset="2"/>
              <a:buNone/>
              <a:defRPr sz="1800" kern="1200">
                <a:solidFill>
                  <a:schemeClr val="accent2">
                    <a:lumMod val="50000"/>
                  </a:schemeClr>
                </a:solidFill>
                <a:latin typeface="+mn-lt"/>
                <a:ea typeface="+mn-ea"/>
                <a:cs typeface="+mn-cs"/>
              </a:defRPr>
            </a:lvl1pPr>
            <a:lvl2pPr marL="257149" indent="0">
              <a:buNone/>
              <a:defRPr sz="1575"/>
            </a:lvl2pPr>
            <a:lvl3pPr marL="514299" indent="0">
              <a:buNone/>
              <a:defRPr sz="1350"/>
            </a:lvl3pPr>
            <a:lvl4pPr marL="771449" indent="0">
              <a:buNone/>
              <a:defRPr sz="1125"/>
            </a:lvl4pPr>
            <a:lvl5pPr marL="1028599" indent="0">
              <a:buNone/>
              <a:defRPr sz="1125"/>
            </a:lvl5pPr>
            <a:lvl6pPr marL="1285748" indent="0">
              <a:buNone/>
              <a:defRPr sz="1125"/>
            </a:lvl6pPr>
            <a:lvl7pPr marL="1542898" indent="0">
              <a:buNone/>
              <a:defRPr sz="1125"/>
            </a:lvl7pPr>
            <a:lvl8pPr marL="1800048" indent="0">
              <a:buNone/>
              <a:defRPr sz="1125"/>
            </a:lvl8pPr>
            <a:lvl9pPr marL="2057197" indent="0">
              <a:buNone/>
              <a:defRPr sz="1125"/>
            </a:lvl9pPr>
          </a:lstStyle>
          <a:p>
            <a:r>
              <a:rPr lang="en-US" dirty="0"/>
              <a:t>Click icon to add picture</a:t>
            </a:r>
            <a:endParaRPr dirty="0"/>
          </a:p>
        </p:txBody>
      </p:sp>
      <p:sp>
        <p:nvSpPr>
          <p:cNvPr id="14" name="Picture Placeholder 2">
            <a:extLst>
              <a:ext uri="{FF2B5EF4-FFF2-40B4-BE49-F238E27FC236}">
                <a16:creationId xmlns:a16="http://schemas.microsoft.com/office/drawing/2014/main" id="{1B0DF75A-B7DF-AF41-A972-E44B9A6527E0}"/>
              </a:ext>
            </a:extLst>
          </p:cNvPr>
          <p:cNvSpPr>
            <a:spLocks noGrp="1"/>
          </p:cNvSpPr>
          <p:nvPr>
            <p:ph type="pic" idx="18"/>
          </p:nvPr>
        </p:nvSpPr>
        <p:spPr>
          <a:xfrm>
            <a:off x="4956587" y="2340808"/>
            <a:ext cx="1920240" cy="1943978"/>
          </a:xfrm>
          <a:ln w="3175">
            <a:solidFill>
              <a:srgbClr val="006633"/>
            </a:solidFill>
          </a:ln>
          <a:effectLst>
            <a:outerShdw blurRad="63500" sx="100500" sy="100500" algn="ctr" rotWithShape="0">
              <a:srgbClr val="006633">
                <a:alpha val="50000"/>
              </a:srgbClr>
            </a:outerShdw>
          </a:effectLst>
        </p:spPr>
        <p:txBody>
          <a:bodyPr vert="horz" lIns="91440" tIns="45720" rIns="91440" bIns="45720" rtlCol="0">
            <a:normAutofit/>
          </a:bodyPr>
          <a:lstStyle>
            <a:lvl1pPr marL="0" indent="0" algn="l" defTabSz="514299" rtl="0" eaLnBrk="1" latinLnBrk="0" hangingPunct="1">
              <a:spcBef>
                <a:spcPts val="1125"/>
              </a:spcBef>
              <a:buClr>
                <a:schemeClr val="accent1">
                  <a:lumMod val="60000"/>
                  <a:lumOff val="40000"/>
                </a:schemeClr>
              </a:buClr>
              <a:buSzPct val="110000"/>
              <a:buFont typeface="Wingdings 2" pitchFamily="18" charset="2"/>
              <a:buNone/>
              <a:defRPr sz="1800" kern="1200">
                <a:solidFill>
                  <a:schemeClr val="accent2">
                    <a:lumMod val="50000"/>
                  </a:schemeClr>
                </a:solidFill>
                <a:latin typeface="+mn-lt"/>
                <a:ea typeface="+mn-ea"/>
                <a:cs typeface="+mn-cs"/>
              </a:defRPr>
            </a:lvl1pPr>
            <a:lvl2pPr marL="257149" indent="0">
              <a:buNone/>
              <a:defRPr sz="1575"/>
            </a:lvl2pPr>
            <a:lvl3pPr marL="514299" indent="0">
              <a:buNone/>
              <a:defRPr sz="1350"/>
            </a:lvl3pPr>
            <a:lvl4pPr marL="771449" indent="0">
              <a:buNone/>
              <a:defRPr sz="1125"/>
            </a:lvl4pPr>
            <a:lvl5pPr marL="1028599" indent="0">
              <a:buNone/>
              <a:defRPr sz="1125"/>
            </a:lvl5pPr>
            <a:lvl6pPr marL="1285748" indent="0">
              <a:buNone/>
              <a:defRPr sz="1125"/>
            </a:lvl6pPr>
            <a:lvl7pPr marL="1542898" indent="0">
              <a:buNone/>
              <a:defRPr sz="1125"/>
            </a:lvl7pPr>
            <a:lvl8pPr marL="1800048" indent="0">
              <a:buNone/>
              <a:defRPr sz="1125"/>
            </a:lvl8pPr>
            <a:lvl9pPr marL="2057197" indent="0">
              <a:buNone/>
              <a:defRPr sz="1125"/>
            </a:lvl9pPr>
          </a:lstStyle>
          <a:p>
            <a:r>
              <a:rPr lang="en-US" dirty="0"/>
              <a:t>Click icon to add picture</a:t>
            </a:r>
            <a:endParaRPr dirty="0"/>
          </a:p>
        </p:txBody>
      </p:sp>
      <p:sp>
        <p:nvSpPr>
          <p:cNvPr id="15" name="Picture Placeholder 2">
            <a:extLst>
              <a:ext uri="{FF2B5EF4-FFF2-40B4-BE49-F238E27FC236}">
                <a16:creationId xmlns:a16="http://schemas.microsoft.com/office/drawing/2014/main" id="{E333898E-E6DB-8343-89F8-2052F1760B3A}"/>
              </a:ext>
            </a:extLst>
          </p:cNvPr>
          <p:cNvSpPr>
            <a:spLocks noGrp="1"/>
          </p:cNvSpPr>
          <p:nvPr>
            <p:ph type="pic" idx="19"/>
          </p:nvPr>
        </p:nvSpPr>
        <p:spPr>
          <a:xfrm>
            <a:off x="6968267" y="2340808"/>
            <a:ext cx="1920240" cy="1943978"/>
          </a:xfrm>
          <a:ln w="3175">
            <a:solidFill>
              <a:srgbClr val="006633"/>
            </a:solidFill>
          </a:ln>
          <a:effectLst>
            <a:outerShdw blurRad="63500" sx="100500" sy="100500" algn="ctr" rotWithShape="0">
              <a:srgbClr val="006633">
                <a:alpha val="50000"/>
              </a:srgbClr>
            </a:outerShdw>
          </a:effectLst>
        </p:spPr>
        <p:txBody>
          <a:bodyPr vert="horz" lIns="91440" tIns="45720" rIns="91440" bIns="45720" rtlCol="0">
            <a:normAutofit/>
          </a:bodyPr>
          <a:lstStyle>
            <a:lvl1pPr marL="0" indent="0" algn="l" defTabSz="514299" rtl="0" eaLnBrk="1" latinLnBrk="0" hangingPunct="1">
              <a:spcBef>
                <a:spcPts val="1125"/>
              </a:spcBef>
              <a:buClr>
                <a:schemeClr val="accent1">
                  <a:lumMod val="60000"/>
                  <a:lumOff val="40000"/>
                </a:schemeClr>
              </a:buClr>
              <a:buSzPct val="110000"/>
              <a:buFont typeface="Wingdings 2" pitchFamily="18" charset="2"/>
              <a:buNone/>
              <a:defRPr sz="1800" kern="1200">
                <a:solidFill>
                  <a:schemeClr val="accent2">
                    <a:lumMod val="50000"/>
                  </a:schemeClr>
                </a:solidFill>
                <a:latin typeface="+mn-lt"/>
                <a:ea typeface="+mn-ea"/>
                <a:cs typeface="+mn-cs"/>
              </a:defRPr>
            </a:lvl1pPr>
            <a:lvl2pPr marL="257149" indent="0">
              <a:buNone/>
              <a:defRPr sz="1575"/>
            </a:lvl2pPr>
            <a:lvl3pPr marL="514299" indent="0">
              <a:buNone/>
              <a:defRPr sz="1350"/>
            </a:lvl3pPr>
            <a:lvl4pPr marL="771449" indent="0">
              <a:buNone/>
              <a:defRPr sz="1125"/>
            </a:lvl4pPr>
            <a:lvl5pPr marL="1028599" indent="0">
              <a:buNone/>
              <a:defRPr sz="1125"/>
            </a:lvl5pPr>
            <a:lvl6pPr marL="1285748" indent="0">
              <a:buNone/>
              <a:defRPr sz="1125"/>
            </a:lvl6pPr>
            <a:lvl7pPr marL="1542898" indent="0">
              <a:buNone/>
              <a:defRPr sz="1125"/>
            </a:lvl7pPr>
            <a:lvl8pPr marL="1800048" indent="0">
              <a:buNone/>
              <a:defRPr sz="1125"/>
            </a:lvl8pPr>
            <a:lvl9pPr marL="2057197" indent="0">
              <a:buNone/>
              <a:defRPr sz="1125"/>
            </a:lvl9pPr>
          </a:lstStyle>
          <a:p>
            <a:r>
              <a:rPr lang="en-US" dirty="0"/>
              <a:t>Click icon to add picture</a:t>
            </a:r>
            <a:endParaRPr dirty="0"/>
          </a:p>
        </p:txBody>
      </p:sp>
    </p:spTree>
    <p:extLst>
      <p:ext uri="{BB962C8B-B14F-4D97-AF65-F5344CB8AC3E}">
        <p14:creationId xmlns:p14="http://schemas.microsoft.com/office/powerpoint/2010/main" val="849604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294086" y="3571"/>
            <a:ext cx="9438086" cy="5139929"/>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p:cNvSpPr>
            <a:spLocks noGrp="1"/>
          </p:cNvSpPr>
          <p:nvPr>
            <p:ph type="title"/>
          </p:nvPr>
        </p:nvSpPr>
        <p:spPr>
          <a:xfrm>
            <a:off x="666474" y="1762444"/>
            <a:ext cx="2624234" cy="1842332"/>
          </a:xfrm>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3838836" y="602389"/>
            <a:ext cx="4711405" cy="3936467"/>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603504" y="4670298"/>
            <a:ext cx="6205681" cy="240030"/>
          </a:xfrm>
        </p:spPr>
        <p:txBody>
          <a:bodyPr/>
          <a:lstStyle/>
          <a:p>
            <a:endParaRPr lang="en-US" dirty="0"/>
          </a:p>
        </p:txBody>
      </p:sp>
      <p:pic>
        <p:nvPicPr>
          <p:cNvPr id="7" name="Picture 6">
            <a:extLst>
              <a:ext uri="{FF2B5EF4-FFF2-40B4-BE49-F238E27FC236}">
                <a16:creationId xmlns:a16="http://schemas.microsoft.com/office/drawing/2014/main" id="{EA158A09-D5F6-9F40-8D8E-36C45F373D81}"/>
              </a:ext>
            </a:extLst>
          </p:cNvPr>
          <p:cNvPicPr>
            <a:picLocks noChangeAspect="1"/>
          </p:cNvPicPr>
          <p:nvPr/>
        </p:nvPicPr>
        <p:blipFill>
          <a:blip r:embed="rId2"/>
          <a:stretch>
            <a:fillRect/>
          </a:stretch>
        </p:blipFill>
        <p:spPr>
          <a:xfrm>
            <a:off x="6914513" y="4596263"/>
            <a:ext cx="2038350" cy="361950"/>
          </a:xfrm>
          <a:prstGeom prst="rect">
            <a:avLst/>
          </a:prstGeom>
        </p:spPr>
      </p:pic>
    </p:spTree>
    <p:extLst>
      <p:ext uri="{BB962C8B-B14F-4D97-AF65-F5344CB8AC3E}">
        <p14:creationId xmlns:p14="http://schemas.microsoft.com/office/powerpoint/2010/main" val="1148318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grpSp>
        <p:nvGrpSpPr>
          <p:cNvPr id="80" name="Group 79"/>
          <p:cNvGrpSpPr/>
          <p:nvPr/>
        </p:nvGrpSpPr>
        <p:grpSpPr>
          <a:xfrm flipH="1">
            <a:off x="0" y="1786"/>
            <a:ext cx="9438086" cy="5139929"/>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7" name="Picture 6">
            <a:extLst>
              <a:ext uri="{FF2B5EF4-FFF2-40B4-BE49-F238E27FC236}">
                <a16:creationId xmlns:a16="http://schemas.microsoft.com/office/drawing/2014/main" id="{6AE34A35-C0E2-7C4D-B059-C92D9DB20F6B}"/>
              </a:ext>
            </a:extLst>
          </p:cNvPr>
          <p:cNvPicPr>
            <a:picLocks noChangeAspect="1"/>
          </p:cNvPicPr>
          <p:nvPr/>
        </p:nvPicPr>
        <p:blipFill>
          <a:blip r:embed="rId2"/>
          <a:stretch>
            <a:fillRect/>
          </a:stretch>
        </p:blipFill>
        <p:spPr>
          <a:xfrm>
            <a:off x="6914999" y="4595039"/>
            <a:ext cx="2038350" cy="361950"/>
          </a:xfrm>
          <a:prstGeom prst="rect">
            <a:avLst/>
          </a:prstGeom>
        </p:spPr>
      </p:pic>
      <p:sp>
        <p:nvSpPr>
          <p:cNvPr id="5" name="Footer Placeholder 4"/>
          <p:cNvSpPr>
            <a:spLocks noGrp="1"/>
          </p:cNvSpPr>
          <p:nvPr>
            <p:ph type="ftr" sz="quarter" idx="11"/>
          </p:nvPr>
        </p:nvSpPr>
        <p:spPr>
          <a:xfrm>
            <a:off x="603504" y="4670298"/>
            <a:ext cx="6156866" cy="240030"/>
          </a:xfrm>
        </p:spPr>
        <p:txBody>
          <a:bodyPr/>
          <a:lstStyle/>
          <a:p>
            <a:r>
              <a:rPr lang="en-US" dirty="0"/>
              <a:t>Footer</a:t>
            </a:r>
          </a:p>
        </p:txBody>
      </p:sp>
      <p:sp>
        <p:nvSpPr>
          <p:cNvPr id="2" name="Title 1">
            <a:extLst>
              <a:ext uri="{FF2B5EF4-FFF2-40B4-BE49-F238E27FC236}">
                <a16:creationId xmlns:a16="http://schemas.microsoft.com/office/drawing/2014/main" id="{D1FE8210-8C19-A94E-9FCB-F319B1832A00}"/>
              </a:ext>
            </a:extLst>
          </p:cNvPr>
          <p:cNvSpPr>
            <a:spLocks noGrp="1"/>
          </p:cNvSpPr>
          <p:nvPr>
            <p:ph type="title"/>
          </p:nvPr>
        </p:nvSpPr>
        <p:spPr>
          <a:xfrm>
            <a:off x="668371" y="349598"/>
            <a:ext cx="7957708" cy="541436"/>
          </a:xfrm>
        </p:spPr>
        <p:txBody>
          <a:bodyPr/>
          <a:lstStyle/>
          <a:p>
            <a:r>
              <a:rPr lang="en-US"/>
              <a:t>Click to edit Master title style</a:t>
            </a:r>
          </a:p>
        </p:txBody>
      </p:sp>
      <p:sp>
        <p:nvSpPr>
          <p:cNvPr id="8" name="Content Placeholder 7">
            <a:extLst>
              <a:ext uri="{FF2B5EF4-FFF2-40B4-BE49-F238E27FC236}">
                <a16:creationId xmlns:a16="http://schemas.microsoft.com/office/drawing/2014/main" id="{E9AD5963-62FA-134F-82FA-1F648004FEB1}"/>
              </a:ext>
            </a:extLst>
          </p:cNvPr>
          <p:cNvSpPr>
            <a:spLocks noGrp="1"/>
          </p:cNvSpPr>
          <p:nvPr>
            <p:ph sz="quarter" idx="12"/>
          </p:nvPr>
        </p:nvSpPr>
        <p:spPr>
          <a:xfrm>
            <a:off x="666750" y="1116807"/>
            <a:ext cx="7959329" cy="3021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5089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grpSp>
        <p:nvGrpSpPr>
          <p:cNvPr id="37" name="Group 36"/>
          <p:cNvGrpSpPr/>
          <p:nvPr/>
        </p:nvGrpSpPr>
        <p:grpSpPr>
          <a:xfrm>
            <a:off x="-313135" y="0"/>
            <a:ext cx="9438086" cy="5139929"/>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p:cNvSpPr>
            <a:spLocks noGrp="1"/>
          </p:cNvSpPr>
          <p:nvPr>
            <p:ph type="title"/>
          </p:nvPr>
        </p:nvSpPr>
        <p:spPr>
          <a:xfrm>
            <a:off x="666750" y="316309"/>
            <a:ext cx="7876102" cy="521002"/>
          </a:xfrm>
        </p:spPr>
        <p:txBody>
          <a:bodyPr lIns="91440" tIns="91440" rIns="91440" bIns="91440"/>
          <a:lstStyle>
            <a:lvl1pPr>
              <a:defRPr>
                <a:solidFill>
                  <a:schemeClr val="tx2"/>
                </a:solidFill>
              </a:defRPr>
            </a:lvl1pPr>
          </a:lstStyle>
          <a:p>
            <a:r>
              <a:rPr lang="en-US"/>
              <a:t>Click to edit Master title style</a:t>
            </a:r>
          </a:p>
        </p:txBody>
      </p:sp>
      <p:sp>
        <p:nvSpPr>
          <p:cNvPr id="3" name="Content Placeholder 2"/>
          <p:cNvSpPr>
            <a:spLocks noGrp="1"/>
          </p:cNvSpPr>
          <p:nvPr>
            <p:ph sz="half" idx="1"/>
          </p:nvPr>
        </p:nvSpPr>
        <p:spPr>
          <a:xfrm>
            <a:off x="666749" y="1017748"/>
            <a:ext cx="3886110" cy="31657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55" y="1017748"/>
            <a:ext cx="3887617" cy="31670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603504" y="4670298"/>
            <a:ext cx="6053282" cy="240030"/>
          </a:xfrm>
        </p:spPr>
        <p:txBody>
          <a:bodyPr/>
          <a:lstStyle/>
          <a:p>
            <a:endParaRPr lang="en-US" dirty="0"/>
          </a:p>
        </p:txBody>
      </p:sp>
      <p:pic>
        <p:nvPicPr>
          <p:cNvPr id="8" name="Picture 7">
            <a:extLst>
              <a:ext uri="{FF2B5EF4-FFF2-40B4-BE49-F238E27FC236}">
                <a16:creationId xmlns:a16="http://schemas.microsoft.com/office/drawing/2014/main" id="{A8293AB9-8367-1D44-B75D-51DA0052C6F0}"/>
              </a:ext>
            </a:extLst>
          </p:cNvPr>
          <p:cNvPicPr>
            <a:picLocks noChangeAspect="1"/>
          </p:cNvPicPr>
          <p:nvPr/>
        </p:nvPicPr>
        <p:blipFill>
          <a:blip r:embed="rId2"/>
          <a:stretch>
            <a:fillRect/>
          </a:stretch>
        </p:blipFill>
        <p:spPr>
          <a:xfrm>
            <a:off x="6917448" y="4595490"/>
            <a:ext cx="2038350" cy="361950"/>
          </a:xfrm>
          <a:prstGeom prst="rect">
            <a:avLst/>
          </a:prstGeom>
        </p:spPr>
      </p:pic>
    </p:spTree>
    <p:extLst>
      <p:ext uri="{BB962C8B-B14F-4D97-AF65-F5344CB8AC3E}">
        <p14:creationId xmlns:p14="http://schemas.microsoft.com/office/powerpoint/2010/main" val="369979370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247255" y="-44532"/>
            <a:ext cx="9386888" cy="5192849"/>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p:cNvSpPr>
            <a:spLocks noGrp="1"/>
          </p:cNvSpPr>
          <p:nvPr>
            <p:ph type="title"/>
          </p:nvPr>
        </p:nvSpPr>
        <p:spPr>
          <a:xfrm>
            <a:off x="554911" y="1556047"/>
            <a:ext cx="8024171" cy="1267043"/>
          </a:xfrm>
        </p:spPr>
        <p:txBody>
          <a:bodyPr bIns="0" anchor="b">
            <a:noAutofit/>
          </a:bodyPr>
          <a:lstStyle>
            <a:lvl1pPr algn="ctr">
              <a:defRPr sz="540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554910" y="2885138"/>
            <a:ext cx="8024170" cy="1037828"/>
          </a:xfrm>
        </p:spPr>
        <p:txBody>
          <a:bodyPr tIns="0">
            <a:normAutofit/>
          </a:bodyPr>
          <a:lstStyle>
            <a:lvl1pPr marL="0" indent="0" algn="ctr">
              <a:buNone/>
              <a:defRPr sz="2400">
                <a:solidFill>
                  <a:schemeClr val="bg2">
                    <a:lumMod val="50000"/>
                  </a:schemeClr>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2B6463C6-0974-BB4A-85C7-1C456A215288}"/>
              </a:ext>
            </a:extLst>
          </p:cNvPr>
          <p:cNvPicPr>
            <a:picLocks noChangeAspect="1"/>
          </p:cNvPicPr>
          <p:nvPr/>
        </p:nvPicPr>
        <p:blipFill>
          <a:blip r:embed="rId2"/>
          <a:stretch>
            <a:fillRect/>
          </a:stretch>
        </p:blipFill>
        <p:spPr>
          <a:xfrm>
            <a:off x="6915629" y="4596485"/>
            <a:ext cx="2038350" cy="361950"/>
          </a:xfrm>
          <a:prstGeom prst="rect">
            <a:avLst/>
          </a:prstGeom>
        </p:spPr>
      </p:pic>
      <p:sp>
        <p:nvSpPr>
          <p:cNvPr id="5" name="Footer Placeholder 4"/>
          <p:cNvSpPr>
            <a:spLocks noGrp="1"/>
          </p:cNvSpPr>
          <p:nvPr>
            <p:ph type="ftr" sz="quarter" idx="11"/>
          </p:nvPr>
        </p:nvSpPr>
        <p:spPr>
          <a:xfrm>
            <a:off x="603504" y="4670298"/>
            <a:ext cx="5858413" cy="240030"/>
          </a:xfrm>
        </p:spPr>
        <p:txBody>
          <a:bodyPr/>
          <a:lstStyle>
            <a:lvl1pPr algn="ctr">
              <a:defRPr/>
            </a:lvl1pPr>
          </a:lstStyle>
          <a:p>
            <a:endParaRPr lang="en-US" dirty="0"/>
          </a:p>
        </p:txBody>
      </p:sp>
    </p:spTree>
    <p:extLst>
      <p:ext uri="{BB962C8B-B14F-4D97-AF65-F5344CB8AC3E}">
        <p14:creationId xmlns:p14="http://schemas.microsoft.com/office/powerpoint/2010/main" val="1949937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313135" y="0"/>
            <a:ext cx="9438086" cy="5139929"/>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p:cNvSpPr>
            <a:spLocks noGrp="1"/>
          </p:cNvSpPr>
          <p:nvPr>
            <p:ph type="title"/>
          </p:nvPr>
        </p:nvSpPr>
        <p:spPr>
          <a:xfrm>
            <a:off x="666750" y="1754752"/>
            <a:ext cx="2625621" cy="1852549"/>
          </a:xfrm>
        </p:spPr>
        <p:txBody>
          <a:bodyPr lIns="91440" tIns="91440" rIns="91440" bIns="91440"/>
          <a:lstStyle>
            <a:lvl1pPr>
              <a:defRPr>
                <a:solidFill>
                  <a:schemeClr val="tx2"/>
                </a:solidFill>
              </a:defRPr>
            </a:lvl1pPr>
          </a:lstStyle>
          <a:p>
            <a:r>
              <a:rPr lang="en-US"/>
              <a:t>Click to edit Master title style</a:t>
            </a:r>
          </a:p>
        </p:txBody>
      </p:sp>
      <p:sp>
        <p:nvSpPr>
          <p:cNvPr id="3" name="Content Placeholder 2"/>
          <p:cNvSpPr>
            <a:spLocks noGrp="1"/>
          </p:cNvSpPr>
          <p:nvPr>
            <p:ph sz="half" idx="1"/>
          </p:nvPr>
        </p:nvSpPr>
        <p:spPr>
          <a:xfrm>
            <a:off x="3840659" y="602391"/>
            <a:ext cx="4702193" cy="1786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38835" y="2754121"/>
            <a:ext cx="4704017" cy="17876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603504" y="4670298"/>
            <a:ext cx="6053282" cy="240030"/>
          </a:xfrm>
        </p:spPr>
        <p:txBody>
          <a:bodyPr/>
          <a:lstStyle/>
          <a:p>
            <a:endParaRPr lang="en-US" dirty="0"/>
          </a:p>
        </p:txBody>
      </p:sp>
      <p:pic>
        <p:nvPicPr>
          <p:cNvPr id="8" name="Picture 7">
            <a:extLst>
              <a:ext uri="{FF2B5EF4-FFF2-40B4-BE49-F238E27FC236}">
                <a16:creationId xmlns:a16="http://schemas.microsoft.com/office/drawing/2014/main" id="{A8293AB9-8367-1D44-B75D-51DA0052C6F0}"/>
              </a:ext>
            </a:extLst>
          </p:cNvPr>
          <p:cNvPicPr>
            <a:picLocks noChangeAspect="1"/>
          </p:cNvPicPr>
          <p:nvPr/>
        </p:nvPicPr>
        <p:blipFill>
          <a:blip r:embed="rId2"/>
          <a:stretch>
            <a:fillRect/>
          </a:stretch>
        </p:blipFill>
        <p:spPr>
          <a:xfrm>
            <a:off x="6917448" y="4595490"/>
            <a:ext cx="2038350" cy="361950"/>
          </a:xfrm>
          <a:prstGeom prst="rect">
            <a:avLst/>
          </a:prstGeom>
        </p:spPr>
      </p:pic>
    </p:spTree>
    <p:extLst>
      <p:ext uri="{BB962C8B-B14F-4D97-AF65-F5344CB8AC3E}">
        <p14:creationId xmlns:p14="http://schemas.microsoft.com/office/powerpoint/2010/main" val="390109503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313135" y="0"/>
            <a:ext cx="9438086" cy="5139929"/>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p:cNvSpPr>
            <a:spLocks noGrp="1"/>
          </p:cNvSpPr>
          <p:nvPr>
            <p:ph type="title"/>
          </p:nvPr>
        </p:nvSpPr>
        <p:spPr>
          <a:xfrm>
            <a:off x="666751" y="1764310"/>
            <a:ext cx="2625621" cy="1845373"/>
          </a:xfrm>
        </p:spPr>
        <p:txBody>
          <a:bodyPr lIns="91440" tIns="91440" rIns="91440" bIns="91440"/>
          <a:lstStyle>
            <a:lvl1pPr>
              <a:defRPr>
                <a:solidFill>
                  <a:schemeClr val="tx2"/>
                </a:solidFill>
              </a:defRPr>
            </a:lvl1pPr>
          </a:lstStyle>
          <a:p>
            <a:r>
              <a:rPr lang="en-US"/>
              <a:t>Click to edit Master title style</a:t>
            </a:r>
          </a:p>
        </p:txBody>
      </p:sp>
      <p:sp>
        <p:nvSpPr>
          <p:cNvPr id="3" name="Text Placeholder 2"/>
          <p:cNvSpPr>
            <a:spLocks noGrp="1"/>
          </p:cNvSpPr>
          <p:nvPr>
            <p:ph type="body" idx="1"/>
          </p:nvPr>
        </p:nvSpPr>
        <p:spPr>
          <a:xfrm>
            <a:off x="3843853" y="602389"/>
            <a:ext cx="4698816" cy="514350"/>
          </a:xfrm>
        </p:spPr>
        <p:txBody>
          <a:bodyPr anchor="ctr">
            <a:noAutofit/>
          </a:bodyPr>
          <a:lstStyle>
            <a:lvl1pPr marL="0" indent="0" algn="l">
              <a:lnSpc>
                <a:spcPct val="100000"/>
              </a:lnSpc>
              <a:buNone/>
              <a:defRPr sz="1650" b="1"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843979" y="1116739"/>
            <a:ext cx="4698263" cy="12726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38989" y="2497679"/>
            <a:ext cx="4698311" cy="514350"/>
          </a:xfrm>
        </p:spPr>
        <p:txBody>
          <a:bodyPr anchor="ctr">
            <a:noAutofit/>
          </a:bodyPr>
          <a:lstStyle>
            <a:lvl1pPr marL="0" indent="0" algn="l">
              <a:lnSpc>
                <a:spcPct val="100000"/>
              </a:lnSpc>
              <a:buNone/>
              <a:defRPr lang="en-US" sz="1650" b="1" kern="1200" cap="all" baseline="0" dirty="0" smtClean="0">
                <a:solidFill>
                  <a:schemeClr val="tx2"/>
                </a:solidFill>
                <a:effectLst/>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100000"/>
              </a:lnSpc>
              <a:spcBef>
                <a:spcPts val="750"/>
              </a:spcBef>
              <a:buClr>
                <a:schemeClr val="accent1"/>
              </a:buClr>
              <a:buSzPct val="110000"/>
              <a:buFont typeface="Wingdings" panose="05000000000000000000" pitchFamily="2" charset="2"/>
              <a:buNone/>
            </a:pPr>
            <a:r>
              <a:rPr lang="en-US"/>
              <a:t>Click to edit Master text styles</a:t>
            </a:r>
          </a:p>
        </p:txBody>
      </p:sp>
      <p:sp>
        <p:nvSpPr>
          <p:cNvPr id="6" name="Content Placeholder 5"/>
          <p:cNvSpPr>
            <a:spLocks noGrp="1"/>
          </p:cNvSpPr>
          <p:nvPr>
            <p:ph sz="quarter" idx="4"/>
          </p:nvPr>
        </p:nvSpPr>
        <p:spPr>
          <a:xfrm>
            <a:off x="3838835" y="3012029"/>
            <a:ext cx="4699191" cy="12780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FBBBCE78-AEAB-EB49-B714-B09C6FE2C33B}"/>
              </a:ext>
            </a:extLst>
          </p:cNvPr>
          <p:cNvPicPr>
            <a:picLocks noChangeAspect="1"/>
          </p:cNvPicPr>
          <p:nvPr/>
        </p:nvPicPr>
        <p:blipFill>
          <a:blip r:embed="rId2"/>
          <a:stretch>
            <a:fillRect/>
          </a:stretch>
        </p:blipFill>
        <p:spPr>
          <a:xfrm>
            <a:off x="6915052" y="4594554"/>
            <a:ext cx="2038350" cy="361950"/>
          </a:xfrm>
          <a:prstGeom prst="rect">
            <a:avLst/>
          </a:prstGeom>
        </p:spPr>
      </p:pic>
      <p:sp>
        <p:nvSpPr>
          <p:cNvPr id="8" name="Footer Placeholder 7"/>
          <p:cNvSpPr>
            <a:spLocks noGrp="1"/>
          </p:cNvSpPr>
          <p:nvPr>
            <p:ph type="ftr" sz="quarter" idx="11"/>
          </p:nvPr>
        </p:nvSpPr>
        <p:spPr>
          <a:xfrm>
            <a:off x="603505" y="4670298"/>
            <a:ext cx="6015590" cy="240030"/>
          </a:xfrm>
        </p:spPr>
        <p:txBody>
          <a:bodyPr/>
          <a:lstStyle/>
          <a:p>
            <a:endParaRPr lang="en-US" dirty="0"/>
          </a:p>
        </p:txBody>
      </p:sp>
    </p:spTree>
    <p:extLst>
      <p:ext uri="{BB962C8B-B14F-4D97-AF65-F5344CB8AC3E}">
        <p14:creationId xmlns:p14="http://schemas.microsoft.com/office/powerpoint/2010/main" val="298033606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grpSp>
        <p:nvGrpSpPr>
          <p:cNvPr id="39" name="Group 38"/>
          <p:cNvGrpSpPr/>
          <p:nvPr/>
        </p:nvGrpSpPr>
        <p:grpSpPr>
          <a:xfrm>
            <a:off x="-313135" y="0"/>
            <a:ext cx="9438086" cy="5139929"/>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p:cNvSpPr>
            <a:spLocks noGrp="1"/>
          </p:cNvSpPr>
          <p:nvPr>
            <p:ph type="title"/>
          </p:nvPr>
        </p:nvSpPr>
        <p:spPr>
          <a:xfrm>
            <a:off x="666751" y="250201"/>
            <a:ext cx="7870549" cy="603225"/>
          </a:xfrm>
        </p:spPr>
        <p:txBody>
          <a:bodyPr lIns="91440" tIns="91440" rIns="91440" bIns="91440"/>
          <a:lstStyle>
            <a:lvl1pPr>
              <a:defRPr>
                <a:solidFill>
                  <a:schemeClr val="tx2"/>
                </a:solidFill>
              </a:defRPr>
            </a:lvl1pPr>
          </a:lstStyle>
          <a:p>
            <a:r>
              <a:rPr lang="en-US"/>
              <a:t>Click to edit Master title style</a:t>
            </a:r>
          </a:p>
        </p:txBody>
      </p:sp>
      <p:sp>
        <p:nvSpPr>
          <p:cNvPr id="3" name="Text Placeholder 2"/>
          <p:cNvSpPr>
            <a:spLocks noGrp="1"/>
          </p:cNvSpPr>
          <p:nvPr>
            <p:ph type="body" idx="1"/>
          </p:nvPr>
        </p:nvSpPr>
        <p:spPr>
          <a:xfrm>
            <a:off x="672213" y="976475"/>
            <a:ext cx="3843401" cy="514350"/>
          </a:xfrm>
        </p:spPr>
        <p:txBody>
          <a:bodyPr anchor="ctr">
            <a:noAutofit/>
          </a:bodyPr>
          <a:lstStyle>
            <a:lvl1pPr marL="0" indent="0" algn="l">
              <a:lnSpc>
                <a:spcPct val="100000"/>
              </a:lnSpc>
              <a:buNone/>
              <a:defRPr lang="en-US" sz="1800" kern="1200" dirty="0">
                <a:solidFill>
                  <a:schemeClr val="bg2">
                    <a:lumMod val="50000"/>
                  </a:schemeClr>
                </a:solidFill>
                <a:effectLst/>
                <a:latin typeface="+mj-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ctr" defTabSz="685800" rtl="0" eaLnBrk="1" latinLnBrk="0" hangingPunct="1">
              <a:lnSpc>
                <a:spcPct val="120000"/>
              </a:lnSpc>
              <a:spcBef>
                <a:spcPts val="750"/>
              </a:spcBef>
              <a:buClr>
                <a:schemeClr val="accent1"/>
              </a:buClr>
              <a:buSzPct val="110000"/>
              <a:buFont typeface="Wingdings" panose="05000000000000000000" pitchFamily="2" charset="2"/>
              <a:buNone/>
            </a:pPr>
            <a:r>
              <a:rPr lang="en-US"/>
              <a:t>Click to edit Master text styles</a:t>
            </a:r>
          </a:p>
        </p:txBody>
      </p:sp>
      <p:sp>
        <p:nvSpPr>
          <p:cNvPr id="4" name="Content Placeholder 3"/>
          <p:cNvSpPr>
            <a:spLocks noGrp="1"/>
          </p:cNvSpPr>
          <p:nvPr>
            <p:ph sz="half" idx="2"/>
          </p:nvPr>
        </p:nvSpPr>
        <p:spPr>
          <a:xfrm>
            <a:off x="672270" y="1490824"/>
            <a:ext cx="3842949" cy="27303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91219" y="976475"/>
            <a:ext cx="3842988" cy="514350"/>
          </a:xfrm>
        </p:spPr>
        <p:txBody>
          <a:bodyPr anchor="ctr">
            <a:noAutofit/>
          </a:bodyPr>
          <a:lstStyle>
            <a:lvl1pPr marL="0" indent="0" algn="l">
              <a:lnSpc>
                <a:spcPct val="100000"/>
              </a:lnSpc>
              <a:buNone/>
              <a:defRPr lang="en-US" sz="1800" kern="1200" dirty="0">
                <a:solidFill>
                  <a:schemeClr val="bg2">
                    <a:lumMod val="50000"/>
                  </a:schemeClr>
                </a:solidFill>
                <a:effectLst/>
                <a:latin typeface="+mj-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ctr" defTabSz="685800" rtl="0" eaLnBrk="1" latinLnBrk="0" hangingPunct="1">
              <a:lnSpc>
                <a:spcPct val="120000"/>
              </a:lnSpc>
              <a:spcBef>
                <a:spcPts val="750"/>
              </a:spcBef>
              <a:buClr>
                <a:schemeClr val="accent1"/>
              </a:buClr>
              <a:buSzPct val="110000"/>
              <a:buFont typeface="Wingdings" panose="05000000000000000000" pitchFamily="2" charset="2"/>
              <a:buNone/>
            </a:pPr>
            <a:r>
              <a:rPr lang="en-US"/>
              <a:t>Click to edit Master text styles</a:t>
            </a:r>
          </a:p>
        </p:txBody>
      </p:sp>
      <p:sp>
        <p:nvSpPr>
          <p:cNvPr id="6" name="Content Placeholder 5"/>
          <p:cNvSpPr>
            <a:spLocks noGrp="1"/>
          </p:cNvSpPr>
          <p:nvPr>
            <p:ph sz="quarter" idx="4"/>
          </p:nvPr>
        </p:nvSpPr>
        <p:spPr>
          <a:xfrm>
            <a:off x="4691173" y="1490825"/>
            <a:ext cx="3843708" cy="27418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FBBBCE78-AEAB-EB49-B714-B09C6FE2C33B}"/>
              </a:ext>
            </a:extLst>
          </p:cNvPr>
          <p:cNvPicPr>
            <a:picLocks noChangeAspect="1"/>
          </p:cNvPicPr>
          <p:nvPr/>
        </p:nvPicPr>
        <p:blipFill>
          <a:blip r:embed="rId2"/>
          <a:stretch>
            <a:fillRect/>
          </a:stretch>
        </p:blipFill>
        <p:spPr>
          <a:xfrm>
            <a:off x="6915052" y="4594554"/>
            <a:ext cx="2038350" cy="361950"/>
          </a:xfrm>
          <a:prstGeom prst="rect">
            <a:avLst/>
          </a:prstGeom>
        </p:spPr>
      </p:pic>
      <p:sp>
        <p:nvSpPr>
          <p:cNvPr id="8" name="Footer Placeholder 7"/>
          <p:cNvSpPr>
            <a:spLocks noGrp="1"/>
          </p:cNvSpPr>
          <p:nvPr>
            <p:ph type="ftr" sz="quarter" idx="11"/>
          </p:nvPr>
        </p:nvSpPr>
        <p:spPr>
          <a:xfrm>
            <a:off x="603505" y="4670298"/>
            <a:ext cx="6015590" cy="240030"/>
          </a:xfrm>
        </p:spPr>
        <p:txBody>
          <a:bodyPr/>
          <a:lstStyle/>
          <a:p>
            <a:endParaRPr lang="en-US" dirty="0"/>
          </a:p>
        </p:txBody>
      </p:sp>
    </p:spTree>
    <p:extLst>
      <p:ext uri="{BB962C8B-B14F-4D97-AF65-F5344CB8AC3E}">
        <p14:creationId xmlns:p14="http://schemas.microsoft.com/office/powerpoint/2010/main" val="247433766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313135" y="0"/>
            <a:ext cx="9438086" cy="5139929"/>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p:cNvSpPr>
            <a:spLocks noGrp="1"/>
          </p:cNvSpPr>
          <p:nvPr>
            <p:ph type="title"/>
          </p:nvPr>
        </p:nvSpPr>
        <p:spPr>
          <a:xfrm>
            <a:off x="666474" y="1762444"/>
            <a:ext cx="2625897" cy="1842332"/>
          </a:xfrm>
        </p:spPr>
        <p:txBody>
          <a:bodyPr/>
          <a:lstStyle>
            <a:lvl1pPr>
              <a:defRPr>
                <a:solidFill>
                  <a:schemeClr val="tx2"/>
                </a:solidFill>
              </a:defRPr>
            </a:lvl1pPr>
          </a:lstStyle>
          <a:p>
            <a:r>
              <a:rPr lang="en-US"/>
              <a:t>Click to edit Master title style</a:t>
            </a:r>
          </a:p>
        </p:txBody>
      </p:sp>
      <p:sp>
        <p:nvSpPr>
          <p:cNvPr id="4" name="Footer Placeholder 3"/>
          <p:cNvSpPr>
            <a:spLocks noGrp="1"/>
          </p:cNvSpPr>
          <p:nvPr>
            <p:ph type="ftr" sz="quarter" idx="11"/>
          </p:nvPr>
        </p:nvSpPr>
        <p:spPr>
          <a:xfrm>
            <a:off x="603504" y="4670298"/>
            <a:ext cx="6205681" cy="240030"/>
          </a:xfrm>
        </p:spPr>
        <p:txBody>
          <a:bodyPr/>
          <a:lstStyle/>
          <a:p>
            <a:endParaRPr lang="en-US" dirty="0"/>
          </a:p>
        </p:txBody>
      </p:sp>
      <p:pic>
        <p:nvPicPr>
          <p:cNvPr id="6" name="Picture 5">
            <a:extLst>
              <a:ext uri="{FF2B5EF4-FFF2-40B4-BE49-F238E27FC236}">
                <a16:creationId xmlns:a16="http://schemas.microsoft.com/office/drawing/2014/main" id="{AFFD6D3F-8D4A-9C4F-AA59-5B224C447524}"/>
              </a:ext>
            </a:extLst>
          </p:cNvPr>
          <p:cNvPicPr>
            <a:picLocks noChangeAspect="1"/>
          </p:cNvPicPr>
          <p:nvPr/>
        </p:nvPicPr>
        <p:blipFill>
          <a:blip r:embed="rId2"/>
          <a:stretch>
            <a:fillRect/>
          </a:stretch>
        </p:blipFill>
        <p:spPr>
          <a:xfrm>
            <a:off x="6915130" y="4597433"/>
            <a:ext cx="2038350" cy="361950"/>
          </a:xfrm>
          <a:prstGeom prst="rect">
            <a:avLst/>
          </a:prstGeom>
        </p:spPr>
      </p:pic>
    </p:spTree>
    <p:extLst>
      <p:ext uri="{BB962C8B-B14F-4D97-AF65-F5344CB8AC3E}">
        <p14:creationId xmlns:p14="http://schemas.microsoft.com/office/powerpoint/2010/main" val="1242213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8371" y="1768794"/>
            <a:ext cx="2624000" cy="1842364"/>
          </a:xfrm>
          <a:prstGeom prst="rect">
            <a:avLst/>
          </a:prstGeom>
        </p:spPr>
        <p:txBody>
          <a:bodyPr vert="horz" lIns="91440" tIns="228600" rIns="91440" bIns="228600" rtlCol="0" anchor="ctr">
            <a:normAutofit/>
          </a:bodyPr>
          <a:lstStyle/>
          <a:p>
            <a:r>
              <a:rPr lang="en-US"/>
              <a:t>Click to edit Master title style</a:t>
            </a:r>
          </a:p>
        </p:txBody>
      </p:sp>
      <p:sp>
        <p:nvSpPr>
          <p:cNvPr id="3" name="Text Placeholder 2"/>
          <p:cNvSpPr>
            <a:spLocks noGrp="1"/>
          </p:cNvSpPr>
          <p:nvPr>
            <p:ph type="body" idx="1"/>
          </p:nvPr>
        </p:nvSpPr>
        <p:spPr>
          <a:xfrm>
            <a:off x="4076237" y="596039"/>
            <a:ext cx="4462527" cy="39428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03504" y="4670298"/>
            <a:ext cx="7941564" cy="240030"/>
          </a:xfrm>
          <a:prstGeom prst="rect">
            <a:avLst/>
          </a:prstGeom>
        </p:spPr>
        <p:txBody>
          <a:bodyPr vert="horz" lIns="91440" tIns="45720" rIns="91440" bIns="45720" rtlCol="0" anchor="ctr"/>
          <a:lstStyle>
            <a:lvl1pPr algn="r">
              <a:defRPr sz="750">
                <a:solidFill>
                  <a:schemeClr val="tx1">
                    <a:tint val="75000"/>
                  </a:schemeClr>
                </a:solidFill>
              </a:defRPr>
            </a:lvl1pPr>
          </a:lstStyle>
          <a:p>
            <a:r>
              <a:rPr lang="en-US" dirty="0"/>
              <a:t>Footer</a:t>
            </a:r>
          </a:p>
        </p:txBody>
      </p:sp>
      <p:sp>
        <p:nvSpPr>
          <p:cNvPr id="7" name="Rectangle 6">
            <a:extLst>
              <a:ext uri="{FF2B5EF4-FFF2-40B4-BE49-F238E27FC236}">
                <a16:creationId xmlns:a16="http://schemas.microsoft.com/office/drawing/2014/main" id="{A0FF154D-E9CD-E542-A380-393EB2EB001B}"/>
              </a:ext>
            </a:extLst>
          </p:cNvPr>
          <p:cNvSpPr/>
          <p:nvPr/>
        </p:nvSpPr>
        <p:spPr>
          <a:xfrm>
            <a:off x="0" y="4413250"/>
            <a:ext cx="9141618" cy="7302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5" dirty="0"/>
          </a:p>
        </p:txBody>
      </p:sp>
      <p:sp>
        <p:nvSpPr>
          <p:cNvPr id="8" name="Rectangle 7">
            <a:extLst>
              <a:ext uri="{FF2B5EF4-FFF2-40B4-BE49-F238E27FC236}">
                <a16:creationId xmlns:a16="http://schemas.microsoft.com/office/drawing/2014/main" id="{371B2FE2-8C01-904A-B1AB-70BE97DD3CAE}"/>
              </a:ext>
            </a:extLst>
          </p:cNvPr>
          <p:cNvSpPr/>
          <p:nvPr/>
        </p:nvSpPr>
        <p:spPr>
          <a:xfrm>
            <a:off x="0" y="4413249"/>
            <a:ext cx="9141618" cy="733806"/>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5" dirty="0"/>
          </a:p>
        </p:txBody>
      </p:sp>
      <p:pic>
        <p:nvPicPr>
          <p:cNvPr id="10" name="Picture 9">
            <a:extLst>
              <a:ext uri="{FF2B5EF4-FFF2-40B4-BE49-F238E27FC236}">
                <a16:creationId xmlns:a16="http://schemas.microsoft.com/office/drawing/2014/main" id="{97A9BDC9-546B-8D41-9CE0-EE704F8ADD5A}"/>
              </a:ext>
            </a:extLst>
          </p:cNvPr>
          <p:cNvPicPr>
            <a:picLocks noChangeAspect="1"/>
          </p:cNvPicPr>
          <p:nvPr/>
        </p:nvPicPr>
        <p:blipFill>
          <a:blip r:embed="rId17"/>
          <a:stretch>
            <a:fillRect/>
          </a:stretch>
        </p:blipFill>
        <p:spPr>
          <a:xfrm>
            <a:off x="6915150" y="4596007"/>
            <a:ext cx="2038350" cy="361950"/>
          </a:xfrm>
          <a:prstGeom prst="rect">
            <a:avLst/>
          </a:prstGeom>
        </p:spPr>
      </p:pic>
    </p:spTree>
    <p:extLst>
      <p:ext uri="{BB962C8B-B14F-4D97-AF65-F5344CB8AC3E}">
        <p14:creationId xmlns:p14="http://schemas.microsoft.com/office/powerpoint/2010/main" val="45808253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Lst>
  <p:txStyles>
    <p:titleStyle>
      <a:lvl1pPr algn="ctr" defTabSz="685800" rtl="0" eaLnBrk="1" latinLnBrk="0" hangingPunct="1">
        <a:lnSpc>
          <a:spcPct val="85000"/>
        </a:lnSpc>
        <a:spcBef>
          <a:spcPct val="0"/>
        </a:spcBef>
        <a:buNone/>
        <a:defRPr sz="3000" b="0" i="0" kern="1200" cap="all" spc="0" baseline="0">
          <a:solidFill>
            <a:schemeClr val="tx2"/>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10000"/>
        <a:buFont typeface="Wingdings" panose="05000000000000000000" pitchFamily="2" charset="2"/>
        <a:buChar char="§"/>
        <a:defRPr sz="15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500" kern="120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5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500" kern="120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5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hyperlink" Target="https://www.uwgb.edu/getmedia/8f22fdb3-a11c-4057-8781-7c45b7cddbe1/IAS-Performance-Review-Non-Workday.docx"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https://www.uwgb.edu/getmedia/490bfbb1-f5f2-4412-ad2b-e09f2becb6d7/IAS-Performance-Reviews-090225-Learning-Session-Video.mp4" TargetMode="External"/><Relationship Id="rId4" Type="http://schemas.openxmlformats.org/officeDocument/2006/relationships/image" Target="../media/image20.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23.sv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33.sv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5.xml"/><Relationship Id="rId16" Type="http://schemas.openxmlformats.org/officeDocument/2006/relationships/image" Target="../media/image12.svg"/><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image" Target="../media/image11.png"/><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image" Target="../media/image10.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C5EE8AC-AEFB-584F-B5C8-545D286762AC}"/>
              </a:ext>
            </a:extLst>
          </p:cNvPr>
          <p:cNvSpPr/>
          <p:nvPr/>
        </p:nvSpPr>
        <p:spPr>
          <a:xfrm>
            <a:off x="1191" y="3226391"/>
            <a:ext cx="9141618" cy="1184378"/>
          </a:xfrm>
          <a:prstGeom prst="rect">
            <a:avLst/>
          </a:pr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573969" rtl="0" fontAlgn="auto" latinLnBrk="1" hangingPunct="0">
              <a:lnSpc>
                <a:spcPct val="100000"/>
              </a:lnSpc>
              <a:spcBef>
                <a:spcPts val="0"/>
              </a:spcBef>
              <a:spcAft>
                <a:spcPts val="0"/>
              </a:spcAft>
              <a:buClrTx/>
              <a:buSzTx/>
              <a:buFontTx/>
              <a:buNone/>
              <a:tabLst/>
              <a:defRPr kumimoji="0" sz="1130" b="0" i="0" u="none" strike="noStrike" cap="none" spc="0" normalizeH="0" baseline="0">
                <a:ln>
                  <a:noFill/>
                </a:ln>
                <a:solidFill>
                  <a:srgbClr val="000000"/>
                </a:solidFill>
                <a:effectLst/>
                <a:uFillTx/>
              </a:defRPr>
            </a:defPPr>
            <a:lvl1pPr marL="0" marR="0" indent="0" algn="l" defTabSz="286984" rtl="0" fontAlgn="auto" latinLnBrk="0" hangingPunct="0">
              <a:lnSpc>
                <a:spcPct val="100000"/>
              </a:lnSpc>
              <a:spcBef>
                <a:spcPts val="0"/>
              </a:spcBef>
              <a:spcAft>
                <a:spcPts val="0"/>
              </a:spcAft>
              <a:buClrTx/>
              <a:buSzTx/>
              <a:buFontTx/>
              <a:buNone/>
              <a:tabLst/>
              <a:defRPr kumimoji="0" sz="753" b="0" i="0" u="none" strike="noStrike" cap="none" spc="0" normalizeH="0" baseline="0">
                <a:ln>
                  <a:noFill/>
                </a:ln>
                <a:solidFill>
                  <a:schemeClr val="lt1"/>
                </a:solidFill>
                <a:effectLst/>
                <a:uFillTx/>
                <a:latin typeface="+mn-lt"/>
                <a:ea typeface="+mn-ea"/>
                <a:cs typeface="+mn-cs"/>
                <a:sym typeface="Helvetica"/>
              </a:defRPr>
            </a:lvl1pPr>
            <a:lvl2pPr marL="0" marR="0" indent="143492" algn="l" defTabSz="286984" rtl="0" fontAlgn="auto" latinLnBrk="0" hangingPunct="0">
              <a:lnSpc>
                <a:spcPct val="100000"/>
              </a:lnSpc>
              <a:spcBef>
                <a:spcPts val="0"/>
              </a:spcBef>
              <a:spcAft>
                <a:spcPts val="0"/>
              </a:spcAft>
              <a:buClrTx/>
              <a:buSzTx/>
              <a:buFontTx/>
              <a:buNone/>
              <a:tabLst/>
              <a:defRPr kumimoji="0" sz="753" b="0" i="0" u="none" strike="noStrike" cap="none" spc="0" normalizeH="0" baseline="0">
                <a:ln>
                  <a:noFill/>
                </a:ln>
                <a:solidFill>
                  <a:schemeClr val="lt1"/>
                </a:solidFill>
                <a:effectLst/>
                <a:uFillTx/>
                <a:latin typeface="+mn-lt"/>
                <a:ea typeface="+mn-ea"/>
                <a:cs typeface="+mn-cs"/>
                <a:sym typeface="Helvetica"/>
              </a:defRPr>
            </a:lvl2pPr>
            <a:lvl3pPr marL="0" marR="0" indent="286984" algn="l" defTabSz="286984" rtl="0" fontAlgn="auto" latinLnBrk="0" hangingPunct="0">
              <a:lnSpc>
                <a:spcPct val="100000"/>
              </a:lnSpc>
              <a:spcBef>
                <a:spcPts val="0"/>
              </a:spcBef>
              <a:spcAft>
                <a:spcPts val="0"/>
              </a:spcAft>
              <a:buClrTx/>
              <a:buSzTx/>
              <a:buFontTx/>
              <a:buNone/>
              <a:tabLst/>
              <a:defRPr kumimoji="0" sz="753" b="0" i="0" u="none" strike="noStrike" cap="none" spc="0" normalizeH="0" baseline="0">
                <a:ln>
                  <a:noFill/>
                </a:ln>
                <a:solidFill>
                  <a:schemeClr val="lt1"/>
                </a:solidFill>
                <a:effectLst/>
                <a:uFillTx/>
                <a:latin typeface="+mn-lt"/>
                <a:ea typeface="+mn-ea"/>
                <a:cs typeface="+mn-cs"/>
                <a:sym typeface="Helvetica"/>
              </a:defRPr>
            </a:lvl3pPr>
            <a:lvl4pPr marL="0" marR="0" indent="430477" algn="l" defTabSz="286984" rtl="0" fontAlgn="auto" latinLnBrk="0" hangingPunct="0">
              <a:lnSpc>
                <a:spcPct val="100000"/>
              </a:lnSpc>
              <a:spcBef>
                <a:spcPts val="0"/>
              </a:spcBef>
              <a:spcAft>
                <a:spcPts val="0"/>
              </a:spcAft>
              <a:buClrTx/>
              <a:buSzTx/>
              <a:buFontTx/>
              <a:buNone/>
              <a:tabLst/>
              <a:defRPr kumimoji="0" sz="753" b="0" i="0" u="none" strike="noStrike" cap="none" spc="0" normalizeH="0" baseline="0">
                <a:ln>
                  <a:noFill/>
                </a:ln>
                <a:solidFill>
                  <a:schemeClr val="lt1"/>
                </a:solidFill>
                <a:effectLst/>
                <a:uFillTx/>
                <a:latin typeface="+mn-lt"/>
                <a:ea typeface="+mn-ea"/>
                <a:cs typeface="+mn-cs"/>
                <a:sym typeface="Helvetica"/>
              </a:defRPr>
            </a:lvl4pPr>
            <a:lvl5pPr marL="0" marR="0" indent="573969" algn="l" defTabSz="286984" rtl="0" fontAlgn="auto" latinLnBrk="0" hangingPunct="0">
              <a:lnSpc>
                <a:spcPct val="100000"/>
              </a:lnSpc>
              <a:spcBef>
                <a:spcPts val="0"/>
              </a:spcBef>
              <a:spcAft>
                <a:spcPts val="0"/>
              </a:spcAft>
              <a:buClrTx/>
              <a:buSzTx/>
              <a:buFontTx/>
              <a:buNone/>
              <a:tabLst/>
              <a:defRPr kumimoji="0" sz="753" b="0" i="0" u="none" strike="noStrike" cap="none" spc="0" normalizeH="0" baseline="0">
                <a:ln>
                  <a:noFill/>
                </a:ln>
                <a:solidFill>
                  <a:schemeClr val="lt1"/>
                </a:solidFill>
                <a:effectLst/>
                <a:uFillTx/>
                <a:latin typeface="+mn-lt"/>
                <a:ea typeface="+mn-ea"/>
                <a:cs typeface="+mn-cs"/>
                <a:sym typeface="Helvetica"/>
              </a:defRPr>
            </a:lvl5pPr>
            <a:lvl6pPr marL="0" marR="0" indent="717461" algn="l" defTabSz="286984" rtl="0" fontAlgn="auto" latinLnBrk="0" hangingPunct="0">
              <a:lnSpc>
                <a:spcPct val="100000"/>
              </a:lnSpc>
              <a:spcBef>
                <a:spcPts val="0"/>
              </a:spcBef>
              <a:spcAft>
                <a:spcPts val="0"/>
              </a:spcAft>
              <a:buClrTx/>
              <a:buSzTx/>
              <a:buFontTx/>
              <a:buNone/>
              <a:tabLst/>
              <a:defRPr kumimoji="0" sz="753" b="0" i="0" u="none" strike="noStrike" cap="none" spc="0" normalizeH="0" baseline="0">
                <a:ln>
                  <a:noFill/>
                </a:ln>
                <a:solidFill>
                  <a:schemeClr val="lt1"/>
                </a:solidFill>
                <a:effectLst/>
                <a:uFillTx/>
                <a:latin typeface="+mn-lt"/>
                <a:ea typeface="+mn-ea"/>
                <a:cs typeface="+mn-cs"/>
                <a:sym typeface="Helvetica"/>
              </a:defRPr>
            </a:lvl6pPr>
            <a:lvl7pPr marL="0" marR="0" indent="860953" algn="l" defTabSz="286984" rtl="0" fontAlgn="auto" latinLnBrk="0" hangingPunct="0">
              <a:lnSpc>
                <a:spcPct val="100000"/>
              </a:lnSpc>
              <a:spcBef>
                <a:spcPts val="0"/>
              </a:spcBef>
              <a:spcAft>
                <a:spcPts val="0"/>
              </a:spcAft>
              <a:buClrTx/>
              <a:buSzTx/>
              <a:buFontTx/>
              <a:buNone/>
              <a:tabLst/>
              <a:defRPr kumimoji="0" sz="753" b="0" i="0" u="none" strike="noStrike" cap="none" spc="0" normalizeH="0" baseline="0">
                <a:ln>
                  <a:noFill/>
                </a:ln>
                <a:solidFill>
                  <a:schemeClr val="lt1"/>
                </a:solidFill>
                <a:effectLst/>
                <a:uFillTx/>
                <a:latin typeface="+mn-lt"/>
                <a:ea typeface="+mn-ea"/>
                <a:cs typeface="+mn-cs"/>
                <a:sym typeface="Helvetica"/>
              </a:defRPr>
            </a:lvl7pPr>
            <a:lvl8pPr marL="0" marR="0" indent="1004446" algn="l" defTabSz="286984" rtl="0" fontAlgn="auto" latinLnBrk="0" hangingPunct="0">
              <a:lnSpc>
                <a:spcPct val="100000"/>
              </a:lnSpc>
              <a:spcBef>
                <a:spcPts val="0"/>
              </a:spcBef>
              <a:spcAft>
                <a:spcPts val="0"/>
              </a:spcAft>
              <a:buClrTx/>
              <a:buSzTx/>
              <a:buFontTx/>
              <a:buNone/>
              <a:tabLst/>
              <a:defRPr kumimoji="0" sz="753" b="0" i="0" u="none" strike="noStrike" cap="none" spc="0" normalizeH="0" baseline="0">
                <a:ln>
                  <a:noFill/>
                </a:ln>
                <a:solidFill>
                  <a:schemeClr val="lt1"/>
                </a:solidFill>
                <a:effectLst/>
                <a:uFillTx/>
                <a:latin typeface="+mn-lt"/>
                <a:ea typeface="+mn-ea"/>
                <a:cs typeface="+mn-cs"/>
                <a:sym typeface="Helvetica"/>
              </a:defRPr>
            </a:lvl8pPr>
            <a:lvl9pPr marL="0" marR="0" indent="1147938" algn="l" defTabSz="286984" rtl="0" fontAlgn="auto" latinLnBrk="0" hangingPunct="0">
              <a:lnSpc>
                <a:spcPct val="100000"/>
              </a:lnSpc>
              <a:spcBef>
                <a:spcPts val="0"/>
              </a:spcBef>
              <a:spcAft>
                <a:spcPts val="0"/>
              </a:spcAft>
              <a:buClrTx/>
              <a:buSzTx/>
              <a:buFontTx/>
              <a:buNone/>
              <a:tabLst/>
              <a:defRPr kumimoji="0" sz="753" b="0" i="0" u="none" strike="noStrike" cap="none" spc="0" normalizeH="0" baseline="0">
                <a:ln>
                  <a:noFill/>
                </a:ln>
                <a:solidFill>
                  <a:schemeClr val="lt1"/>
                </a:solidFill>
                <a:effectLst/>
                <a:uFillTx/>
                <a:latin typeface="+mn-lt"/>
                <a:ea typeface="+mn-ea"/>
                <a:cs typeface="+mn-cs"/>
                <a:sym typeface="Helvetica"/>
              </a:defRPr>
            </a:lvl9pPr>
          </a:lstStyle>
          <a:p>
            <a:pPr algn="ctr"/>
            <a:endParaRPr lang="en-US" sz="565" dirty="0"/>
          </a:p>
        </p:txBody>
      </p:sp>
      <p:sp>
        <p:nvSpPr>
          <p:cNvPr id="4" name="Title 3">
            <a:extLst>
              <a:ext uri="{FF2B5EF4-FFF2-40B4-BE49-F238E27FC236}">
                <a16:creationId xmlns:a16="http://schemas.microsoft.com/office/drawing/2014/main" id="{A258C115-183A-554E-924D-B65172AAC5B0}"/>
              </a:ext>
            </a:extLst>
          </p:cNvPr>
          <p:cNvSpPr>
            <a:spLocks noGrp="1"/>
          </p:cNvSpPr>
          <p:nvPr>
            <p:ph type="ctrTitle"/>
          </p:nvPr>
        </p:nvSpPr>
        <p:spPr>
          <a:xfrm>
            <a:off x="1158765" y="1504875"/>
            <a:ext cx="6889531" cy="1311547"/>
          </a:xfrm>
        </p:spPr>
        <p:txBody>
          <a:bodyPr>
            <a:normAutofit fontScale="90000"/>
          </a:bodyPr>
          <a:lstStyle/>
          <a:p>
            <a:br>
              <a:rPr lang="en-US" sz="4400" b="0" i="0" u="none" strike="noStrike" baseline="0" dirty="0">
                <a:solidFill>
                  <a:srgbClr val="000000"/>
                </a:solidFill>
                <a:latin typeface="Noto Sans" panose="020B0502040504020204" pitchFamily="34" charset="0"/>
              </a:rPr>
            </a:br>
            <a:r>
              <a:rPr lang="en-US" sz="4400" b="0" i="0" u="none" strike="noStrike" baseline="0" dirty="0">
                <a:solidFill>
                  <a:srgbClr val="000000"/>
                </a:solidFill>
                <a:latin typeface="Noto Sans" panose="020B0502040504020204" pitchFamily="34" charset="0"/>
              </a:rPr>
              <a:t>Workday:</a:t>
            </a:r>
            <a:br>
              <a:rPr lang="en-US" sz="3200" b="0" i="0" u="none" strike="noStrike" baseline="0" dirty="0">
                <a:latin typeface="Noto Sans" panose="020B0502040504020204" pitchFamily="34" charset="0"/>
              </a:rPr>
            </a:br>
            <a:r>
              <a:rPr lang="en-US" sz="3200" b="0" i="0" u="none" strike="noStrike" baseline="0" dirty="0">
                <a:latin typeface="Noto Sans" panose="020B0502040504020204" pitchFamily="34" charset="0"/>
              </a:rPr>
              <a:t> Instructional Academic Staff (IAS) </a:t>
            </a:r>
            <a:br>
              <a:rPr lang="en-US" sz="3200" b="0" i="0" u="none" strike="noStrike" baseline="0" dirty="0">
                <a:latin typeface="Noto Sans" panose="020B0502040504020204" pitchFamily="34" charset="0"/>
              </a:rPr>
            </a:br>
            <a:r>
              <a:rPr lang="en-US" sz="3200" b="0" i="0" u="none" strike="noStrike" baseline="0" dirty="0">
                <a:latin typeface="Noto Sans" panose="020B0502040504020204" pitchFamily="34" charset="0"/>
              </a:rPr>
              <a:t>PERFORMANCE REVIEWS</a:t>
            </a:r>
            <a:endParaRPr lang="en-US" sz="26600" spc="-300" dirty="0">
              <a:latin typeface="+mn-lt"/>
            </a:endParaRPr>
          </a:p>
        </p:txBody>
      </p:sp>
      <p:sp>
        <p:nvSpPr>
          <p:cNvPr id="8" name="Rectangle 7">
            <a:extLst>
              <a:ext uri="{FF2B5EF4-FFF2-40B4-BE49-F238E27FC236}">
                <a16:creationId xmlns:a16="http://schemas.microsoft.com/office/drawing/2014/main" id="{371B2FE2-8C01-904A-B1AB-70BE97DD3CAE}"/>
              </a:ext>
            </a:extLst>
          </p:cNvPr>
          <p:cNvSpPr/>
          <p:nvPr/>
        </p:nvSpPr>
        <p:spPr>
          <a:xfrm>
            <a:off x="1191" y="4409694"/>
            <a:ext cx="9141618" cy="7338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573969" rtl="0" fontAlgn="auto" latinLnBrk="1" hangingPunct="0">
              <a:lnSpc>
                <a:spcPct val="100000"/>
              </a:lnSpc>
              <a:spcBef>
                <a:spcPts val="0"/>
              </a:spcBef>
              <a:spcAft>
                <a:spcPts val="0"/>
              </a:spcAft>
              <a:buClrTx/>
              <a:buSzTx/>
              <a:buFontTx/>
              <a:buNone/>
              <a:tabLst/>
              <a:defRPr kumimoji="0" sz="1130" b="0" i="0" u="none" strike="noStrike" cap="none" spc="0" normalizeH="0" baseline="0">
                <a:ln>
                  <a:noFill/>
                </a:ln>
                <a:solidFill>
                  <a:srgbClr val="000000"/>
                </a:solidFill>
                <a:effectLst/>
                <a:uFillTx/>
              </a:defRPr>
            </a:defPPr>
            <a:lvl1pPr marL="0" marR="0" indent="0" algn="l" defTabSz="286984" rtl="0" fontAlgn="auto" latinLnBrk="0" hangingPunct="0">
              <a:lnSpc>
                <a:spcPct val="100000"/>
              </a:lnSpc>
              <a:spcBef>
                <a:spcPts val="0"/>
              </a:spcBef>
              <a:spcAft>
                <a:spcPts val="0"/>
              </a:spcAft>
              <a:buClrTx/>
              <a:buSzTx/>
              <a:buFontTx/>
              <a:buNone/>
              <a:tabLst/>
              <a:defRPr kumimoji="0" sz="753" b="0" i="0" u="none" strike="noStrike" cap="none" spc="0" normalizeH="0" baseline="0">
                <a:ln>
                  <a:noFill/>
                </a:ln>
                <a:solidFill>
                  <a:schemeClr val="lt1"/>
                </a:solidFill>
                <a:effectLst/>
                <a:uFillTx/>
                <a:latin typeface="+mn-lt"/>
                <a:ea typeface="+mn-ea"/>
                <a:cs typeface="+mn-cs"/>
                <a:sym typeface="Helvetica"/>
              </a:defRPr>
            </a:lvl1pPr>
            <a:lvl2pPr marL="0" marR="0" indent="143492" algn="l" defTabSz="286984" rtl="0" fontAlgn="auto" latinLnBrk="0" hangingPunct="0">
              <a:lnSpc>
                <a:spcPct val="100000"/>
              </a:lnSpc>
              <a:spcBef>
                <a:spcPts val="0"/>
              </a:spcBef>
              <a:spcAft>
                <a:spcPts val="0"/>
              </a:spcAft>
              <a:buClrTx/>
              <a:buSzTx/>
              <a:buFontTx/>
              <a:buNone/>
              <a:tabLst/>
              <a:defRPr kumimoji="0" sz="753" b="0" i="0" u="none" strike="noStrike" cap="none" spc="0" normalizeH="0" baseline="0">
                <a:ln>
                  <a:noFill/>
                </a:ln>
                <a:solidFill>
                  <a:schemeClr val="lt1"/>
                </a:solidFill>
                <a:effectLst/>
                <a:uFillTx/>
                <a:latin typeface="+mn-lt"/>
                <a:ea typeface="+mn-ea"/>
                <a:cs typeface="+mn-cs"/>
                <a:sym typeface="Helvetica"/>
              </a:defRPr>
            </a:lvl2pPr>
            <a:lvl3pPr marL="0" marR="0" indent="286984" algn="l" defTabSz="286984" rtl="0" fontAlgn="auto" latinLnBrk="0" hangingPunct="0">
              <a:lnSpc>
                <a:spcPct val="100000"/>
              </a:lnSpc>
              <a:spcBef>
                <a:spcPts val="0"/>
              </a:spcBef>
              <a:spcAft>
                <a:spcPts val="0"/>
              </a:spcAft>
              <a:buClrTx/>
              <a:buSzTx/>
              <a:buFontTx/>
              <a:buNone/>
              <a:tabLst/>
              <a:defRPr kumimoji="0" sz="753" b="0" i="0" u="none" strike="noStrike" cap="none" spc="0" normalizeH="0" baseline="0">
                <a:ln>
                  <a:noFill/>
                </a:ln>
                <a:solidFill>
                  <a:schemeClr val="lt1"/>
                </a:solidFill>
                <a:effectLst/>
                <a:uFillTx/>
                <a:latin typeface="+mn-lt"/>
                <a:ea typeface="+mn-ea"/>
                <a:cs typeface="+mn-cs"/>
                <a:sym typeface="Helvetica"/>
              </a:defRPr>
            </a:lvl3pPr>
            <a:lvl4pPr marL="0" marR="0" indent="430477" algn="l" defTabSz="286984" rtl="0" fontAlgn="auto" latinLnBrk="0" hangingPunct="0">
              <a:lnSpc>
                <a:spcPct val="100000"/>
              </a:lnSpc>
              <a:spcBef>
                <a:spcPts val="0"/>
              </a:spcBef>
              <a:spcAft>
                <a:spcPts val="0"/>
              </a:spcAft>
              <a:buClrTx/>
              <a:buSzTx/>
              <a:buFontTx/>
              <a:buNone/>
              <a:tabLst/>
              <a:defRPr kumimoji="0" sz="753" b="0" i="0" u="none" strike="noStrike" cap="none" spc="0" normalizeH="0" baseline="0">
                <a:ln>
                  <a:noFill/>
                </a:ln>
                <a:solidFill>
                  <a:schemeClr val="lt1"/>
                </a:solidFill>
                <a:effectLst/>
                <a:uFillTx/>
                <a:latin typeface="+mn-lt"/>
                <a:ea typeface="+mn-ea"/>
                <a:cs typeface="+mn-cs"/>
                <a:sym typeface="Helvetica"/>
              </a:defRPr>
            </a:lvl4pPr>
            <a:lvl5pPr marL="0" marR="0" indent="573969" algn="l" defTabSz="286984" rtl="0" fontAlgn="auto" latinLnBrk="0" hangingPunct="0">
              <a:lnSpc>
                <a:spcPct val="100000"/>
              </a:lnSpc>
              <a:spcBef>
                <a:spcPts val="0"/>
              </a:spcBef>
              <a:spcAft>
                <a:spcPts val="0"/>
              </a:spcAft>
              <a:buClrTx/>
              <a:buSzTx/>
              <a:buFontTx/>
              <a:buNone/>
              <a:tabLst/>
              <a:defRPr kumimoji="0" sz="753" b="0" i="0" u="none" strike="noStrike" cap="none" spc="0" normalizeH="0" baseline="0">
                <a:ln>
                  <a:noFill/>
                </a:ln>
                <a:solidFill>
                  <a:schemeClr val="lt1"/>
                </a:solidFill>
                <a:effectLst/>
                <a:uFillTx/>
                <a:latin typeface="+mn-lt"/>
                <a:ea typeface="+mn-ea"/>
                <a:cs typeface="+mn-cs"/>
                <a:sym typeface="Helvetica"/>
              </a:defRPr>
            </a:lvl5pPr>
            <a:lvl6pPr marL="0" marR="0" indent="717461" algn="l" defTabSz="286984" rtl="0" fontAlgn="auto" latinLnBrk="0" hangingPunct="0">
              <a:lnSpc>
                <a:spcPct val="100000"/>
              </a:lnSpc>
              <a:spcBef>
                <a:spcPts val="0"/>
              </a:spcBef>
              <a:spcAft>
                <a:spcPts val="0"/>
              </a:spcAft>
              <a:buClrTx/>
              <a:buSzTx/>
              <a:buFontTx/>
              <a:buNone/>
              <a:tabLst/>
              <a:defRPr kumimoji="0" sz="753" b="0" i="0" u="none" strike="noStrike" cap="none" spc="0" normalizeH="0" baseline="0">
                <a:ln>
                  <a:noFill/>
                </a:ln>
                <a:solidFill>
                  <a:schemeClr val="lt1"/>
                </a:solidFill>
                <a:effectLst/>
                <a:uFillTx/>
                <a:latin typeface="+mn-lt"/>
                <a:ea typeface="+mn-ea"/>
                <a:cs typeface="+mn-cs"/>
                <a:sym typeface="Helvetica"/>
              </a:defRPr>
            </a:lvl6pPr>
            <a:lvl7pPr marL="0" marR="0" indent="860953" algn="l" defTabSz="286984" rtl="0" fontAlgn="auto" latinLnBrk="0" hangingPunct="0">
              <a:lnSpc>
                <a:spcPct val="100000"/>
              </a:lnSpc>
              <a:spcBef>
                <a:spcPts val="0"/>
              </a:spcBef>
              <a:spcAft>
                <a:spcPts val="0"/>
              </a:spcAft>
              <a:buClrTx/>
              <a:buSzTx/>
              <a:buFontTx/>
              <a:buNone/>
              <a:tabLst/>
              <a:defRPr kumimoji="0" sz="753" b="0" i="0" u="none" strike="noStrike" cap="none" spc="0" normalizeH="0" baseline="0">
                <a:ln>
                  <a:noFill/>
                </a:ln>
                <a:solidFill>
                  <a:schemeClr val="lt1"/>
                </a:solidFill>
                <a:effectLst/>
                <a:uFillTx/>
                <a:latin typeface="+mn-lt"/>
                <a:ea typeface="+mn-ea"/>
                <a:cs typeface="+mn-cs"/>
                <a:sym typeface="Helvetica"/>
              </a:defRPr>
            </a:lvl7pPr>
            <a:lvl8pPr marL="0" marR="0" indent="1004446" algn="l" defTabSz="286984" rtl="0" fontAlgn="auto" latinLnBrk="0" hangingPunct="0">
              <a:lnSpc>
                <a:spcPct val="100000"/>
              </a:lnSpc>
              <a:spcBef>
                <a:spcPts val="0"/>
              </a:spcBef>
              <a:spcAft>
                <a:spcPts val="0"/>
              </a:spcAft>
              <a:buClrTx/>
              <a:buSzTx/>
              <a:buFontTx/>
              <a:buNone/>
              <a:tabLst/>
              <a:defRPr kumimoji="0" sz="753" b="0" i="0" u="none" strike="noStrike" cap="none" spc="0" normalizeH="0" baseline="0">
                <a:ln>
                  <a:noFill/>
                </a:ln>
                <a:solidFill>
                  <a:schemeClr val="lt1"/>
                </a:solidFill>
                <a:effectLst/>
                <a:uFillTx/>
                <a:latin typeface="+mn-lt"/>
                <a:ea typeface="+mn-ea"/>
                <a:cs typeface="+mn-cs"/>
                <a:sym typeface="Helvetica"/>
              </a:defRPr>
            </a:lvl8pPr>
            <a:lvl9pPr marL="0" marR="0" indent="1147938" algn="l" defTabSz="286984" rtl="0" fontAlgn="auto" latinLnBrk="0" hangingPunct="0">
              <a:lnSpc>
                <a:spcPct val="100000"/>
              </a:lnSpc>
              <a:spcBef>
                <a:spcPts val="0"/>
              </a:spcBef>
              <a:spcAft>
                <a:spcPts val="0"/>
              </a:spcAft>
              <a:buClrTx/>
              <a:buSzTx/>
              <a:buFontTx/>
              <a:buNone/>
              <a:tabLst/>
              <a:defRPr kumimoji="0" sz="753" b="0" i="0" u="none" strike="noStrike" cap="none" spc="0" normalizeH="0" baseline="0">
                <a:ln>
                  <a:noFill/>
                </a:ln>
                <a:solidFill>
                  <a:schemeClr val="lt1"/>
                </a:solidFill>
                <a:effectLst/>
                <a:uFillTx/>
                <a:latin typeface="+mn-lt"/>
                <a:ea typeface="+mn-ea"/>
                <a:cs typeface="+mn-cs"/>
                <a:sym typeface="Helvetica"/>
              </a:defRPr>
            </a:lvl9pPr>
          </a:lstStyle>
          <a:p>
            <a:pPr algn="ctr"/>
            <a:endParaRPr lang="en-US" sz="565" dirty="0"/>
          </a:p>
        </p:txBody>
      </p:sp>
      <p:pic>
        <p:nvPicPr>
          <p:cNvPr id="9" name="Picture 8">
            <a:extLst>
              <a:ext uri="{FF2B5EF4-FFF2-40B4-BE49-F238E27FC236}">
                <a16:creationId xmlns:a16="http://schemas.microsoft.com/office/drawing/2014/main" id="{97A9BDC9-546B-8D41-9CE0-EE704F8ADD5A}"/>
              </a:ext>
            </a:extLst>
          </p:cNvPr>
          <p:cNvPicPr>
            <a:picLocks noChangeAspect="1"/>
          </p:cNvPicPr>
          <p:nvPr/>
        </p:nvPicPr>
        <p:blipFill>
          <a:blip r:embed="rId3"/>
          <a:stretch>
            <a:fillRect/>
          </a:stretch>
        </p:blipFill>
        <p:spPr>
          <a:xfrm>
            <a:off x="3552825" y="4592452"/>
            <a:ext cx="2038350" cy="361950"/>
          </a:xfrm>
          <a:prstGeom prst="rect">
            <a:avLst/>
          </a:prstGeom>
        </p:spPr>
      </p:pic>
    </p:spTree>
    <p:extLst>
      <p:ext uri="{BB962C8B-B14F-4D97-AF65-F5344CB8AC3E}">
        <p14:creationId xmlns:p14="http://schemas.microsoft.com/office/powerpoint/2010/main" val="1578192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Acknowledgement Statement</a:t>
            </a:r>
          </a:p>
        </p:txBody>
      </p:sp>
      <p:pic>
        <p:nvPicPr>
          <p:cNvPr id="7" name="Picture 6">
            <a:extLst>
              <a:ext uri="{FF2B5EF4-FFF2-40B4-BE49-F238E27FC236}">
                <a16:creationId xmlns:a16="http://schemas.microsoft.com/office/drawing/2014/main" id="{7649364B-B799-4A8F-AFE7-F5BD013A4FB6}"/>
              </a:ext>
            </a:extLst>
          </p:cNvPr>
          <p:cNvPicPr>
            <a:picLocks noChangeAspect="1"/>
          </p:cNvPicPr>
          <p:nvPr/>
        </p:nvPicPr>
        <p:blipFill>
          <a:blip r:embed="rId3"/>
          <a:stretch>
            <a:fillRect/>
          </a:stretch>
        </p:blipFill>
        <p:spPr>
          <a:xfrm>
            <a:off x="704651" y="1371538"/>
            <a:ext cx="7734698" cy="2400423"/>
          </a:xfrm>
          <a:prstGeom prst="rect">
            <a:avLst/>
          </a:prstGeom>
        </p:spPr>
      </p:pic>
      <p:sp>
        <p:nvSpPr>
          <p:cNvPr id="3" name="TextBox 2">
            <a:extLst>
              <a:ext uri="{FF2B5EF4-FFF2-40B4-BE49-F238E27FC236}">
                <a16:creationId xmlns:a16="http://schemas.microsoft.com/office/drawing/2014/main" id="{A3346658-9BE1-2400-EEB2-DF4E09C0EA1E}"/>
              </a:ext>
            </a:extLst>
          </p:cNvPr>
          <p:cNvSpPr txBox="1"/>
          <p:nvPr/>
        </p:nvSpPr>
        <p:spPr>
          <a:xfrm>
            <a:off x="147056" y="4493820"/>
            <a:ext cx="6510115" cy="600164"/>
          </a:xfrm>
          <a:prstGeom prst="rect">
            <a:avLst/>
          </a:prstGeom>
          <a:noFill/>
        </p:spPr>
        <p:txBody>
          <a:bodyPr wrap="none" rtlCol="0">
            <a:spAutoFit/>
          </a:bodyPr>
          <a:lstStyle/>
          <a:p>
            <a:r>
              <a:rPr lang="en-US" sz="1100" dirty="0">
                <a:solidFill>
                  <a:schemeClr val="bg1"/>
                </a:solidFill>
              </a:rPr>
              <a:t>Acknowledgement does not constitute agreement. If an employee disagrees with the evaluation, they </a:t>
            </a:r>
          </a:p>
          <a:p>
            <a:r>
              <a:rPr lang="en-US" sz="1100" dirty="0">
                <a:solidFill>
                  <a:schemeClr val="bg1"/>
                </a:solidFill>
              </a:rPr>
              <a:t>may provide comments which outline their reasons for disagreement. Those comments will then be </a:t>
            </a:r>
          </a:p>
          <a:p>
            <a:r>
              <a:rPr lang="en-US" sz="1100" dirty="0">
                <a:solidFill>
                  <a:schemeClr val="bg1"/>
                </a:solidFill>
              </a:rPr>
              <a:t>included as part of the performance evaluation document in the personnel file. </a:t>
            </a:r>
          </a:p>
        </p:txBody>
      </p:sp>
    </p:spTree>
    <p:extLst>
      <p:ext uri="{BB962C8B-B14F-4D97-AF65-F5344CB8AC3E}">
        <p14:creationId xmlns:p14="http://schemas.microsoft.com/office/powerpoint/2010/main" val="4177387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E4EF9-8D7E-B9BD-5D6D-772AD087F420}"/>
              </a:ext>
            </a:extLst>
          </p:cNvPr>
          <p:cNvSpPr>
            <a:spLocks noGrp="1"/>
          </p:cNvSpPr>
          <p:nvPr>
            <p:ph type="title"/>
          </p:nvPr>
        </p:nvSpPr>
        <p:spPr>
          <a:xfrm>
            <a:off x="668371" y="204125"/>
            <a:ext cx="7957708" cy="541436"/>
          </a:xfrm>
        </p:spPr>
        <p:txBody>
          <a:bodyPr>
            <a:normAutofit fontScale="90000"/>
          </a:bodyPr>
          <a:lstStyle/>
          <a:p>
            <a:r>
              <a:rPr lang="en-US" dirty="0"/>
              <a:t>Unit Chairs – How to View IAS Performance Review Status in Workday</a:t>
            </a:r>
          </a:p>
        </p:txBody>
      </p:sp>
      <p:sp>
        <p:nvSpPr>
          <p:cNvPr id="3" name="Content Placeholder 2">
            <a:extLst>
              <a:ext uri="{FF2B5EF4-FFF2-40B4-BE49-F238E27FC236}">
                <a16:creationId xmlns:a16="http://schemas.microsoft.com/office/drawing/2014/main" id="{52EB4D4F-AEA4-9200-4F6E-60117B76B871}"/>
              </a:ext>
            </a:extLst>
          </p:cNvPr>
          <p:cNvSpPr>
            <a:spLocks noGrp="1"/>
          </p:cNvSpPr>
          <p:nvPr>
            <p:ph sz="quarter" idx="12"/>
          </p:nvPr>
        </p:nvSpPr>
        <p:spPr>
          <a:xfrm>
            <a:off x="666750" y="831272"/>
            <a:ext cx="7959329" cy="3664527"/>
          </a:xfrm>
        </p:spPr>
        <p:txBody>
          <a:bodyPr>
            <a:normAutofit fontScale="92500" lnSpcReduction="20000"/>
          </a:bodyPr>
          <a:lstStyle/>
          <a:p>
            <a:r>
              <a:rPr lang="en-US" dirty="0"/>
              <a:t>Log into Workday</a:t>
            </a:r>
          </a:p>
          <a:p>
            <a:r>
              <a:rPr lang="en-US" dirty="0"/>
              <a:t>Anything that is awaiting your action will be in your task list (top right folder icon       )</a:t>
            </a:r>
          </a:p>
          <a:p>
            <a:r>
              <a:rPr lang="en-US" dirty="0"/>
              <a:t>If you would like to see a </a:t>
            </a:r>
            <a:r>
              <a:rPr lang="en-US" b="1" dirty="0"/>
              <a:t>full snapshot of all reviews in your area</a:t>
            </a:r>
            <a:r>
              <a:rPr lang="en-US" dirty="0"/>
              <a:t>:</a:t>
            </a:r>
          </a:p>
          <a:p>
            <a:pPr lvl="1"/>
            <a:r>
              <a:rPr lang="en-US" dirty="0"/>
              <a:t>In the search bar, type “Team Performance” and select</a:t>
            </a:r>
          </a:p>
          <a:p>
            <a:pPr lvl="1"/>
            <a:r>
              <a:rPr lang="en-US" dirty="0"/>
              <a:t>This will show a list of evaluations in your unit that have been launched and the applicable next step*:</a:t>
            </a:r>
          </a:p>
          <a:p>
            <a:pPr lvl="2"/>
            <a:r>
              <a:rPr lang="en-US" i="1" dirty="0"/>
              <a:t>“Complete Self Evaluation for Performance Review” </a:t>
            </a:r>
            <a:r>
              <a:rPr lang="en-US" dirty="0"/>
              <a:t>– Evaluation is with the employee for their self-evaluation</a:t>
            </a:r>
          </a:p>
          <a:p>
            <a:pPr lvl="2"/>
            <a:r>
              <a:rPr lang="en-US" i="1" dirty="0"/>
              <a:t>“Complete Manager Evaluation for Performance Review” </a:t>
            </a:r>
            <a:r>
              <a:rPr lang="en-US" dirty="0"/>
              <a:t>– Evaluation is with you (as manager) to do your part of the evaluation</a:t>
            </a:r>
          </a:p>
          <a:p>
            <a:pPr lvl="2"/>
            <a:r>
              <a:rPr lang="en-US" i="1" dirty="0"/>
              <a:t>“Provide Employee Review Comments” </a:t>
            </a:r>
            <a:r>
              <a:rPr lang="en-US" dirty="0"/>
              <a:t>– Evaluation is with the employee for acknowledgement</a:t>
            </a:r>
          </a:p>
          <a:p>
            <a:pPr lvl="2"/>
            <a:r>
              <a:rPr lang="en-US" i="1" dirty="0"/>
              <a:t>“Provide Manager Review Comments” </a:t>
            </a:r>
            <a:r>
              <a:rPr lang="en-US" dirty="0"/>
              <a:t>– Evaluation is with the manager for acknowledgement</a:t>
            </a:r>
          </a:p>
        </p:txBody>
      </p:sp>
      <p:pic>
        <p:nvPicPr>
          <p:cNvPr id="5" name="Picture 4">
            <a:extLst>
              <a:ext uri="{FF2B5EF4-FFF2-40B4-BE49-F238E27FC236}">
                <a16:creationId xmlns:a16="http://schemas.microsoft.com/office/drawing/2014/main" id="{3DF2B29A-6CF1-17E0-FBA5-37205A22A44B}"/>
              </a:ext>
            </a:extLst>
          </p:cNvPr>
          <p:cNvPicPr>
            <a:picLocks noChangeAspect="1"/>
          </p:cNvPicPr>
          <p:nvPr/>
        </p:nvPicPr>
        <p:blipFill>
          <a:blip r:embed="rId3"/>
          <a:stretch>
            <a:fillRect/>
          </a:stretch>
        </p:blipFill>
        <p:spPr>
          <a:xfrm>
            <a:off x="6843561" y="1161742"/>
            <a:ext cx="292115" cy="234962"/>
          </a:xfrm>
          <a:prstGeom prst="rect">
            <a:avLst/>
          </a:prstGeom>
        </p:spPr>
      </p:pic>
      <p:pic>
        <p:nvPicPr>
          <p:cNvPr id="7" name="Picture 6">
            <a:extLst>
              <a:ext uri="{FF2B5EF4-FFF2-40B4-BE49-F238E27FC236}">
                <a16:creationId xmlns:a16="http://schemas.microsoft.com/office/drawing/2014/main" id="{2089E7B2-2FFC-7DE4-0595-FB7B3E97FF27}"/>
              </a:ext>
            </a:extLst>
          </p:cNvPr>
          <p:cNvPicPr>
            <a:picLocks noChangeAspect="1"/>
          </p:cNvPicPr>
          <p:nvPr/>
        </p:nvPicPr>
        <p:blipFill>
          <a:blip r:embed="rId4"/>
          <a:stretch>
            <a:fillRect/>
          </a:stretch>
        </p:blipFill>
        <p:spPr>
          <a:xfrm>
            <a:off x="5411887" y="1747434"/>
            <a:ext cx="1117121" cy="253891"/>
          </a:xfrm>
          <a:prstGeom prst="rect">
            <a:avLst/>
          </a:prstGeom>
          <a:ln>
            <a:solidFill>
              <a:schemeClr val="accent6"/>
            </a:solidFill>
          </a:ln>
        </p:spPr>
      </p:pic>
      <p:sp>
        <p:nvSpPr>
          <p:cNvPr id="8" name="TextBox 7">
            <a:extLst>
              <a:ext uri="{FF2B5EF4-FFF2-40B4-BE49-F238E27FC236}">
                <a16:creationId xmlns:a16="http://schemas.microsoft.com/office/drawing/2014/main" id="{12B2D9F0-31BF-BEC7-371E-A54A61F935A3}"/>
              </a:ext>
            </a:extLst>
          </p:cNvPr>
          <p:cNvSpPr txBox="1"/>
          <p:nvPr/>
        </p:nvSpPr>
        <p:spPr>
          <a:xfrm>
            <a:off x="138545" y="4495800"/>
            <a:ext cx="6034024" cy="400110"/>
          </a:xfrm>
          <a:prstGeom prst="rect">
            <a:avLst/>
          </a:prstGeom>
          <a:noFill/>
        </p:spPr>
        <p:txBody>
          <a:bodyPr wrap="none" rtlCol="0">
            <a:spAutoFit/>
          </a:bodyPr>
          <a:lstStyle/>
          <a:p>
            <a:r>
              <a:rPr lang="en-US" sz="1000" dirty="0">
                <a:solidFill>
                  <a:schemeClr val="bg1"/>
                </a:solidFill>
              </a:rPr>
              <a:t>* If you are also responsible for non-instructional reviews, you will see those reviews in your list, but the </a:t>
            </a:r>
          </a:p>
          <a:p>
            <a:r>
              <a:rPr lang="en-US" sz="1000" dirty="0">
                <a:solidFill>
                  <a:schemeClr val="bg1"/>
                </a:solidFill>
              </a:rPr>
              <a:t>“Next Step” vocabulary will be different.</a:t>
            </a:r>
          </a:p>
        </p:txBody>
      </p:sp>
    </p:spTree>
    <p:extLst>
      <p:ext uri="{BB962C8B-B14F-4D97-AF65-F5344CB8AC3E}">
        <p14:creationId xmlns:p14="http://schemas.microsoft.com/office/powerpoint/2010/main" val="179877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54775-E04C-7639-51EC-E36ECD0DF56C}"/>
              </a:ext>
            </a:extLst>
          </p:cNvPr>
          <p:cNvSpPr>
            <a:spLocks noGrp="1"/>
          </p:cNvSpPr>
          <p:nvPr>
            <p:ph type="title"/>
          </p:nvPr>
        </p:nvSpPr>
        <p:spPr/>
        <p:txBody>
          <a:bodyPr>
            <a:normAutofit fontScale="90000"/>
          </a:bodyPr>
          <a:lstStyle/>
          <a:p>
            <a:r>
              <a:rPr lang="en-US" dirty="0"/>
              <a:t>Other Performance reviews for IAS Employees</a:t>
            </a:r>
          </a:p>
        </p:txBody>
      </p:sp>
      <p:sp>
        <p:nvSpPr>
          <p:cNvPr id="3" name="Content Placeholder 2">
            <a:extLst>
              <a:ext uri="{FF2B5EF4-FFF2-40B4-BE49-F238E27FC236}">
                <a16:creationId xmlns:a16="http://schemas.microsoft.com/office/drawing/2014/main" id="{9E9B21E0-CA91-BE9B-1881-66E24133EE42}"/>
              </a:ext>
            </a:extLst>
          </p:cNvPr>
          <p:cNvSpPr>
            <a:spLocks noGrp="1"/>
          </p:cNvSpPr>
          <p:nvPr>
            <p:ph sz="quarter" idx="12"/>
          </p:nvPr>
        </p:nvSpPr>
        <p:spPr>
          <a:xfrm>
            <a:off x="666750" y="891034"/>
            <a:ext cx="7959329" cy="3567755"/>
          </a:xfrm>
        </p:spPr>
        <p:txBody>
          <a:bodyPr>
            <a:normAutofit/>
          </a:bodyPr>
          <a:lstStyle/>
          <a:p>
            <a:r>
              <a:rPr lang="en-US" b="1" dirty="0"/>
              <a:t>First Semester Review:</a:t>
            </a:r>
          </a:p>
          <a:p>
            <a:pPr lvl="1"/>
            <a:r>
              <a:rPr lang="en-US" dirty="0"/>
              <a:t>First semester reviews will still be conducted for new Instructional Academic Staff employees (those who start their position on 8/25/2025).</a:t>
            </a:r>
          </a:p>
          <a:p>
            <a:pPr lvl="1"/>
            <a:r>
              <a:rPr lang="en-US" dirty="0"/>
              <a:t>The first semester review will do be done on a Word document, but will have the same structure as the Workday review.</a:t>
            </a:r>
          </a:p>
          <a:p>
            <a:pPr lvl="1"/>
            <a:r>
              <a:rPr lang="en-US" dirty="0"/>
              <a:t>Form: </a:t>
            </a:r>
            <a:r>
              <a:rPr lang="en-US" b="0" i="0" u="sng" dirty="0">
                <a:solidFill>
                  <a:srgbClr val="0C3B33"/>
                </a:solidFill>
                <a:effectLst/>
                <a:latin typeface="InterVar"/>
                <a:hlinkClick r:id="rId3"/>
              </a:rPr>
              <a:t>Instructional Academic Staff Performance Review Form (</a:t>
            </a:r>
            <a:r>
              <a:rPr lang="en-US" b="0" i="0" u="sng">
                <a:solidFill>
                  <a:srgbClr val="0C3B33"/>
                </a:solidFill>
                <a:effectLst/>
                <a:latin typeface="InterVar"/>
                <a:hlinkClick r:id="rId3"/>
              </a:rPr>
              <a:t>Non-Workday)</a:t>
            </a:r>
            <a:endParaRPr lang="en-US" b="0" i="0" u="sng">
              <a:solidFill>
                <a:srgbClr val="0C3B33"/>
              </a:solidFill>
              <a:effectLst/>
              <a:latin typeface="InterVar"/>
            </a:endParaRPr>
          </a:p>
          <a:p>
            <a:r>
              <a:rPr lang="en-US" b="1"/>
              <a:t>Anytime </a:t>
            </a:r>
            <a:r>
              <a:rPr lang="en-US" b="1" dirty="0"/>
              <a:t>Review:</a:t>
            </a:r>
          </a:p>
          <a:p>
            <a:pPr lvl="1"/>
            <a:r>
              <a:rPr lang="en-US" dirty="0"/>
              <a:t>If performance concerns warrant a review be conducted outside of the annual process, you may be able to do an “anytime review”.</a:t>
            </a:r>
          </a:p>
          <a:p>
            <a:pPr lvl="1"/>
            <a:r>
              <a:rPr lang="en-US" dirty="0"/>
              <a:t>This review would be done on the same </a:t>
            </a:r>
            <a:r>
              <a:rPr lang="en-US" dirty="0">
                <a:hlinkClick r:id="rId3"/>
              </a:rPr>
              <a:t>form</a:t>
            </a:r>
            <a:r>
              <a:rPr lang="en-US" dirty="0"/>
              <a:t> as the First Semester Review.</a:t>
            </a:r>
          </a:p>
          <a:p>
            <a:pPr lvl="1"/>
            <a:r>
              <a:rPr lang="en-US" dirty="0"/>
              <a:t>Connect with your HR Talent Partner if you have need to perform an Anytime Review.</a:t>
            </a:r>
          </a:p>
        </p:txBody>
      </p:sp>
    </p:spTree>
    <p:extLst>
      <p:ext uri="{BB962C8B-B14F-4D97-AF65-F5344CB8AC3E}">
        <p14:creationId xmlns:p14="http://schemas.microsoft.com/office/powerpoint/2010/main" val="3608397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3B90714-24DF-E8F4-575E-8A9D82AEF183}"/>
              </a:ext>
            </a:extLst>
          </p:cNvPr>
          <p:cNvGrpSpPr/>
          <p:nvPr/>
        </p:nvGrpSpPr>
        <p:grpSpPr>
          <a:xfrm>
            <a:off x="2292480" y="1300950"/>
            <a:ext cx="6088320" cy="1645920"/>
            <a:chOff x="2134080" y="1293750"/>
            <a:chExt cx="6088320" cy="1645920"/>
          </a:xfrm>
        </p:grpSpPr>
        <p:pic>
          <p:nvPicPr>
            <p:cNvPr id="7" name="Graphic 6" descr="Video camera outline">
              <a:extLst>
                <a:ext uri="{FF2B5EF4-FFF2-40B4-BE49-F238E27FC236}">
                  <a16:creationId xmlns:a16="http://schemas.microsoft.com/office/drawing/2014/main" id="{949E228A-55C7-FB39-55C1-54CE6C043D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34080" y="1293750"/>
              <a:ext cx="1645920" cy="1645920"/>
            </a:xfrm>
            <a:prstGeom prst="rect">
              <a:avLst/>
            </a:prstGeom>
          </p:spPr>
        </p:pic>
        <p:sp>
          <p:nvSpPr>
            <p:cNvPr id="8" name="TextBox 7">
              <a:extLst>
                <a:ext uri="{FF2B5EF4-FFF2-40B4-BE49-F238E27FC236}">
                  <a16:creationId xmlns:a16="http://schemas.microsoft.com/office/drawing/2014/main" id="{97A8AF5A-8879-297D-9D7D-90C575810C6B}"/>
                </a:ext>
              </a:extLst>
            </p:cNvPr>
            <p:cNvSpPr txBox="1"/>
            <p:nvPr/>
          </p:nvSpPr>
          <p:spPr>
            <a:xfrm>
              <a:off x="3780000" y="2051910"/>
              <a:ext cx="4442400" cy="630942"/>
            </a:xfrm>
            <a:prstGeom prst="rect">
              <a:avLst/>
            </a:prstGeom>
            <a:noFill/>
          </p:spPr>
          <p:txBody>
            <a:bodyPr wrap="square" rtlCol="0">
              <a:spAutoFit/>
            </a:bodyPr>
            <a:lstStyle/>
            <a:p>
              <a:r>
                <a:rPr lang="en-US" sz="2100" dirty="0">
                  <a:solidFill>
                    <a:schemeClr val="tx1">
                      <a:lumMod val="60000"/>
                      <a:lumOff val="40000"/>
                    </a:schemeClr>
                  </a:solidFill>
                  <a:latin typeface="Franklin Gothic Medium" panose="020B0603020102020204" pitchFamily="34" charset="0"/>
                  <a:hlinkClick r:id="rId5"/>
                </a:rPr>
                <a:t>video demonstration </a:t>
              </a:r>
              <a:endParaRPr lang="en-US" sz="2100" dirty="0">
                <a:solidFill>
                  <a:schemeClr val="tx1">
                    <a:lumMod val="60000"/>
                    <a:lumOff val="40000"/>
                  </a:schemeClr>
                </a:solidFill>
                <a:latin typeface="Franklin Gothic Medium" panose="020B0603020102020204" pitchFamily="34" charset="0"/>
              </a:endParaRPr>
            </a:p>
            <a:p>
              <a:r>
                <a:rPr lang="en-US" sz="1400" dirty="0">
                  <a:solidFill>
                    <a:schemeClr val="tx1">
                      <a:lumMod val="60000"/>
                      <a:lumOff val="40000"/>
                    </a:schemeClr>
                  </a:solidFill>
                  <a:latin typeface="Franklin Gothic Medium" panose="020B0603020102020204" pitchFamily="34" charset="0"/>
                </a:rPr>
                <a:t>by Christine Ray from UW System</a:t>
              </a:r>
            </a:p>
          </p:txBody>
        </p:sp>
      </p:grpSp>
    </p:spTree>
    <p:extLst>
      <p:ext uri="{BB962C8B-B14F-4D97-AF65-F5344CB8AC3E}">
        <p14:creationId xmlns:p14="http://schemas.microsoft.com/office/powerpoint/2010/main" val="227444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76BB67-56A8-506D-B565-82F46A8235E5}"/>
              </a:ext>
            </a:extLst>
          </p:cNvPr>
          <p:cNvSpPr>
            <a:spLocks noGrp="1"/>
          </p:cNvSpPr>
          <p:nvPr>
            <p:ph type="title"/>
          </p:nvPr>
        </p:nvSpPr>
        <p:spPr>
          <a:xfrm>
            <a:off x="559914" y="1804605"/>
            <a:ext cx="8024171" cy="1534290"/>
          </a:xfrm>
        </p:spPr>
        <p:txBody>
          <a:bodyPr/>
          <a:lstStyle/>
          <a:p>
            <a:pPr>
              <a:lnSpc>
                <a:spcPts val="5700"/>
              </a:lnSpc>
            </a:pPr>
            <a:r>
              <a:rPr lang="en-US" dirty="0"/>
              <a:t>Best Practices for Performance Reviews</a:t>
            </a:r>
          </a:p>
        </p:txBody>
      </p:sp>
    </p:spTree>
    <p:extLst>
      <p:ext uri="{BB962C8B-B14F-4D97-AF65-F5344CB8AC3E}">
        <p14:creationId xmlns:p14="http://schemas.microsoft.com/office/powerpoint/2010/main" val="565545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95B521F-E743-4D99-A2A2-B7D18D2BEEC1}"/>
              </a:ext>
            </a:extLst>
          </p:cNvPr>
          <p:cNvSpPr txBox="1"/>
          <p:nvPr/>
        </p:nvSpPr>
        <p:spPr>
          <a:xfrm>
            <a:off x="679935" y="1550241"/>
            <a:ext cx="7784129" cy="1704954"/>
          </a:xfrm>
          <a:prstGeom prst="rect">
            <a:avLst/>
          </a:prstGeom>
          <a:noFill/>
        </p:spPr>
        <p:txBody>
          <a:bodyPr wrap="square" rtlCol="0">
            <a:spAutoFit/>
          </a:bodyPr>
          <a:lstStyle/>
          <a:p>
            <a:pPr algn="ctr">
              <a:lnSpc>
                <a:spcPts val="3975"/>
              </a:lnSpc>
            </a:pPr>
            <a:r>
              <a:rPr lang="en-US" sz="5250" i="1" dirty="0">
                <a:solidFill>
                  <a:schemeClr val="accent6">
                    <a:lumMod val="75000"/>
                    <a:lumOff val="25000"/>
                  </a:schemeClr>
                </a:solidFill>
                <a:latin typeface="Ink Free" panose="03080402000500000000" pitchFamily="66" charset="0"/>
                <a:ea typeface="Calibri" panose="020F0502020204030204" pitchFamily="34" charset="0"/>
                <a:cs typeface="Calibri" panose="020F0502020204030204" pitchFamily="34" charset="0"/>
              </a:rPr>
              <a:t>“performance assessments are a </a:t>
            </a:r>
            <a:r>
              <a:rPr lang="en-US" sz="5250" b="1" i="1" dirty="0">
                <a:solidFill>
                  <a:schemeClr val="accent6">
                    <a:lumMod val="90000"/>
                    <a:lumOff val="10000"/>
                  </a:schemeClr>
                </a:solidFill>
                <a:latin typeface="Ink Free" panose="03080402000500000000" pitchFamily="66" charset="0"/>
                <a:ea typeface="Calibri" panose="020F0502020204030204" pitchFamily="34" charset="0"/>
                <a:cs typeface="Calibri" panose="020F0502020204030204" pitchFamily="34" charset="0"/>
              </a:rPr>
              <a:t>continuous</a:t>
            </a:r>
            <a:r>
              <a:rPr lang="en-US" sz="5250" i="1" dirty="0">
                <a:solidFill>
                  <a:schemeClr val="accent6">
                    <a:lumMod val="90000"/>
                    <a:lumOff val="10000"/>
                  </a:schemeClr>
                </a:solidFill>
                <a:latin typeface="Ink Free" panose="03080402000500000000" pitchFamily="66" charset="0"/>
                <a:ea typeface="Calibri" panose="020F0502020204030204" pitchFamily="34" charset="0"/>
                <a:cs typeface="Calibri" panose="020F0502020204030204" pitchFamily="34" charset="0"/>
              </a:rPr>
              <a:t> </a:t>
            </a:r>
            <a:r>
              <a:rPr lang="en-US" sz="5250" b="1" i="1" dirty="0">
                <a:solidFill>
                  <a:schemeClr val="accent6">
                    <a:lumMod val="90000"/>
                    <a:lumOff val="10000"/>
                  </a:schemeClr>
                </a:solidFill>
                <a:latin typeface="Ink Free" panose="03080402000500000000" pitchFamily="66" charset="0"/>
                <a:ea typeface="Calibri" panose="020F0502020204030204" pitchFamily="34" charset="0"/>
                <a:cs typeface="Calibri" panose="020F0502020204030204" pitchFamily="34" charset="0"/>
              </a:rPr>
              <a:t>process</a:t>
            </a:r>
            <a:r>
              <a:rPr lang="en-US" sz="5250" i="1" dirty="0">
                <a:solidFill>
                  <a:schemeClr val="accent6">
                    <a:lumMod val="90000"/>
                    <a:lumOff val="10000"/>
                  </a:schemeClr>
                </a:solidFill>
                <a:latin typeface="Ink Free" panose="03080402000500000000" pitchFamily="66" charset="0"/>
                <a:ea typeface="Calibri" panose="020F0502020204030204" pitchFamily="34" charset="0"/>
                <a:cs typeface="Calibri" panose="020F0502020204030204" pitchFamily="34" charset="0"/>
              </a:rPr>
              <a:t> </a:t>
            </a:r>
            <a:r>
              <a:rPr lang="en-US" sz="5250" i="1" dirty="0">
                <a:solidFill>
                  <a:schemeClr val="accent6">
                    <a:lumMod val="75000"/>
                    <a:lumOff val="25000"/>
                  </a:schemeClr>
                </a:solidFill>
                <a:latin typeface="Ink Free" panose="03080402000500000000" pitchFamily="66" charset="0"/>
                <a:ea typeface="Calibri" panose="020F0502020204030204" pitchFamily="34" charset="0"/>
                <a:cs typeface="Calibri" panose="020F0502020204030204" pitchFamily="34" charset="0"/>
              </a:rPr>
              <a:t>not a once-a-year event”</a:t>
            </a:r>
            <a:endParaRPr lang="en-US" sz="5250" i="1" dirty="0">
              <a:solidFill>
                <a:schemeClr val="tx1">
                  <a:lumMod val="65000"/>
                  <a:lumOff val="35000"/>
                </a:schemeClr>
              </a:solidFill>
              <a:latin typeface="Ink Free" panose="03080402000500000000" pitchFamily="66"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EADBD3DA-6339-45F4-9683-0BE90A134B26}"/>
              </a:ext>
            </a:extLst>
          </p:cNvPr>
          <p:cNvSpPr txBox="1"/>
          <p:nvPr/>
        </p:nvSpPr>
        <p:spPr>
          <a:xfrm>
            <a:off x="0" y="4381969"/>
            <a:ext cx="6756148" cy="512128"/>
          </a:xfrm>
          <a:prstGeom prst="rect">
            <a:avLst/>
          </a:prstGeom>
          <a:noFill/>
        </p:spPr>
        <p:txBody>
          <a:bodyPr wrap="square">
            <a:spAutoFit/>
          </a:bodyPr>
          <a:lstStyle/>
          <a:p>
            <a:pPr algn="r">
              <a:lnSpc>
                <a:spcPts val="3975"/>
              </a:lnSpc>
            </a:pPr>
            <a:r>
              <a:rPr lang="en-US" sz="1050" dirty="0">
                <a:solidFill>
                  <a:schemeClr val="tx1">
                    <a:lumMod val="65000"/>
                    <a:lumOff val="35000"/>
                  </a:schemeClr>
                </a:solidFill>
                <a:ea typeface="Calibri" panose="020F0502020204030204" pitchFamily="34" charset="0"/>
                <a:cs typeface="Calibri" panose="020F0502020204030204" pitchFamily="34" charset="0"/>
              </a:rPr>
              <a:t>Source: a wise HR Professional who prefers to live in anonymity</a:t>
            </a:r>
          </a:p>
        </p:txBody>
      </p:sp>
    </p:spTree>
    <p:extLst>
      <p:ext uri="{BB962C8B-B14F-4D97-AF65-F5344CB8AC3E}">
        <p14:creationId xmlns:p14="http://schemas.microsoft.com/office/powerpoint/2010/main" val="3224579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97D4F-5E16-4507-BF5C-288F9FC419DF}"/>
              </a:ext>
            </a:extLst>
          </p:cNvPr>
          <p:cNvSpPr>
            <a:spLocks noGrp="1"/>
          </p:cNvSpPr>
          <p:nvPr>
            <p:ph type="title"/>
          </p:nvPr>
        </p:nvSpPr>
        <p:spPr>
          <a:xfrm>
            <a:off x="850323" y="1880972"/>
            <a:ext cx="4234295" cy="994172"/>
          </a:xfrm>
        </p:spPr>
        <p:txBody>
          <a:bodyPr>
            <a:normAutofit fontScale="90000"/>
          </a:bodyPr>
          <a:lstStyle/>
          <a:p>
            <a:r>
              <a:rPr lang="en-US" dirty="0">
                <a:effectLst>
                  <a:glow rad="101600">
                    <a:schemeClr val="bg1">
                      <a:alpha val="60000"/>
                    </a:schemeClr>
                  </a:glow>
                </a:effectLst>
              </a:rPr>
              <a:t>Why a performance review?</a:t>
            </a:r>
          </a:p>
        </p:txBody>
      </p:sp>
      <p:sp>
        <p:nvSpPr>
          <p:cNvPr id="3" name="TextBox 2">
            <a:extLst>
              <a:ext uri="{FF2B5EF4-FFF2-40B4-BE49-F238E27FC236}">
                <a16:creationId xmlns:a16="http://schemas.microsoft.com/office/drawing/2014/main" id="{C079DDCA-3036-43F9-87FA-C08C3B231629}"/>
              </a:ext>
            </a:extLst>
          </p:cNvPr>
          <p:cNvSpPr txBox="1"/>
          <p:nvPr/>
        </p:nvSpPr>
        <p:spPr>
          <a:xfrm>
            <a:off x="2800767" y="4914900"/>
            <a:ext cx="2911374" cy="173124"/>
          </a:xfrm>
          <a:prstGeom prst="rect">
            <a:avLst/>
          </a:prstGeom>
          <a:noFill/>
        </p:spPr>
        <p:txBody>
          <a:bodyPr wrap="none" rtlCol="0">
            <a:spAutoFit/>
          </a:bodyPr>
          <a:lstStyle/>
          <a:p>
            <a:r>
              <a:rPr lang="en-US" sz="525" dirty="0">
                <a:solidFill>
                  <a:schemeClr val="tx1">
                    <a:lumMod val="50000"/>
                    <a:lumOff val="50000"/>
                  </a:schemeClr>
                </a:solidFill>
              </a:rPr>
              <a:t>Source: https://www.pexels.com/photo/oval-brown-wooden-framed-hanging-mirror-1528975/</a:t>
            </a:r>
          </a:p>
        </p:txBody>
      </p:sp>
      <p:pic>
        <p:nvPicPr>
          <p:cNvPr id="4" name="Picture 4" descr="Free A stylish interior setup featuring a hanging oval mirror with decorative elements on a wooden table. Stock Photo">
            <a:extLst>
              <a:ext uri="{FF2B5EF4-FFF2-40B4-BE49-F238E27FC236}">
                <a16:creationId xmlns:a16="http://schemas.microsoft.com/office/drawing/2014/main" id="{B5FBB8B0-5ECB-41D3-8989-72FF20E715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7616" y="-1406"/>
            <a:ext cx="345638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37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5E4B02-3B68-4191-BC34-3947EF430553}"/>
              </a:ext>
            </a:extLst>
          </p:cNvPr>
          <p:cNvSpPr>
            <a:spLocks noGrp="1"/>
          </p:cNvSpPr>
          <p:nvPr>
            <p:ph type="title"/>
          </p:nvPr>
        </p:nvSpPr>
        <p:spPr>
          <a:xfrm>
            <a:off x="2988565" y="1641673"/>
            <a:ext cx="5479721" cy="994172"/>
          </a:xfrm>
        </p:spPr>
        <p:txBody>
          <a:bodyPr>
            <a:normAutofit fontScale="90000"/>
          </a:bodyPr>
          <a:lstStyle/>
          <a:p>
            <a:pPr algn="l"/>
            <a:r>
              <a:rPr lang="en-US" dirty="0"/>
              <a:t>ENHANCING our assessments     by eliminating </a:t>
            </a:r>
            <a:r>
              <a:rPr lang="en-US" b="1" dirty="0"/>
              <a:t>biases</a:t>
            </a:r>
          </a:p>
        </p:txBody>
      </p:sp>
      <p:pic>
        <p:nvPicPr>
          <p:cNvPr id="7" name="Graphic 6" descr="Reflection outline">
            <a:extLst>
              <a:ext uri="{FF2B5EF4-FFF2-40B4-BE49-F238E27FC236}">
                <a16:creationId xmlns:a16="http://schemas.microsoft.com/office/drawing/2014/main" id="{FC37B14F-F440-12A2-35AD-33B02B08F5D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75714" y="1162616"/>
            <a:ext cx="1952286" cy="1952286"/>
          </a:xfrm>
          <a:prstGeom prst="rect">
            <a:avLst/>
          </a:prstGeom>
          <a:effectLst/>
        </p:spPr>
      </p:pic>
    </p:spTree>
    <p:extLst>
      <p:ext uri="{BB962C8B-B14F-4D97-AF65-F5344CB8AC3E}">
        <p14:creationId xmlns:p14="http://schemas.microsoft.com/office/powerpoint/2010/main" val="324280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ree Joyful family measuring their child at a colorful amusement park attraction. Stock Photo">
            <a:extLst>
              <a:ext uri="{FF2B5EF4-FFF2-40B4-BE49-F238E27FC236}">
                <a16:creationId xmlns:a16="http://schemas.microsoft.com/office/drawing/2014/main" id="{52DE7620-0CC6-4943-BEB7-4728B60EDD6B}"/>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247210" y="0"/>
            <a:ext cx="289679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453BB4E-1C81-4FE7-A215-3D928B0967BC}"/>
              </a:ext>
            </a:extLst>
          </p:cNvPr>
          <p:cNvSpPr>
            <a:spLocks noGrp="1"/>
          </p:cNvSpPr>
          <p:nvPr>
            <p:ph type="title"/>
          </p:nvPr>
        </p:nvSpPr>
        <p:spPr>
          <a:xfrm>
            <a:off x="877994" y="0"/>
            <a:ext cx="2624234" cy="1842332"/>
          </a:xfrm>
        </p:spPr>
        <p:txBody>
          <a:bodyPr/>
          <a:lstStyle/>
          <a:p>
            <a:pPr algn="l"/>
            <a:r>
              <a:rPr lang="en-US" b="1" dirty="0"/>
              <a:t>Contrast </a:t>
            </a:r>
          </a:p>
        </p:txBody>
      </p:sp>
      <p:sp>
        <p:nvSpPr>
          <p:cNvPr id="3" name="Content Placeholder 2">
            <a:extLst>
              <a:ext uri="{FF2B5EF4-FFF2-40B4-BE49-F238E27FC236}">
                <a16:creationId xmlns:a16="http://schemas.microsoft.com/office/drawing/2014/main" id="{E28C9ABC-F4B6-41DB-B0EA-4A81F4C0A20B}"/>
              </a:ext>
            </a:extLst>
          </p:cNvPr>
          <p:cNvSpPr>
            <a:spLocks noGrp="1"/>
          </p:cNvSpPr>
          <p:nvPr>
            <p:ph idx="1"/>
          </p:nvPr>
        </p:nvSpPr>
        <p:spPr>
          <a:xfrm>
            <a:off x="877994" y="1699200"/>
            <a:ext cx="4622806" cy="1842332"/>
          </a:xfrm>
        </p:spPr>
        <p:txBody>
          <a:bodyPr>
            <a:noAutofit/>
          </a:bodyPr>
          <a:lstStyle/>
          <a:p>
            <a:pPr marL="0" indent="0">
              <a:lnSpc>
                <a:spcPct val="100000"/>
              </a:lnSpc>
              <a:spcBef>
                <a:spcPts val="0"/>
              </a:spcBef>
              <a:buNone/>
            </a:pPr>
            <a:r>
              <a:rPr lang="en-US" sz="2100" dirty="0"/>
              <a:t>Rather than measuring performance against the standard, you measure the performance of an employee against the performance of another employee. </a:t>
            </a:r>
          </a:p>
        </p:txBody>
      </p:sp>
      <p:sp>
        <p:nvSpPr>
          <p:cNvPr id="4" name="TextBox 3">
            <a:extLst>
              <a:ext uri="{FF2B5EF4-FFF2-40B4-BE49-F238E27FC236}">
                <a16:creationId xmlns:a16="http://schemas.microsoft.com/office/drawing/2014/main" id="{605B4E83-0B8C-44CB-9B4C-A0C87348AC32}"/>
              </a:ext>
            </a:extLst>
          </p:cNvPr>
          <p:cNvSpPr txBox="1"/>
          <p:nvPr/>
        </p:nvSpPr>
        <p:spPr>
          <a:xfrm>
            <a:off x="3502228" y="4869656"/>
            <a:ext cx="2771913" cy="173124"/>
          </a:xfrm>
          <a:prstGeom prst="rect">
            <a:avLst/>
          </a:prstGeom>
          <a:noFill/>
        </p:spPr>
        <p:txBody>
          <a:bodyPr wrap="none" rtlCol="0">
            <a:spAutoFit/>
          </a:bodyPr>
          <a:lstStyle/>
          <a:p>
            <a:r>
              <a:rPr lang="en-US" sz="525" dirty="0">
                <a:solidFill>
                  <a:schemeClr val="tx1">
                    <a:lumMod val="50000"/>
                    <a:lumOff val="50000"/>
                  </a:schemeClr>
                </a:solidFill>
              </a:rPr>
              <a:t>Source: https://www.pexels.com/photo/parents-measuring-their-child-s-height-7456803/</a:t>
            </a:r>
          </a:p>
        </p:txBody>
      </p:sp>
    </p:spTree>
    <p:extLst>
      <p:ext uri="{BB962C8B-B14F-4D97-AF65-F5344CB8AC3E}">
        <p14:creationId xmlns:p14="http://schemas.microsoft.com/office/powerpoint/2010/main" val="4115247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3BB4E-1C81-4FE7-A215-3D928B0967BC}"/>
              </a:ext>
            </a:extLst>
          </p:cNvPr>
          <p:cNvSpPr>
            <a:spLocks noGrp="1"/>
          </p:cNvSpPr>
          <p:nvPr>
            <p:ph type="title"/>
          </p:nvPr>
        </p:nvSpPr>
        <p:spPr>
          <a:xfrm>
            <a:off x="925530" y="0"/>
            <a:ext cx="2624234" cy="1842332"/>
          </a:xfrm>
        </p:spPr>
        <p:txBody>
          <a:bodyPr/>
          <a:lstStyle/>
          <a:p>
            <a:pPr algn="l"/>
            <a:r>
              <a:rPr lang="en-US" b="1" dirty="0"/>
              <a:t>Halo</a:t>
            </a:r>
            <a:endParaRPr lang="en-US" dirty="0"/>
          </a:p>
        </p:txBody>
      </p:sp>
      <p:sp>
        <p:nvSpPr>
          <p:cNvPr id="3" name="Content Placeholder 2">
            <a:extLst>
              <a:ext uri="{FF2B5EF4-FFF2-40B4-BE49-F238E27FC236}">
                <a16:creationId xmlns:a16="http://schemas.microsoft.com/office/drawing/2014/main" id="{E28C9ABC-F4B6-41DB-B0EA-4A81F4C0A20B}"/>
              </a:ext>
            </a:extLst>
          </p:cNvPr>
          <p:cNvSpPr>
            <a:spLocks noGrp="1"/>
          </p:cNvSpPr>
          <p:nvPr>
            <p:ph idx="1"/>
          </p:nvPr>
        </p:nvSpPr>
        <p:spPr>
          <a:xfrm>
            <a:off x="925530" y="1596240"/>
            <a:ext cx="4560870" cy="1842332"/>
          </a:xfrm>
        </p:spPr>
        <p:txBody>
          <a:bodyPr>
            <a:normAutofit/>
          </a:bodyPr>
          <a:lstStyle/>
          <a:p>
            <a:pPr marL="0" indent="0">
              <a:lnSpc>
                <a:spcPct val="100000"/>
              </a:lnSpc>
              <a:spcBef>
                <a:spcPts val="0"/>
              </a:spcBef>
              <a:buNone/>
            </a:pPr>
            <a:r>
              <a:rPr lang="en-US" sz="2100" dirty="0"/>
              <a:t>You rate an employee highly in all areas because of one thing they do really well</a:t>
            </a:r>
          </a:p>
        </p:txBody>
      </p:sp>
      <p:grpSp>
        <p:nvGrpSpPr>
          <p:cNvPr id="6" name="Graphic 4" descr="Angel face with solid fill with solid fill">
            <a:extLst>
              <a:ext uri="{FF2B5EF4-FFF2-40B4-BE49-F238E27FC236}">
                <a16:creationId xmlns:a16="http://schemas.microsoft.com/office/drawing/2014/main" id="{EFB5A0A9-6355-476D-86DE-B314D93B0EE1}"/>
              </a:ext>
            </a:extLst>
          </p:cNvPr>
          <p:cNvGrpSpPr/>
          <p:nvPr/>
        </p:nvGrpSpPr>
        <p:grpSpPr>
          <a:xfrm>
            <a:off x="6740888" y="1596240"/>
            <a:ext cx="1165860" cy="1303020"/>
            <a:chOff x="8515350" y="3219450"/>
            <a:chExt cx="723900" cy="800100"/>
          </a:xfrm>
          <a:solidFill>
            <a:schemeClr val="accent4"/>
          </a:solidFill>
          <a:effectLst>
            <a:outerShdw blurRad="50800" dist="38100" dir="2700000" algn="tl" rotWithShape="0">
              <a:prstClr val="black">
                <a:alpha val="40000"/>
              </a:prstClr>
            </a:outerShdw>
          </a:effectLst>
        </p:grpSpPr>
        <p:sp>
          <p:nvSpPr>
            <p:cNvPr id="7" name="Freeform: Shape 6">
              <a:extLst>
                <a:ext uri="{FF2B5EF4-FFF2-40B4-BE49-F238E27FC236}">
                  <a16:creationId xmlns:a16="http://schemas.microsoft.com/office/drawing/2014/main" id="{A88629F2-0AF1-4C04-B41F-547126A19827}"/>
                </a:ext>
              </a:extLst>
            </p:cNvPr>
            <p:cNvSpPr/>
            <p:nvPr/>
          </p:nvSpPr>
          <p:spPr>
            <a:xfrm>
              <a:off x="8515350" y="3295650"/>
              <a:ext cx="723900" cy="723900"/>
            </a:xfrm>
            <a:custGeom>
              <a:avLst/>
              <a:gdLst>
                <a:gd name="connsiteX0" fmla="*/ 361950 w 723900"/>
                <a:gd name="connsiteY0" fmla="*/ 0 h 723900"/>
                <a:gd name="connsiteX1" fmla="*/ 0 w 723900"/>
                <a:gd name="connsiteY1" fmla="*/ 361950 h 723900"/>
                <a:gd name="connsiteX2" fmla="*/ 361950 w 723900"/>
                <a:gd name="connsiteY2" fmla="*/ 723900 h 723900"/>
                <a:gd name="connsiteX3" fmla="*/ 723900 w 723900"/>
                <a:gd name="connsiteY3" fmla="*/ 361950 h 723900"/>
                <a:gd name="connsiteX4" fmla="*/ 361950 w 723900"/>
                <a:gd name="connsiteY4" fmla="*/ 0 h 723900"/>
                <a:gd name="connsiteX5" fmla="*/ 145352 w 723900"/>
                <a:gd name="connsiteY5" fmla="*/ 345662 h 723900"/>
                <a:gd name="connsiteX6" fmla="*/ 130683 w 723900"/>
                <a:gd name="connsiteY6" fmla="*/ 323088 h 723900"/>
                <a:gd name="connsiteX7" fmla="*/ 243707 w 723900"/>
                <a:gd name="connsiteY7" fmla="*/ 249804 h 723900"/>
                <a:gd name="connsiteX8" fmla="*/ 316992 w 723900"/>
                <a:gd name="connsiteY8" fmla="*/ 323088 h 723900"/>
                <a:gd name="connsiteX9" fmla="*/ 301467 w 723900"/>
                <a:gd name="connsiteY9" fmla="*/ 345106 h 723900"/>
                <a:gd name="connsiteX10" fmla="*/ 279749 w 723900"/>
                <a:gd name="connsiteY10" fmla="*/ 330994 h 723900"/>
                <a:gd name="connsiteX11" fmla="*/ 212006 w 723900"/>
                <a:gd name="connsiteY11" fmla="*/ 286914 h 723900"/>
                <a:gd name="connsiteX12" fmla="*/ 167926 w 723900"/>
                <a:gd name="connsiteY12" fmla="*/ 330994 h 723900"/>
                <a:gd name="connsiteX13" fmla="*/ 145352 w 723900"/>
                <a:gd name="connsiteY13" fmla="*/ 345662 h 723900"/>
                <a:gd name="connsiteX14" fmla="*/ 550831 w 723900"/>
                <a:gd name="connsiteY14" fmla="*/ 516446 h 723900"/>
                <a:gd name="connsiteX15" fmla="*/ 216941 w 723900"/>
                <a:gd name="connsiteY15" fmla="*/ 560318 h 723900"/>
                <a:gd name="connsiteX16" fmla="*/ 173069 w 723900"/>
                <a:gd name="connsiteY16" fmla="*/ 516446 h 723900"/>
                <a:gd name="connsiteX17" fmla="*/ 176546 w 723900"/>
                <a:gd name="connsiteY17" fmla="*/ 489728 h 723900"/>
                <a:gd name="connsiteX18" fmla="*/ 203264 w 723900"/>
                <a:gd name="connsiteY18" fmla="*/ 493205 h 723900"/>
                <a:gd name="connsiteX19" fmla="*/ 483722 w 723900"/>
                <a:gd name="connsiteY19" fmla="*/ 530119 h 723900"/>
                <a:gd name="connsiteX20" fmla="*/ 520637 w 723900"/>
                <a:gd name="connsiteY20" fmla="*/ 493205 h 723900"/>
                <a:gd name="connsiteX21" fmla="*/ 547354 w 723900"/>
                <a:gd name="connsiteY21" fmla="*/ 489728 h 723900"/>
                <a:gd name="connsiteX22" fmla="*/ 550831 w 723900"/>
                <a:gd name="connsiteY22" fmla="*/ 516446 h 723900"/>
                <a:gd name="connsiteX23" fmla="*/ 578549 w 723900"/>
                <a:gd name="connsiteY23" fmla="*/ 345662 h 723900"/>
                <a:gd name="connsiteX24" fmla="*/ 555974 w 723900"/>
                <a:gd name="connsiteY24" fmla="*/ 330994 h 723900"/>
                <a:gd name="connsiteX25" fmla="*/ 488231 w 723900"/>
                <a:gd name="connsiteY25" fmla="*/ 286914 h 723900"/>
                <a:gd name="connsiteX26" fmla="*/ 444151 w 723900"/>
                <a:gd name="connsiteY26" fmla="*/ 330994 h 723900"/>
                <a:gd name="connsiteX27" fmla="*/ 421020 w 723900"/>
                <a:gd name="connsiteY27" fmla="*/ 344806 h 723900"/>
                <a:gd name="connsiteX28" fmla="*/ 406908 w 723900"/>
                <a:gd name="connsiteY28" fmla="*/ 323088 h 723900"/>
                <a:gd name="connsiteX29" fmla="*/ 519932 w 723900"/>
                <a:gd name="connsiteY29" fmla="*/ 249803 h 723900"/>
                <a:gd name="connsiteX30" fmla="*/ 593217 w 723900"/>
                <a:gd name="connsiteY30" fmla="*/ 323088 h 723900"/>
                <a:gd name="connsiteX31" fmla="*/ 578549 w 723900"/>
                <a:gd name="connsiteY31" fmla="*/ 345662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23900" h="723900">
                  <a:moveTo>
                    <a:pt x="361950" y="0"/>
                  </a:moveTo>
                  <a:cubicBezTo>
                    <a:pt x="162051" y="0"/>
                    <a:pt x="0" y="162051"/>
                    <a:pt x="0" y="361950"/>
                  </a:cubicBezTo>
                  <a:cubicBezTo>
                    <a:pt x="0" y="561849"/>
                    <a:pt x="162051" y="723900"/>
                    <a:pt x="361950" y="723900"/>
                  </a:cubicBezTo>
                  <a:cubicBezTo>
                    <a:pt x="561849" y="723900"/>
                    <a:pt x="723900" y="561849"/>
                    <a:pt x="723900" y="361950"/>
                  </a:cubicBezTo>
                  <a:cubicBezTo>
                    <a:pt x="723900" y="162051"/>
                    <a:pt x="561849" y="0"/>
                    <a:pt x="361950" y="0"/>
                  </a:cubicBezTo>
                  <a:close/>
                  <a:moveTo>
                    <a:pt x="145352" y="345662"/>
                  </a:moveTo>
                  <a:cubicBezTo>
                    <a:pt x="135072" y="343472"/>
                    <a:pt x="128507" y="333371"/>
                    <a:pt x="130683" y="323088"/>
                  </a:cubicBezTo>
                  <a:cubicBezTo>
                    <a:pt x="141657" y="271641"/>
                    <a:pt x="192259" y="238830"/>
                    <a:pt x="243707" y="249804"/>
                  </a:cubicBezTo>
                  <a:cubicBezTo>
                    <a:pt x="280450" y="257641"/>
                    <a:pt x="309155" y="286344"/>
                    <a:pt x="316992" y="323088"/>
                  </a:cubicBezTo>
                  <a:cubicBezTo>
                    <a:pt x="318785" y="333455"/>
                    <a:pt x="311834" y="343312"/>
                    <a:pt x="301467" y="345106"/>
                  </a:cubicBezTo>
                  <a:cubicBezTo>
                    <a:pt x="291652" y="346803"/>
                    <a:pt x="282186" y="340652"/>
                    <a:pt x="279749" y="330994"/>
                  </a:cubicBezTo>
                  <a:cubicBezTo>
                    <a:pt x="273214" y="300115"/>
                    <a:pt x="242885" y="280380"/>
                    <a:pt x="212006" y="286914"/>
                  </a:cubicBezTo>
                  <a:cubicBezTo>
                    <a:pt x="189887" y="291595"/>
                    <a:pt x="172606" y="308875"/>
                    <a:pt x="167926" y="330994"/>
                  </a:cubicBezTo>
                  <a:cubicBezTo>
                    <a:pt x="165736" y="341273"/>
                    <a:pt x="155635" y="347838"/>
                    <a:pt x="145352" y="345662"/>
                  </a:cubicBezTo>
                  <a:close/>
                  <a:moveTo>
                    <a:pt x="550831" y="516446"/>
                  </a:moveTo>
                  <a:cubicBezTo>
                    <a:pt x="470745" y="620761"/>
                    <a:pt x="321257" y="640404"/>
                    <a:pt x="216941" y="560318"/>
                  </a:cubicBezTo>
                  <a:cubicBezTo>
                    <a:pt x="200466" y="547669"/>
                    <a:pt x="185718" y="532920"/>
                    <a:pt x="173069" y="516446"/>
                  </a:cubicBezTo>
                  <a:cubicBezTo>
                    <a:pt x="166651" y="508107"/>
                    <a:pt x="168208" y="496146"/>
                    <a:pt x="176546" y="489728"/>
                  </a:cubicBezTo>
                  <a:cubicBezTo>
                    <a:pt x="184884" y="483310"/>
                    <a:pt x="196846" y="484866"/>
                    <a:pt x="203264" y="493205"/>
                  </a:cubicBezTo>
                  <a:cubicBezTo>
                    <a:pt x="270517" y="580845"/>
                    <a:pt x="396083" y="597372"/>
                    <a:pt x="483722" y="530119"/>
                  </a:cubicBezTo>
                  <a:cubicBezTo>
                    <a:pt x="497587" y="519479"/>
                    <a:pt x="509997" y="507069"/>
                    <a:pt x="520637" y="493205"/>
                  </a:cubicBezTo>
                  <a:cubicBezTo>
                    <a:pt x="527054" y="484866"/>
                    <a:pt x="539016" y="483310"/>
                    <a:pt x="547354" y="489728"/>
                  </a:cubicBezTo>
                  <a:cubicBezTo>
                    <a:pt x="555692" y="496146"/>
                    <a:pt x="557249" y="508107"/>
                    <a:pt x="550831" y="516446"/>
                  </a:cubicBezTo>
                  <a:close/>
                  <a:moveTo>
                    <a:pt x="578549" y="345662"/>
                  </a:moveTo>
                  <a:cubicBezTo>
                    <a:pt x="568265" y="347838"/>
                    <a:pt x="558164" y="341273"/>
                    <a:pt x="555974" y="330994"/>
                  </a:cubicBezTo>
                  <a:cubicBezTo>
                    <a:pt x="549439" y="300115"/>
                    <a:pt x="519110" y="280380"/>
                    <a:pt x="488231" y="286914"/>
                  </a:cubicBezTo>
                  <a:cubicBezTo>
                    <a:pt x="466112" y="291595"/>
                    <a:pt x="448831" y="308875"/>
                    <a:pt x="444151" y="330994"/>
                  </a:cubicBezTo>
                  <a:cubicBezTo>
                    <a:pt x="441577" y="341195"/>
                    <a:pt x="431222" y="347379"/>
                    <a:pt x="421020" y="344806"/>
                  </a:cubicBezTo>
                  <a:cubicBezTo>
                    <a:pt x="411361" y="342369"/>
                    <a:pt x="405211" y="332904"/>
                    <a:pt x="406908" y="323088"/>
                  </a:cubicBezTo>
                  <a:cubicBezTo>
                    <a:pt x="417882" y="271641"/>
                    <a:pt x="468484" y="238830"/>
                    <a:pt x="519932" y="249803"/>
                  </a:cubicBezTo>
                  <a:cubicBezTo>
                    <a:pt x="556675" y="257641"/>
                    <a:pt x="585380" y="286344"/>
                    <a:pt x="593217" y="323088"/>
                  </a:cubicBezTo>
                  <a:cubicBezTo>
                    <a:pt x="595393" y="333371"/>
                    <a:pt x="588828" y="343472"/>
                    <a:pt x="578549" y="345662"/>
                  </a:cubicBezTo>
                  <a:close/>
                </a:path>
              </a:pathLst>
            </a:custGeom>
            <a:solidFill>
              <a:schemeClr val="bg1">
                <a:lumMod val="65000"/>
              </a:schemeClr>
            </a:solidFill>
            <a:ln w="9525" cap="flat">
              <a:noFill/>
              <a:prstDash val="solid"/>
              <a:miter/>
            </a:ln>
          </p:spPr>
          <p:txBody>
            <a:bodyPr rtlCol="0" anchor="ctr"/>
            <a:lstStyle/>
            <a:p>
              <a:endParaRPr lang="en-US" sz="565"/>
            </a:p>
          </p:txBody>
        </p:sp>
        <p:sp>
          <p:nvSpPr>
            <p:cNvPr id="8" name="Freeform: Shape 7">
              <a:extLst>
                <a:ext uri="{FF2B5EF4-FFF2-40B4-BE49-F238E27FC236}">
                  <a16:creationId xmlns:a16="http://schemas.microsoft.com/office/drawing/2014/main" id="{9FDFFC31-7A8C-4673-BD8D-374FEE2D4B43}"/>
                </a:ext>
              </a:extLst>
            </p:cNvPr>
            <p:cNvSpPr/>
            <p:nvPr/>
          </p:nvSpPr>
          <p:spPr>
            <a:xfrm>
              <a:off x="8553450" y="3219450"/>
              <a:ext cx="647700" cy="146399"/>
            </a:xfrm>
            <a:custGeom>
              <a:avLst/>
              <a:gdLst>
                <a:gd name="connsiteX0" fmla="*/ 50673 w 647700"/>
                <a:gd name="connsiteY0" fmla="*/ 146399 h 146399"/>
                <a:gd name="connsiteX1" fmla="*/ 83439 w 647700"/>
                <a:gd name="connsiteY1" fmla="*/ 118682 h 146399"/>
                <a:gd name="connsiteX2" fmla="*/ 39719 w 647700"/>
                <a:gd name="connsiteY2" fmla="*/ 95250 h 146399"/>
                <a:gd name="connsiteX3" fmla="*/ 323850 w 647700"/>
                <a:gd name="connsiteY3" fmla="*/ 38100 h 146399"/>
                <a:gd name="connsiteX4" fmla="*/ 607981 w 647700"/>
                <a:gd name="connsiteY4" fmla="*/ 95250 h 146399"/>
                <a:gd name="connsiteX5" fmla="*/ 564261 w 647700"/>
                <a:gd name="connsiteY5" fmla="*/ 118682 h 146399"/>
                <a:gd name="connsiteX6" fmla="*/ 597027 w 647700"/>
                <a:gd name="connsiteY6" fmla="*/ 146399 h 146399"/>
                <a:gd name="connsiteX7" fmla="*/ 647700 w 647700"/>
                <a:gd name="connsiteY7" fmla="*/ 95250 h 146399"/>
                <a:gd name="connsiteX8" fmla="*/ 323850 w 647700"/>
                <a:gd name="connsiteY8" fmla="*/ 0 h 146399"/>
                <a:gd name="connsiteX9" fmla="*/ 0 w 647700"/>
                <a:gd name="connsiteY9" fmla="*/ 95250 h 146399"/>
                <a:gd name="connsiteX10" fmla="*/ 50673 w 647700"/>
                <a:gd name="connsiteY10" fmla="*/ 146399 h 14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7700" h="146399">
                  <a:moveTo>
                    <a:pt x="50673" y="146399"/>
                  </a:moveTo>
                  <a:cubicBezTo>
                    <a:pt x="61087" y="136575"/>
                    <a:pt x="72024" y="127323"/>
                    <a:pt x="83439" y="118682"/>
                  </a:cubicBezTo>
                  <a:cubicBezTo>
                    <a:pt x="67414" y="113949"/>
                    <a:pt x="52533" y="105974"/>
                    <a:pt x="39719" y="95250"/>
                  </a:cubicBezTo>
                  <a:cubicBezTo>
                    <a:pt x="57150" y="76200"/>
                    <a:pt x="151448" y="38100"/>
                    <a:pt x="323850" y="38100"/>
                  </a:cubicBezTo>
                  <a:cubicBezTo>
                    <a:pt x="496253" y="38100"/>
                    <a:pt x="590550" y="76200"/>
                    <a:pt x="607981" y="95250"/>
                  </a:cubicBezTo>
                  <a:cubicBezTo>
                    <a:pt x="595167" y="105974"/>
                    <a:pt x="580286" y="113949"/>
                    <a:pt x="564261" y="118682"/>
                  </a:cubicBezTo>
                  <a:cubicBezTo>
                    <a:pt x="575676" y="127323"/>
                    <a:pt x="586613" y="136575"/>
                    <a:pt x="597027" y="146399"/>
                  </a:cubicBezTo>
                  <a:cubicBezTo>
                    <a:pt x="628650" y="131636"/>
                    <a:pt x="647700" y="114300"/>
                    <a:pt x="647700" y="95250"/>
                  </a:cubicBezTo>
                  <a:cubicBezTo>
                    <a:pt x="647700" y="42672"/>
                    <a:pt x="502730" y="0"/>
                    <a:pt x="323850" y="0"/>
                  </a:cubicBezTo>
                  <a:cubicBezTo>
                    <a:pt x="144971" y="0"/>
                    <a:pt x="0" y="42672"/>
                    <a:pt x="0" y="95250"/>
                  </a:cubicBezTo>
                  <a:cubicBezTo>
                    <a:pt x="0" y="114300"/>
                    <a:pt x="19050" y="131636"/>
                    <a:pt x="50673" y="146399"/>
                  </a:cubicBezTo>
                  <a:close/>
                </a:path>
              </a:pathLst>
            </a:custGeom>
            <a:solidFill>
              <a:schemeClr val="accent4"/>
            </a:solidFill>
            <a:ln w="9525" cap="flat">
              <a:noFill/>
              <a:prstDash val="solid"/>
              <a:miter/>
            </a:ln>
          </p:spPr>
          <p:txBody>
            <a:bodyPr rtlCol="0" anchor="ctr"/>
            <a:lstStyle/>
            <a:p>
              <a:endParaRPr lang="en-US" sz="565"/>
            </a:p>
          </p:txBody>
        </p:sp>
      </p:grpSp>
    </p:spTree>
    <p:extLst>
      <p:ext uri="{BB962C8B-B14F-4D97-AF65-F5344CB8AC3E}">
        <p14:creationId xmlns:p14="http://schemas.microsoft.com/office/powerpoint/2010/main" val="34547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400155-87A9-9FB0-BCBF-1798C629FFDD}"/>
              </a:ext>
            </a:extLst>
          </p:cNvPr>
          <p:cNvSpPr>
            <a:spLocks noGrp="1"/>
          </p:cNvSpPr>
          <p:nvPr>
            <p:ph type="title"/>
          </p:nvPr>
        </p:nvSpPr>
        <p:spPr>
          <a:xfrm>
            <a:off x="559914" y="1834025"/>
            <a:ext cx="8024171" cy="1267043"/>
          </a:xfrm>
        </p:spPr>
        <p:txBody>
          <a:bodyPr/>
          <a:lstStyle/>
          <a:p>
            <a:r>
              <a:rPr lang="en-US" dirty="0"/>
              <a:t>Performance Review Process</a:t>
            </a:r>
          </a:p>
        </p:txBody>
      </p:sp>
    </p:spTree>
    <p:extLst>
      <p:ext uri="{BB962C8B-B14F-4D97-AF65-F5344CB8AC3E}">
        <p14:creationId xmlns:p14="http://schemas.microsoft.com/office/powerpoint/2010/main" val="831726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3A53B-97ED-E407-3A4C-FBB97B25DE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D172D1-F0A6-D2C5-81D6-5DAF951CE7ED}"/>
              </a:ext>
            </a:extLst>
          </p:cNvPr>
          <p:cNvSpPr>
            <a:spLocks noGrp="1"/>
          </p:cNvSpPr>
          <p:nvPr>
            <p:ph type="title"/>
          </p:nvPr>
        </p:nvSpPr>
        <p:spPr>
          <a:xfrm>
            <a:off x="925530" y="0"/>
            <a:ext cx="2624234" cy="1842332"/>
          </a:xfrm>
        </p:spPr>
        <p:txBody>
          <a:bodyPr/>
          <a:lstStyle/>
          <a:p>
            <a:pPr algn="l"/>
            <a:r>
              <a:rPr lang="en-US" b="1" dirty="0"/>
              <a:t>HORN</a:t>
            </a:r>
            <a:endParaRPr lang="en-US" dirty="0"/>
          </a:p>
        </p:txBody>
      </p:sp>
      <p:sp>
        <p:nvSpPr>
          <p:cNvPr id="3" name="Content Placeholder 2">
            <a:extLst>
              <a:ext uri="{FF2B5EF4-FFF2-40B4-BE49-F238E27FC236}">
                <a16:creationId xmlns:a16="http://schemas.microsoft.com/office/drawing/2014/main" id="{075EEBB7-5764-7EBD-C52F-8317E259D837}"/>
              </a:ext>
            </a:extLst>
          </p:cNvPr>
          <p:cNvSpPr>
            <a:spLocks noGrp="1"/>
          </p:cNvSpPr>
          <p:nvPr>
            <p:ph idx="1"/>
          </p:nvPr>
        </p:nvSpPr>
        <p:spPr>
          <a:xfrm>
            <a:off x="925530" y="1619999"/>
            <a:ext cx="4560870" cy="1842333"/>
          </a:xfrm>
        </p:spPr>
        <p:txBody>
          <a:bodyPr>
            <a:normAutofit/>
          </a:bodyPr>
          <a:lstStyle/>
          <a:p>
            <a:pPr marL="0" indent="0">
              <a:lnSpc>
                <a:spcPct val="100000"/>
              </a:lnSpc>
              <a:spcBef>
                <a:spcPts val="0"/>
              </a:spcBef>
              <a:buNone/>
            </a:pPr>
            <a:r>
              <a:rPr lang="en-US" sz="2100" dirty="0"/>
              <a:t>You rate an employee as a  poor performer because of one thing they </a:t>
            </a:r>
            <a:r>
              <a:rPr lang="en-US" sz="2100" b="1" dirty="0"/>
              <a:t>do not</a:t>
            </a:r>
            <a:r>
              <a:rPr lang="en-US" sz="2100" dirty="0"/>
              <a:t> do well</a:t>
            </a:r>
          </a:p>
        </p:txBody>
      </p:sp>
      <p:sp>
        <p:nvSpPr>
          <p:cNvPr id="4" name="Graphic 4" descr="Devil face with solid fill with solid fill">
            <a:extLst>
              <a:ext uri="{FF2B5EF4-FFF2-40B4-BE49-F238E27FC236}">
                <a16:creationId xmlns:a16="http://schemas.microsoft.com/office/drawing/2014/main" id="{81FEC208-6209-418C-AA8A-38F85CEB89D7}"/>
              </a:ext>
            </a:extLst>
          </p:cNvPr>
          <p:cNvSpPr>
            <a:spLocks noChangeAspect="1"/>
          </p:cNvSpPr>
          <p:nvPr/>
        </p:nvSpPr>
        <p:spPr>
          <a:xfrm>
            <a:off x="6772601" y="1694926"/>
            <a:ext cx="1082816" cy="1165860"/>
          </a:xfrm>
          <a:custGeom>
            <a:avLst/>
            <a:gdLst>
              <a:gd name="connsiteX0" fmla="*/ 736902 w 743046"/>
              <a:gd name="connsiteY0" fmla="*/ 91670 h 800034"/>
              <a:gd name="connsiteX1" fmla="*/ 698802 w 743046"/>
              <a:gd name="connsiteY1" fmla="*/ 7850 h 800034"/>
              <a:gd name="connsiteX2" fmla="*/ 672192 w 743046"/>
              <a:gd name="connsiteY2" fmla="*/ 3642 h 800034"/>
              <a:gd name="connsiteX3" fmla="*/ 664417 w 743046"/>
              <a:gd name="connsiteY3" fmla="*/ 17375 h 800034"/>
              <a:gd name="connsiteX4" fmla="*/ 562690 w 743046"/>
              <a:gd name="connsiteY4" fmla="*/ 130913 h 800034"/>
              <a:gd name="connsiteX5" fmla="*/ 180356 w 743046"/>
              <a:gd name="connsiteY5" fmla="*/ 130913 h 800034"/>
              <a:gd name="connsiteX6" fmla="*/ 78629 w 743046"/>
              <a:gd name="connsiteY6" fmla="*/ 17852 h 800034"/>
              <a:gd name="connsiteX7" fmla="*/ 57977 w 743046"/>
              <a:gd name="connsiteY7" fmla="*/ 551 h 800034"/>
              <a:gd name="connsiteX8" fmla="*/ 44244 w 743046"/>
              <a:gd name="connsiteY8" fmla="*/ 8327 h 800034"/>
              <a:gd name="connsiteX9" fmla="*/ 6144 w 743046"/>
              <a:gd name="connsiteY9" fmla="*/ 92147 h 800034"/>
              <a:gd name="connsiteX10" fmla="*/ 47673 w 743046"/>
              <a:gd name="connsiteY10" fmla="*/ 276360 h 800034"/>
              <a:gd name="connsiteX11" fmla="*/ 209878 w 743046"/>
              <a:gd name="connsiteY11" fmla="*/ 761855 h 800034"/>
              <a:gd name="connsiteX12" fmla="*/ 695373 w 743046"/>
              <a:gd name="connsiteY12" fmla="*/ 599649 h 800034"/>
              <a:gd name="connsiteX13" fmla="*/ 695373 w 743046"/>
              <a:gd name="connsiteY13" fmla="*/ 276360 h 800034"/>
              <a:gd name="connsiteX14" fmla="*/ 736902 w 743046"/>
              <a:gd name="connsiteY14" fmla="*/ 91670 h 800034"/>
              <a:gd name="connsiteX15" fmla="*/ 424006 w 743046"/>
              <a:gd name="connsiteY15" fmla="*/ 283313 h 800034"/>
              <a:gd name="connsiteX16" fmla="*/ 530686 w 743046"/>
              <a:gd name="connsiteY16" fmla="*/ 234736 h 800034"/>
              <a:gd name="connsiteX17" fmla="*/ 567833 w 743046"/>
              <a:gd name="connsiteY17" fmla="*/ 239498 h 800034"/>
              <a:gd name="connsiteX18" fmla="*/ 580547 w 743046"/>
              <a:gd name="connsiteY18" fmla="*/ 261244 h 800034"/>
              <a:gd name="connsiteX19" fmla="*/ 580216 w 743046"/>
              <a:gd name="connsiteY19" fmla="*/ 262358 h 800034"/>
              <a:gd name="connsiteX20" fmla="*/ 556884 w 743046"/>
              <a:gd name="connsiteY20" fmla="*/ 275830 h 800034"/>
              <a:gd name="connsiteX21" fmla="*/ 556403 w 743046"/>
              <a:gd name="connsiteY21" fmla="*/ 275693 h 800034"/>
              <a:gd name="connsiteX22" fmla="*/ 452581 w 743046"/>
              <a:gd name="connsiteY22" fmla="*/ 308078 h 800034"/>
              <a:gd name="connsiteX23" fmla="*/ 426146 w 743046"/>
              <a:gd name="connsiteY23" fmla="*/ 313274 h 800034"/>
              <a:gd name="connsiteX24" fmla="*/ 420949 w 743046"/>
              <a:gd name="connsiteY24" fmla="*/ 286840 h 800034"/>
              <a:gd name="connsiteX25" fmla="*/ 424006 w 743046"/>
              <a:gd name="connsiteY25" fmla="*/ 283313 h 800034"/>
              <a:gd name="connsiteX26" fmla="*/ 319231 w 743046"/>
              <a:gd name="connsiteY26" fmla="*/ 283313 h 800034"/>
              <a:gd name="connsiteX27" fmla="*/ 320617 w 743046"/>
              <a:gd name="connsiteY27" fmla="*/ 310219 h 800034"/>
              <a:gd name="connsiteX28" fmla="*/ 293711 w 743046"/>
              <a:gd name="connsiteY28" fmla="*/ 311605 h 800034"/>
              <a:gd name="connsiteX29" fmla="*/ 290656 w 743046"/>
              <a:gd name="connsiteY29" fmla="*/ 308078 h 800034"/>
              <a:gd name="connsiteX30" fmla="*/ 186833 w 743046"/>
              <a:gd name="connsiteY30" fmla="*/ 275693 h 800034"/>
              <a:gd name="connsiteX31" fmla="*/ 163157 w 743046"/>
              <a:gd name="connsiteY31" fmla="*/ 262839 h 800034"/>
              <a:gd name="connsiteX32" fmla="*/ 163021 w 743046"/>
              <a:gd name="connsiteY32" fmla="*/ 262358 h 800034"/>
              <a:gd name="connsiteX33" fmla="*/ 174289 w 743046"/>
              <a:gd name="connsiteY33" fmla="*/ 239830 h 800034"/>
              <a:gd name="connsiteX34" fmla="*/ 175403 w 743046"/>
              <a:gd name="connsiteY34" fmla="*/ 239498 h 800034"/>
              <a:gd name="connsiteX35" fmla="*/ 212551 w 743046"/>
              <a:gd name="connsiteY35" fmla="*/ 234736 h 800034"/>
              <a:gd name="connsiteX36" fmla="*/ 319326 w 743046"/>
              <a:gd name="connsiteY36" fmla="*/ 283313 h 800034"/>
              <a:gd name="connsiteX37" fmla="*/ 161973 w 743046"/>
              <a:gd name="connsiteY37" fmla="*/ 381135 h 800034"/>
              <a:gd name="connsiteX38" fmla="*/ 219123 w 743046"/>
              <a:gd name="connsiteY38" fmla="*/ 323985 h 800034"/>
              <a:gd name="connsiteX39" fmla="*/ 276273 w 743046"/>
              <a:gd name="connsiteY39" fmla="*/ 381135 h 800034"/>
              <a:gd name="connsiteX40" fmla="*/ 219123 w 743046"/>
              <a:gd name="connsiteY40" fmla="*/ 438285 h 800034"/>
              <a:gd name="connsiteX41" fmla="*/ 161973 w 743046"/>
              <a:gd name="connsiteY41" fmla="*/ 381135 h 800034"/>
              <a:gd name="connsiteX42" fmla="*/ 560404 w 743046"/>
              <a:gd name="connsiteY42" fmla="*/ 592781 h 800034"/>
              <a:gd name="connsiteX43" fmla="*/ 226514 w 743046"/>
              <a:gd name="connsiteY43" fmla="*/ 636653 h 800034"/>
              <a:gd name="connsiteX44" fmla="*/ 182642 w 743046"/>
              <a:gd name="connsiteY44" fmla="*/ 592781 h 800034"/>
              <a:gd name="connsiteX45" fmla="*/ 186119 w 743046"/>
              <a:gd name="connsiteY45" fmla="*/ 566063 h 800034"/>
              <a:gd name="connsiteX46" fmla="*/ 212837 w 743046"/>
              <a:gd name="connsiteY46" fmla="*/ 569540 h 800034"/>
              <a:gd name="connsiteX47" fmla="*/ 493295 w 743046"/>
              <a:gd name="connsiteY47" fmla="*/ 606454 h 800034"/>
              <a:gd name="connsiteX48" fmla="*/ 530210 w 743046"/>
              <a:gd name="connsiteY48" fmla="*/ 569540 h 800034"/>
              <a:gd name="connsiteX49" fmla="*/ 556927 w 743046"/>
              <a:gd name="connsiteY49" fmla="*/ 566063 h 800034"/>
              <a:gd name="connsiteX50" fmla="*/ 560404 w 743046"/>
              <a:gd name="connsiteY50" fmla="*/ 592781 h 800034"/>
              <a:gd name="connsiteX51" fmla="*/ 523923 w 743046"/>
              <a:gd name="connsiteY51" fmla="*/ 438285 h 800034"/>
              <a:gd name="connsiteX52" fmla="*/ 466773 w 743046"/>
              <a:gd name="connsiteY52" fmla="*/ 381135 h 800034"/>
              <a:gd name="connsiteX53" fmla="*/ 523923 w 743046"/>
              <a:gd name="connsiteY53" fmla="*/ 323985 h 800034"/>
              <a:gd name="connsiteX54" fmla="*/ 581073 w 743046"/>
              <a:gd name="connsiteY54" fmla="*/ 381135 h 800034"/>
              <a:gd name="connsiteX55" fmla="*/ 523923 w 743046"/>
              <a:gd name="connsiteY55" fmla="*/ 438285 h 80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43046" h="800034">
                <a:moveTo>
                  <a:pt x="736902" y="91670"/>
                </a:moveTo>
                <a:cubicBezTo>
                  <a:pt x="729980" y="61448"/>
                  <a:pt x="717021" y="32937"/>
                  <a:pt x="698802" y="7850"/>
                </a:cubicBezTo>
                <a:cubicBezTo>
                  <a:pt x="692616" y="-660"/>
                  <a:pt x="680703" y="-2544"/>
                  <a:pt x="672192" y="3642"/>
                </a:cubicBezTo>
                <a:cubicBezTo>
                  <a:pt x="667737" y="6881"/>
                  <a:pt x="664902" y="11889"/>
                  <a:pt x="664417" y="17375"/>
                </a:cubicBezTo>
                <a:cubicBezTo>
                  <a:pt x="660584" y="74083"/>
                  <a:pt x="618638" y="120900"/>
                  <a:pt x="562690" y="130913"/>
                </a:cubicBezTo>
                <a:cubicBezTo>
                  <a:pt x="445642" y="58111"/>
                  <a:pt x="297404" y="58111"/>
                  <a:pt x="180356" y="130913"/>
                </a:cubicBezTo>
                <a:cubicBezTo>
                  <a:pt x="124570" y="120945"/>
                  <a:pt x="82672" y="74377"/>
                  <a:pt x="78629" y="17852"/>
                </a:cubicBezTo>
                <a:cubicBezTo>
                  <a:pt x="77703" y="7371"/>
                  <a:pt x="68458" y="-374"/>
                  <a:pt x="57977" y="551"/>
                </a:cubicBezTo>
                <a:cubicBezTo>
                  <a:pt x="52491" y="1036"/>
                  <a:pt x="47483" y="3871"/>
                  <a:pt x="44244" y="8327"/>
                </a:cubicBezTo>
                <a:cubicBezTo>
                  <a:pt x="26025" y="33413"/>
                  <a:pt x="13066" y="61924"/>
                  <a:pt x="6144" y="92147"/>
                </a:cubicBezTo>
                <a:cubicBezTo>
                  <a:pt x="-10144" y="162060"/>
                  <a:pt x="6716" y="231497"/>
                  <a:pt x="47673" y="276360"/>
                </a:cubicBezTo>
                <a:cubicBezTo>
                  <a:pt x="-41601" y="455218"/>
                  <a:pt x="31021" y="672581"/>
                  <a:pt x="209878" y="761855"/>
                </a:cubicBezTo>
                <a:cubicBezTo>
                  <a:pt x="388736" y="851128"/>
                  <a:pt x="606099" y="778507"/>
                  <a:pt x="695373" y="599649"/>
                </a:cubicBezTo>
                <a:cubicBezTo>
                  <a:pt x="746173" y="497874"/>
                  <a:pt x="746173" y="378137"/>
                  <a:pt x="695373" y="276360"/>
                </a:cubicBezTo>
                <a:cubicBezTo>
                  <a:pt x="736331" y="231497"/>
                  <a:pt x="753190" y="162060"/>
                  <a:pt x="736902" y="91670"/>
                </a:cubicBezTo>
                <a:close/>
                <a:moveTo>
                  <a:pt x="424006" y="283313"/>
                </a:moveTo>
                <a:cubicBezTo>
                  <a:pt x="450524" y="251998"/>
                  <a:pt x="489655" y="234180"/>
                  <a:pt x="530686" y="234736"/>
                </a:cubicBezTo>
                <a:cubicBezTo>
                  <a:pt x="543242" y="234370"/>
                  <a:pt x="555777" y="235977"/>
                  <a:pt x="567833" y="239498"/>
                </a:cubicBezTo>
                <a:cubicBezTo>
                  <a:pt x="577349" y="241992"/>
                  <a:pt x="583041" y="251728"/>
                  <a:pt x="580547" y="261244"/>
                </a:cubicBezTo>
                <a:cubicBezTo>
                  <a:pt x="580449" y="261619"/>
                  <a:pt x="580339" y="261991"/>
                  <a:pt x="580216" y="262358"/>
                </a:cubicBezTo>
                <a:cubicBezTo>
                  <a:pt x="577493" y="272521"/>
                  <a:pt x="567047" y="278552"/>
                  <a:pt x="556884" y="275830"/>
                </a:cubicBezTo>
                <a:cubicBezTo>
                  <a:pt x="556723" y="275786"/>
                  <a:pt x="556563" y="275741"/>
                  <a:pt x="556403" y="275693"/>
                </a:cubicBezTo>
                <a:cubicBezTo>
                  <a:pt x="518450" y="265745"/>
                  <a:pt x="478148" y="278318"/>
                  <a:pt x="452581" y="308078"/>
                </a:cubicBezTo>
                <a:cubicBezTo>
                  <a:pt x="446716" y="316813"/>
                  <a:pt x="434880" y="319140"/>
                  <a:pt x="426146" y="313274"/>
                </a:cubicBezTo>
                <a:cubicBezTo>
                  <a:pt x="417411" y="307410"/>
                  <a:pt x="415085" y="295574"/>
                  <a:pt x="420949" y="286840"/>
                </a:cubicBezTo>
                <a:cubicBezTo>
                  <a:pt x="421820" y="285543"/>
                  <a:pt x="422847" y="284359"/>
                  <a:pt x="424006" y="283313"/>
                </a:cubicBezTo>
                <a:close/>
                <a:moveTo>
                  <a:pt x="319231" y="283313"/>
                </a:moveTo>
                <a:cubicBezTo>
                  <a:pt x="327043" y="290360"/>
                  <a:pt x="327664" y="302406"/>
                  <a:pt x="320617" y="310219"/>
                </a:cubicBezTo>
                <a:cubicBezTo>
                  <a:pt x="313570" y="318031"/>
                  <a:pt x="301525" y="318651"/>
                  <a:pt x="293711" y="311605"/>
                </a:cubicBezTo>
                <a:cubicBezTo>
                  <a:pt x="292552" y="310559"/>
                  <a:pt x="291526" y="309375"/>
                  <a:pt x="290656" y="308078"/>
                </a:cubicBezTo>
                <a:cubicBezTo>
                  <a:pt x="265089" y="278318"/>
                  <a:pt x="224787" y="265745"/>
                  <a:pt x="186833" y="275693"/>
                </a:cubicBezTo>
                <a:cubicBezTo>
                  <a:pt x="176745" y="278682"/>
                  <a:pt x="166145" y="272927"/>
                  <a:pt x="163157" y="262839"/>
                </a:cubicBezTo>
                <a:cubicBezTo>
                  <a:pt x="163109" y="262680"/>
                  <a:pt x="163064" y="262519"/>
                  <a:pt x="163021" y="262358"/>
                </a:cubicBezTo>
                <a:cubicBezTo>
                  <a:pt x="159911" y="253026"/>
                  <a:pt x="164956" y="242939"/>
                  <a:pt x="174289" y="239830"/>
                </a:cubicBezTo>
                <a:cubicBezTo>
                  <a:pt x="174657" y="239707"/>
                  <a:pt x="175028" y="239596"/>
                  <a:pt x="175403" y="239498"/>
                </a:cubicBezTo>
                <a:cubicBezTo>
                  <a:pt x="187460" y="235977"/>
                  <a:pt x="199995" y="234370"/>
                  <a:pt x="212551" y="234736"/>
                </a:cubicBezTo>
                <a:cubicBezTo>
                  <a:pt x="253615" y="234151"/>
                  <a:pt x="292787" y="251972"/>
                  <a:pt x="319326" y="283313"/>
                </a:cubicBezTo>
                <a:close/>
                <a:moveTo>
                  <a:pt x="161973" y="381135"/>
                </a:moveTo>
                <a:cubicBezTo>
                  <a:pt x="161973" y="349572"/>
                  <a:pt x="187560" y="323985"/>
                  <a:pt x="219123" y="323985"/>
                </a:cubicBezTo>
                <a:cubicBezTo>
                  <a:pt x="250686" y="323985"/>
                  <a:pt x="276273" y="349572"/>
                  <a:pt x="276273" y="381135"/>
                </a:cubicBezTo>
                <a:cubicBezTo>
                  <a:pt x="276273" y="412698"/>
                  <a:pt x="250686" y="438285"/>
                  <a:pt x="219123" y="438285"/>
                </a:cubicBezTo>
                <a:cubicBezTo>
                  <a:pt x="187560" y="438285"/>
                  <a:pt x="161973" y="412698"/>
                  <a:pt x="161973" y="381135"/>
                </a:cubicBezTo>
                <a:close/>
                <a:moveTo>
                  <a:pt x="560404" y="592781"/>
                </a:moveTo>
                <a:cubicBezTo>
                  <a:pt x="480318" y="697097"/>
                  <a:pt x="330830" y="716739"/>
                  <a:pt x="226514" y="636653"/>
                </a:cubicBezTo>
                <a:cubicBezTo>
                  <a:pt x="210039" y="624005"/>
                  <a:pt x="195291" y="609255"/>
                  <a:pt x="182642" y="592781"/>
                </a:cubicBezTo>
                <a:cubicBezTo>
                  <a:pt x="176224" y="584442"/>
                  <a:pt x="177781" y="572481"/>
                  <a:pt x="186119" y="566063"/>
                </a:cubicBezTo>
                <a:cubicBezTo>
                  <a:pt x="194457" y="559645"/>
                  <a:pt x="206419" y="561201"/>
                  <a:pt x="212837" y="569540"/>
                </a:cubicBezTo>
                <a:cubicBezTo>
                  <a:pt x="280090" y="657180"/>
                  <a:pt x="405656" y="673707"/>
                  <a:pt x="493295" y="606454"/>
                </a:cubicBezTo>
                <a:cubicBezTo>
                  <a:pt x="507160" y="595814"/>
                  <a:pt x="519570" y="583404"/>
                  <a:pt x="530210" y="569540"/>
                </a:cubicBezTo>
                <a:cubicBezTo>
                  <a:pt x="536628" y="561201"/>
                  <a:pt x="548589" y="559645"/>
                  <a:pt x="556927" y="566063"/>
                </a:cubicBezTo>
                <a:cubicBezTo>
                  <a:pt x="565265" y="572481"/>
                  <a:pt x="566822" y="584442"/>
                  <a:pt x="560404" y="592781"/>
                </a:cubicBezTo>
                <a:close/>
                <a:moveTo>
                  <a:pt x="523923" y="438285"/>
                </a:moveTo>
                <a:cubicBezTo>
                  <a:pt x="492360" y="438285"/>
                  <a:pt x="466773" y="412698"/>
                  <a:pt x="466773" y="381135"/>
                </a:cubicBezTo>
                <a:cubicBezTo>
                  <a:pt x="466773" y="349572"/>
                  <a:pt x="492360" y="323985"/>
                  <a:pt x="523923" y="323985"/>
                </a:cubicBezTo>
                <a:cubicBezTo>
                  <a:pt x="555486" y="323985"/>
                  <a:pt x="581073" y="349572"/>
                  <a:pt x="581073" y="381135"/>
                </a:cubicBezTo>
                <a:cubicBezTo>
                  <a:pt x="581073" y="412698"/>
                  <a:pt x="555486" y="438285"/>
                  <a:pt x="523923" y="438285"/>
                </a:cubicBezTo>
                <a:close/>
              </a:path>
            </a:pathLst>
          </a:custGeom>
          <a:solidFill>
            <a:srgbClr val="C00000"/>
          </a:solidFill>
          <a:ln w="9525" cap="flat">
            <a:noFill/>
            <a:prstDash val="solid"/>
            <a:miter/>
          </a:ln>
          <a:effectLst>
            <a:outerShdw blurRad="50800" dist="38100" dir="2700000" algn="tl" rotWithShape="0">
              <a:prstClr val="black">
                <a:alpha val="40000"/>
              </a:prstClr>
            </a:outerShdw>
          </a:effectLst>
        </p:spPr>
        <p:txBody>
          <a:bodyPr rtlCol="0" anchor="ctr"/>
          <a:lstStyle/>
          <a:p>
            <a:endParaRPr lang="en-US" sz="565"/>
          </a:p>
        </p:txBody>
      </p:sp>
    </p:spTree>
    <p:extLst>
      <p:ext uri="{BB962C8B-B14F-4D97-AF65-F5344CB8AC3E}">
        <p14:creationId xmlns:p14="http://schemas.microsoft.com/office/powerpoint/2010/main" val="177794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3BB4E-1C81-4FE7-A215-3D928B0967BC}"/>
              </a:ext>
            </a:extLst>
          </p:cNvPr>
          <p:cNvSpPr>
            <a:spLocks noGrp="1"/>
          </p:cNvSpPr>
          <p:nvPr>
            <p:ph type="title"/>
          </p:nvPr>
        </p:nvSpPr>
        <p:spPr>
          <a:xfrm>
            <a:off x="909305" y="0"/>
            <a:ext cx="2624234" cy="1842332"/>
          </a:xfrm>
        </p:spPr>
        <p:txBody>
          <a:bodyPr/>
          <a:lstStyle/>
          <a:p>
            <a:pPr algn="l"/>
            <a:r>
              <a:rPr lang="en-US" b="1" dirty="0"/>
              <a:t>Leniency</a:t>
            </a:r>
            <a:endParaRPr lang="en-US" dirty="0"/>
          </a:p>
        </p:txBody>
      </p:sp>
      <p:sp>
        <p:nvSpPr>
          <p:cNvPr id="3" name="Content Placeholder 2">
            <a:extLst>
              <a:ext uri="{FF2B5EF4-FFF2-40B4-BE49-F238E27FC236}">
                <a16:creationId xmlns:a16="http://schemas.microsoft.com/office/drawing/2014/main" id="{E28C9ABC-F4B6-41DB-B0EA-4A81F4C0A20B}"/>
              </a:ext>
            </a:extLst>
          </p:cNvPr>
          <p:cNvSpPr>
            <a:spLocks noGrp="1"/>
          </p:cNvSpPr>
          <p:nvPr>
            <p:ph idx="1"/>
          </p:nvPr>
        </p:nvSpPr>
        <p:spPr>
          <a:xfrm>
            <a:off x="909304" y="1627199"/>
            <a:ext cx="3662695" cy="1842333"/>
          </a:xfrm>
        </p:spPr>
        <p:txBody>
          <a:bodyPr/>
          <a:lstStyle/>
          <a:p>
            <a:pPr marL="0" indent="0">
              <a:lnSpc>
                <a:spcPct val="100000"/>
              </a:lnSpc>
              <a:spcBef>
                <a:spcPts val="0"/>
              </a:spcBef>
              <a:buNone/>
            </a:pPr>
            <a:r>
              <a:rPr lang="en-US" sz="2100" dirty="0"/>
              <a:t>You rate everyone high ratings to avoid conflict</a:t>
            </a:r>
          </a:p>
        </p:txBody>
      </p:sp>
      <p:pic>
        <p:nvPicPr>
          <p:cNvPr id="5" name="Graphic 4" descr="Star with solid fill">
            <a:extLst>
              <a:ext uri="{FF2B5EF4-FFF2-40B4-BE49-F238E27FC236}">
                <a16:creationId xmlns:a16="http://schemas.microsoft.com/office/drawing/2014/main" id="{425B63DF-5A5E-426F-99A6-CAD89C033C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36556" y="2228850"/>
            <a:ext cx="685800" cy="685800"/>
          </a:xfrm>
          <a:prstGeom prst="rect">
            <a:avLst/>
          </a:prstGeom>
          <a:effectLst>
            <a:outerShdw blurRad="50800" dist="38100" dir="2700000" algn="tl" rotWithShape="0">
              <a:prstClr val="black">
                <a:alpha val="40000"/>
              </a:prstClr>
            </a:outerShdw>
          </a:effectLst>
        </p:spPr>
      </p:pic>
      <p:pic>
        <p:nvPicPr>
          <p:cNvPr id="7" name="Graphic 6" descr="Star with solid fill">
            <a:extLst>
              <a:ext uri="{FF2B5EF4-FFF2-40B4-BE49-F238E27FC236}">
                <a16:creationId xmlns:a16="http://schemas.microsoft.com/office/drawing/2014/main" id="{55410B1E-65B1-4578-AF9A-8E85831B88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22356" y="2228850"/>
            <a:ext cx="685800" cy="685800"/>
          </a:xfrm>
          <a:prstGeom prst="rect">
            <a:avLst/>
          </a:prstGeom>
          <a:effectLst>
            <a:outerShdw blurRad="50800" dist="38100" dir="2700000" algn="tl" rotWithShape="0">
              <a:prstClr val="black">
                <a:alpha val="40000"/>
              </a:prstClr>
            </a:outerShdw>
          </a:effectLst>
        </p:spPr>
      </p:pic>
      <p:pic>
        <p:nvPicPr>
          <p:cNvPr id="8" name="Graphic 7" descr="Star with solid fill">
            <a:extLst>
              <a:ext uri="{FF2B5EF4-FFF2-40B4-BE49-F238E27FC236}">
                <a16:creationId xmlns:a16="http://schemas.microsoft.com/office/drawing/2014/main" id="{81E382EB-B2CB-4F0C-B08D-5BE36A9E2B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08156" y="2228850"/>
            <a:ext cx="685800" cy="685800"/>
          </a:xfrm>
          <a:prstGeom prst="rect">
            <a:avLst/>
          </a:prstGeom>
          <a:effectLst>
            <a:outerShdw blurRad="50800" dist="38100" dir="2700000" algn="tl" rotWithShape="0">
              <a:prstClr val="black">
                <a:alpha val="40000"/>
              </a:prstClr>
            </a:outerShdw>
          </a:effectLst>
        </p:spPr>
      </p:pic>
      <p:pic>
        <p:nvPicPr>
          <p:cNvPr id="9" name="Graphic 8" descr="Star with solid fill">
            <a:extLst>
              <a:ext uri="{FF2B5EF4-FFF2-40B4-BE49-F238E27FC236}">
                <a16:creationId xmlns:a16="http://schemas.microsoft.com/office/drawing/2014/main" id="{C85A08E2-C0A9-48D8-AC48-1D83BEDC49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93956" y="2228850"/>
            <a:ext cx="685800" cy="685800"/>
          </a:xfrm>
          <a:prstGeom prst="rect">
            <a:avLst/>
          </a:prstGeom>
          <a:effectLst>
            <a:outerShdw blurRad="50800" dist="38100" dir="2700000" algn="tl" rotWithShape="0">
              <a:prstClr val="black">
                <a:alpha val="40000"/>
              </a:prstClr>
            </a:outerShdw>
          </a:effectLst>
        </p:spPr>
      </p:pic>
      <p:pic>
        <p:nvPicPr>
          <p:cNvPr id="10" name="Graphic 9" descr="Star with solid fill">
            <a:extLst>
              <a:ext uri="{FF2B5EF4-FFF2-40B4-BE49-F238E27FC236}">
                <a16:creationId xmlns:a16="http://schemas.microsoft.com/office/drawing/2014/main" id="{CB7E3326-B344-4AC4-9C43-98AB7C410A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79756" y="2228850"/>
            <a:ext cx="685800" cy="6858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1016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3BB4E-1C81-4FE7-A215-3D928B0967BC}"/>
              </a:ext>
            </a:extLst>
          </p:cNvPr>
          <p:cNvSpPr>
            <a:spLocks noGrp="1"/>
          </p:cNvSpPr>
          <p:nvPr>
            <p:ph type="title"/>
          </p:nvPr>
        </p:nvSpPr>
        <p:spPr>
          <a:xfrm>
            <a:off x="972208" y="206084"/>
            <a:ext cx="7271792" cy="960316"/>
          </a:xfrm>
        </p:spPr>
        <p:txBody>
          <a:bodyPr/>
          <a:lstStyle/>
          <a:p>
            <a:pPr algn="l"/>
            <a:r>
              <a:rPr lang="en-US" b="1" dirty="0"/>
              <a:t>The negative impact of leniency</a:t>
            </a:r>
            <a:endParaRPr lang="en-US" dirty="0"/>
          </a:p>
        </p:txBody>
      </p:sp>
      <p:sp>
        <p:nvSpPr>
          <p:cNvPr id="3" name="Content Placeholder 2">
            <a:extLst>
              <a:ext uri="{FF2B5EF4-FFF2-40B4-BE49-F238E27FC236}">
                <a16:creationId xmlns:a16="http://schemas.microsoft.com/office/drawing/2014/main" id="{E28C9ABC-F4B6-41DB-B0EA-4A81F4C0A20B}"/>
              </a:ext>
            </a:extLst>
          </p:cNvPr>
          <p:cNvSpPr>
            <a:spLocks noGrp="1"/>
          </p:cNvSpPr>
          <p:nvPr>
            <p:ph idx="1"/>
          </p:nvPr>
        </p:nvSpPr>
        <p:spPr>
          <a:xfrm>
            <a:off x="938168" y="803198"/>
            <a:ext cx="3633832" cy="3408802"/>
          </a:xfrm>
        </p:spPr>
        <p:txBody>
          <a:bodyPr>
            <a:normAutofit/>
          </a:bodyPr>
          <a:lstStyle/>
          <a:p>
            <a:pPr marL="0" indent="0">
              <a:buNone/>
            </a:pPr>
            <a:endParaRPr lang="en-US" sz="2000" b="1" dirty="0"/>
          </a:p>
          <a:p>
            <a:pPr marL="0" indent="0">
              <a:lnSpc>
                <a:spcPct val="100000"/>
              </a:lnSpc>
              <a:spcBef>
                <a:spcPts val="0"/>
              </a:spcBef>
              <a:buNone/>
            </a:pPr>
            <a:r>
              <a:rPr lang="en-US" sz="2100" b="1" dirty="0"/>
              <a:t>It Erodes Credibility &amp; Trust in the Review Process</a:t>
            </a:r>
          </a:p>
          <a:p>
            <a:pPr>
              <a:lnSpc>
                <a:spcPct val="100000"/>
              </a:lnSpc>
              <a:spcBef>
                <a:spcPts val="0"/>
              </a:spcBef>
            </a:pPr>
            <a:endParaRPr lang="en-US" sz="1400" dirty="0"/>
          </a:p>
          <a:p>
            <a:pPr>
              <a:lnSpc>
                <a:spcPct val="100000"/>
              </a:lnSpc>
              <a:spcBef>
                <a:spcPts val="0"/>
              </a:spcBef>
            </a:pPr>
            <a:r>
              <a:rPr lang="en-US" sz="2000" dirty="0"/>
              <a:t>It dilutes the meaning of “exceeds expectations”</a:t>
            </a:r>
          </a:p>
          <a:p>
            <a:pPr>
              <a:lnSpc>
                <a:spcPct val="100000"/>
              </a:lnSpc>
              <a:spcBef>
                <a:spcPts val="0"/>
              </a:spcBef>
            </a:pPr>
            <a:r>
              <a:rPr lang="en-US" sz="2000" dirty="0"/>
              <a:t>Employees perceive the process as arbitrary or political.</a:t>
            </a:r>
          </a:p>
          <a:p>
            <a:pPr>
              <a:lnSpc>
                <a:spcPct val="100000"/>
              </a:lnSpc>
              <a:spcBef>
                <a:spcPts val="0"/>
              </a:spcBef>
            </a:pPr>
            <a:r>
              <a:rPr lang="en-US" sz="2000" dirty="0"/>
              <a:t>Reduces trust in the leader</a:t>
            </a:r>
          </a:p>
        </p:txBody>
      </p:sp>
      <p:pic>
        <p:nvPicPr>
          <p:cNvPr id="4" name="Graphic 3" descr="Star with solid fill">
            <a:extLst>
              <a:ext uri="{FF2B5EF4-FFF2-40B4-BE49-F238E27FC236}">
                <a16:creationId xmlns:a16="http://schemas.microsoft.com/office/drawing/2014/main" id="{6C838B99-DD9F-42A9-1176-D3D7DFF192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36556" y="2228850"/>
            <a:ext cx="685800" cy="685800"/>
          </a:xfrm>
          <a:prstGeom prst="rect">
            <a:avLst/>
          </a:prstGeom>
          <a:effectLst>
            <a:outerShdw blurRad="50800" dist="38100" dir="2700000" algn="tl" rotWithShape="0">
              <a:prstClr val="black">
                <a:alpha val="40000"/>
              </a:prstClr>
            </a:outerShdw>
          </a:effectLst>
        </p:spPr>
      </p:pic>
      <p:pic>
        <p:nvPicPr>
          <p:cNvPr id="6" name="Graphic 5" descr="Star with solid fill">
            <a:extLst>
              <a:ext uri="{FF2B5EF4-FFF2-40B4-BE49-F238E27FC236}">
                <a16:creationId xmlns:a16="http://schemas.microsoft.com/office/drawing/2014/main" id="{98809DAB-1ABE-5384-7062-1E79C53997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22356" y="2228850"/>
            <a:ext cx="685800" cy="685800"/>
          </a:xfrm>
          <a:prstGeom prst="rect">
            <a:avLst/>
          </a:prstGeom>
          <a:effectLst>
            <a:outerShdw blurRad="50800" dist="38100" dir="2700000" algn="tl" rotWithShape="0">
              <a:prstClr val="black">
                <a:alpha val="40000"/>
              </a:prstClr>
            </a:outerShdw>
          </a:effectLst>
        </p:spPr>
      </p:pic>
      <p:pic>
        <p:nvPicPr>
          <p:cNvPr id="11" name="Graphic 10" descr="Star with solid fill">
            <a:extLst>
              <a:ext uri="{FF2B5EF4-FFF2-40B4-BE49-F238E27FC236}">
                <a16:creationId xmlns:a16="http://schemas.microsoft.com/office/drawing/2014/main" id="{98ED1F94-5577-6969-E4A4-DCE0B9F6CF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08156" y="2228850"/>
            <a:ext cx="685800" cy="685800"/>
          </a:xfrm>
          <a:prstGeom prst="rect">
            <a:avLst/>
          </a:prstGeom>
          <a:effectLst>
            <a:outerShdw blurRad="50800" dist="38100" dir="2700000" algn="tl" rotWithShape="0">
              <a:prstClr val="black">
                <a:alpha val="40000"/>
              </a:prstClr>
            </a:outerShdw>
          </a:effectLst>
        </p:spPr>
      </p:pic>
      <p:pic>
        <p:nvPicPr>
          <p:cNvPr id="12" name="Graphic 11" descr="Star with solid fill">
            <a:extLst>
              <a:ext uri="{FF2B5EF4-FFF2-40B4-BE49-F238E27FC236}">
                <a16:creationId xmlns:a16="http://schemas.microsoft.com/office/drawing/2014/main" id="{EEEF5507-B762-7BCA-A0A7-C6B29BB2DD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93956" y="2228850"/>
            <a:ext cx="685800" cy="685800"/>
          </a:xfrm>
          <a:prstGeom prst="rect">
            <a:avLst/>
          </a:prstGeom>
          <a:effectLst>
            <a:outerShdw blurRad="50800" dist="38100" dir="2700000" algn="tl" rotWithShape="0">
              <a:prstClr val="black">
                <a:alpha val="40000"/>
              </a:prstClr>
            </a:outerShdw>
          </a:effectLst>
        </p:spPr>
      </p:pic>
      <p:pic>
        <p:nvPicPr>
          <p:cNvPr id="13" name="Graphic 12" descr="Star with solid fill">
            <a:extLst>
              <a:ext uri="{FF2B5EF4-FFF2-40B4-BE49-F238E27FC236}">
                <a16:creationId xmlns:a16="http://schemas.microsoft.com/office/drawing/2014/main" id="{907CD5AE-F478-D209-3A5F-09364A9306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79756" y="2228850"/>
            <a:ext cx="685800" cy="6858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1450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B60A7-26CC-B1B8-050F-C1675CC180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D354B9-DB2C-CCC8-5565-9F9BE2A41499}"/>
              </a:ext>
            </a:extLst>
          </p:cNvPr>
          <p:cNvSpPr>
            <a:spLocks noGrp="1"/>
          </p:cNvSpPr>
          <p:nvPr>
            <p:ph type="title"/>
          </p:nvPr>
        </p:nvSpPr>
        <p:spPr>
          <a:xfrm>
            <a:off x="972208" y="206084"/>
            <a:ext cx="7271792" cy="960316"/>
          </a:xfrm>
        </p:spPr>
        <p:txBody>
          <a:bodyPr/>
          <a:lstStyle/>
          <a:p>
            <a:pPr algn="l"/>
            <a:r>
              <a:rPr lang="en-US" b="1" dirty="0"/>
              <a:t>The negative impact of leniency</a:t>
            </a:r>
            <a:endParaRPr lang="en-US" dirty="0"/>
          </a:p>
        </p:txBody>
      </p:sp>
      <p:sp>
        <p:nvSpPr>
          <p:cNvPr id="3" name="Content Placeholder 2">
            <a:extLst>
              <a:ext uri="{FF2B5EF4-FFF2-40B4-BE49-F238E27FC236}">
                <a16:creationId xmlns:a16="http://schemas.microsoft.com/office/drawing/2014/main" id="{320E9A77-DCDC-27B1-EA3C-EAEEC33E4472}"/>
              </a:ext>
            </a:extLst>
          </p:cNvPr>
          <p:cNvSpPr>
            <a:spLocks noGrp="1"/>
          </p:cNvSpPr>
          <p:nvPr>
            <p:ph idx="1"/>
          </p:nvPr>
        </p:nvSpPr>
        <p:spPr>
          <a:xfrm>
            <a:off x="938168" y="803198"/>
            <a:ext cx="3808592" cy="3408802"/>
          </a:xfrm>
        </p:spPr>
        <p:txBody>
          <a:bodyPr>
            <a:normAutofit lnSpcReduction="10000"/>
          </a:bodyPr>
          <a:lstStyle/>
          <a:p>
            <a:pPr marL="0" indent="0">
              <a:buNone/>
            </a:pPr>
            <a:endParaRPr lang="en-US" sz="2000" b="1" dirty="0"/>
          </a:p>
          <a:p>
            <a:pPr marL="0" indent="0">
              <a:lnSpc>
                <a:spcPct val="100000"/>
              </a:lnSpc>
              <a:spcBef>
                <a:spcPts val="0"/>
              </a:spcBef>
              <a:buNone/>
            </a:pPr>
            <a:r>
              <a:rPr lang="en-US" sz="2100" b="1" dirty="0"/>
              <a:t>It could damage Team Dynamics &amp; Morale</a:t>
            </a:r>
          </a:p>
          <a:p>
            <a:pPr>
              <a:lnSpc>
                <a:spcPct val="100000"/>
              </a:lnSpc>
              <a:spcBef>
                <a:spcPts val="0"/>
              </a:spcBef>
            </a:pPr>
            <a:endParaRPr lang="en-US" sz="1400" dirty="0"/>
          </a:p>
          <a:p>
            <a:pPr>
              <a:lnSpc>
                <a:spcPct val="100000"/>
              </a:lnSpc>
              <a:spcBef>
                <a:spcPts val="0"/>
              </a:spcBef>
            </a:pPr>
            <a:r>
              <a:rPr lang="en-US" sz="2000" dirty="0"/>
              <a:t>Team members know who does not “exceeds expectations.”  Lack of differentiation may cause resentment.</a:t>
            </a:r>
          </a:p>
          <a:p>
            <a:pPr>
              <a:lnSpc>
                <a:spcPct val="100000"/>
              </a:lnSpc>
              <a:spcBef>
                <a:spcPts val="0"/>
              </a:spcBef>
            </a:pPr>
            <a:r>
              <a:rPr lang="en-US" sz="2000" dirty="0"/>
              <a:t>Top performers may disengage if they feel their extra effort is not recognized.</a:t>
            </a:r>
          </a:p>
        </p:txBody>
      </p:sp>
      <p:pic>
        <p:nvPicPr>
          <p:cNvPr id="4" name="Graphic 3" descr="Star with solid fill">
            <a:extLst>
              <a:ext uri="{FF2B5EF4-FFF2-40B4-BE49-F238E27FC236}">
                <a16:creationId xmlns:a16="http://schemas.microsoft.com/office/drawing/2014/main" id="{14F00BEE-A0FC-DAD8-8648-280CD33F1A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36556" y="2228850"/>
            <a:ext cx="685800" cy="685800"/>
          </a:xfrm>
          <a:prstGeom prst="rect">
            <a:avLst/>
          </a:prstGeom>
          <a:effectLst>
            <a:outerShdw blurRad="50800" dist="38100" dir="2700000" algn="tl" rotWithShape="0">
              <a:prstClr val="black">
                <a:alpha val="40000"/>
              </a:prstClr>
            </a:outerShdw>
          </a:effectLst>
        </p:spPr>
      </p:pic>
      <p:pic>
        <p:nvPicPr>
          <p:cNvPr id="6" name="Graphic 5" descr="Star with solid fill">
            <a:extLst>
              <a:ext uri="{FF2B5EF4-FFF2-40B4-BE49-F238E27FC236}">
                <a16:creationId xmlns:a16="http://schemas.microsoft.com/office/drawing/2014/main" id="{789A083A-939E-3C22-288A-68AC9F1AFD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22356" y="2228850"/>
            <a:ext cx="685800" cy="685800"/>
          </a:xfrm>
          <a:prstGeom prst="rect">
            <a:avLst/>
          </a:prstGeom>
          <a:effectLst>
            <a:outerShdw blurRad="50800" dist="38100" dir="2700000" algn="tl" rotWithShape="0">
              <a:prstClr val="black">
                <a:alpha val="40000"/>
              </a:prstClr>
            </a:outerShdw>
          </a:effectLst>
        </p:spPr>
      </p:pic>
      <p:pic>
        <p:nvPicPr>
          <p:cNvPr id="11" name="Graphic 10" descr="Star with solid fill">
            <a:extLst>
              <a:ext uri="{FF2B5EF4-FFF2-40B4-BE49-F238E27FC236}">
                <a16:creationId xmlns:a16="http://schemas.microsoft.com/office/drawing/2014/main" id="{E698B88F-298C-0F33-2209-E782B39AA0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08156" y="2228850"/>
            <a:ext cx="685800" cy="685800"/>
          </a:xfrm>
          <a:prstGeom prst="rect">
            <a:avLst/>
          </a:prstGeom>
          <a:effectLst>
            <a:outerShdw blurRad="50800" dist="38100" dir="2700000" algn="tl" rotWithShape="0">
              <a:prstClr val="black">
                <a:alpha val="40000"/>
              </a:prstClr>
            </a:outerShdw>
          </a:effectLst>
        </p:spPr>
      </p:pic>
      <p:pic>
        <p:nvPicPr>
          <p:cNvPr id="12" name="Graphic 11" descr="Star with solid fill">
            <a:extLst>
              <a:ext uri="{FF2B5EF4-FFF2-40B4-BE49-F238E27FC236}">
                <a16:creationId xmlns:a16="http://schemas.microsoft.com/office/drawing/2014/main" id="{A72B5D35-AA64-7C82-7D68-0E48431FB1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93956" y="2228850"/>
            <a:ext cx="685800" cy="685800"/>
          </a:xfrm>
          <a:prstGeom prst="rect">
            <a:avLst/>
          </a:prstGeom>
          <a:effectLst>
            <a:outerShdw blurRad="50800" dist="38100" dir="2700000" algn="tl" rotWithShape="0">
              <a:prstClr val="black">
                <a:alpha val="40000"/>
              </a:prstClr>
            </a:outerShdw>
          </a:effectLst>
        </p:spPr>
      </p:pic>
      <p:pic>
        <p:nvPicPr>
          <p:cNvPr id="13" name="Graphic 12" descr="Star with solid fill">
            <a:extLst>
              <a:ext uri="{FF2B5EF4-FFF2-40B4-BE49-F238E27FC236}">
                <a16:creationId xmlns:a16="http://schemas.microsoft.com/office/drawing/2014/main" id="{DC9E42BD-E5B7-9C3F-4FD6-6BA8B793A3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79756" y="2228850"/>
            <a:ext cx="685800" cy="6858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5779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3BB4E-1C81-4FE7-A215-3D928B0967BC}"/>
              </a:ext>
            </a:extLst>
          </p:cNvPr>
          <p:cNvSpPr>
            <a:spLocks noGrp="1"/>
          </p:cNvSpPr>
          <p:nvPr>
            <p:ph type="title"/>
          </p:nvPr>
        </p:nvSpPr>
        <p:spPr>
          <a:xfrm>
            <a:off x="916019" y="0"/>
            <a:ext cx="2624234" cy="1842332"/>
          </a:xfrm>
        </p:spPr>
        <p:txBody>
          <a:bodyPr/>
          <a:lstStyle/>
          <a:p>
            <a:pPr algn="l"/>
            <a:r>
              <a:rPr lang="en-US" b="1" dirty="0"/>
              <a:t>Severity</a:t>
            </a:r>
            <a:endParaRPr lang="en-US" dirty="0"/>
          </a:p>
        </p:txBody>
      </p:sp>
      <p:sp>
        <p:nvSpPr>
          <p:cNvPr id="3" name="Content Placeholder 2">
            <a:extLst>
              <a:ext uri="{FF2B5EF4-FFF2-40B4-BE49-F238E27FC236}">
                <a16:creationId xmlns:a16="http://schemas.microsoft.com/office/drawing/2014/main" id="{E28C9ABC-F4B6-41DB-B0EA-4A81F4C0A20B}"/>
              </a:ext>
            </a:extLst>
          </p:cNvPr>
          <p:cNvSpPr>
            <a:spLocks noGrp="1"/>
          </p:cNvSpPr>
          <p:nvPr>
            <p:ph idx="1"/>
          </p:nvPr>
        </p:nvSpPr>
        <p:spPr>
          <a:xfrm>
            <a:off x="916018" y="1620000"/>
            <a:ext cx="3655981" cy="1842332"/>
          </a:xfrm>
        </p:spPr>
        <p:txBody>
          <a:bodyPr/>
          <a:lstStyle/>
          <a:p>
            <a:pPr marL="0" indent="0">
              <a:lnSpc>
                <a:spcPct val="100000"/>
              </a:lnSpc>
              <a:spcBef>
                <a:spcPts val="0"/>
              </a:spcBef>
              <a:buNone/>
            </a:pPr>
            <a:r>
              <a:rPr lang="en-US" sz="2100" dirty="0"/>
              <a:t>You rate everyone lower than their performance warrants to inspire average employees to improve their performance.</a:t>
            </a:r>
          </a:p>
        </p:txBody>
      </p:sp>
      <p:pic>
        <p:nvPicPr>
          <p:cNvPr id="5" name="Graphic 4" descr="Star with solid fill">
            <a:extLst>
              <a:ext uri="{FF2B5EF4-FFF2-40B4-BE49-F238E27FC236}">
                <a16:creationId xmlns:a16="http://schemas.microsoft.com/office/drawing/2014/main" id="{F633B8E2-753E-4EBA-BF50-38A0B3A573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36556" y="2228850"/>
            <a:ext cx="685800" cy="685800"/>
          </a:xfrm>
          <a:prstGeom prst="rect">
            <a:avLst/>
          </a:prstGeom>
          <a:effectLst>
            <a:outerShdw blurRad="50800" dist="38100" dir="2700000" algn="tl" rotWithShape="0">
              <a:prstClr val="black">
                <a:alpha val="40000"/>
              </a:prstClr>
            </a:outerShdw>
          </a:effectLst>
        </p:spPr>
      </p:pic>
      <p:pic>
        <p:nvPicPr>
          <p:cNvPr id="6" name="Graphic 5" descr="Star with solid fill">
            <a:extLst>
              <a:ext uri="{FF2B5EF4-FFF2-40B4-BE49-F238E27FC236}">
                <a16:creationId xmlns:a16="http://schemas.microsoft.com/office/drawing/2014/main" id="{DA731A63-525B-4B17-AD34-8BB2204FF67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22356" y="2228850"/>
            <a:ext cx="685800" cy="685800"/>
          </a:xfrm>
          <a:prstGeom prst="rect">
            <a:avLst/>
          </a:prstGeom>
        </p:spPr>
      </p:pic>
      <p:pic>
        <p:nvPicPr>
          <p:cNvPr id="7" name="Graphic 6" descr="Star with solid fill">
            <a:extLst>
              <a:ext uri="{FF2B5EF4-FFF2-40B4-BE49-F238E27FC236}">
                <a16:creationId xmlns:a16="http://schemas.microsoft.com/office/drawing/2014/main" id="{1829DDFE-D121-40AF-B444-0AB7263C237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08156" y="2228850"/>
            <a:ext cx="685800" cy="685800"/>
          </a:xfrm>
          <a:prstGeom prst="rect">
            <a:avLst/>
          </a:prstGeom>
        </p:spPr>
      </p:pic>
      <p:pic>
        <p:nvPicPr>
          <p:cNvPr id="8" name="Graphic 7" descr="Star with solid fill">
            <a:extLst>
              <a:ext uri="{FF2B5EF4-FFF2-40B4-BE49-F238E27FC236}">
                <a16:creationId xmlns:a16="http://schemas.microsoft.com/office/drawing/2014/main" id="{2EB78B91-CE55-43C3-BAD1-8507E3EAED0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93956" y="2228850"/>
            <a:ext cx="685800" cy="685800"/>
          </a:xfrm>
          <a:prstGeom prst="rect">
            <a:avLst/>
          </a:prstGeom>
        </p:spPr>
      </p:pic>
      <p:pic>
        <p:nvPicPr>
          <p:cNvPr id="9" name="Graphic 8" descr="Star with solid fill">
            <a:extLst>
              <a:ext uri="{FF2B5EF4-FFF2-40B4-BE49-F238E27FC236}">
                <a16:creationId xmlns:a16="http://schemas.microsoft.com/office/drawing/2014/main" id="{6B0CADC3-FC32-461E-8250-D4D0C3D71E3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79756" y="2228850"/>
            <a:ext cx="685800" cy="685800"/>
          </a:xfrm>
          <a:prstGeom prst="rect">
            <a:avLst/>
          </a:prstGeom>
        </p:spPr>
      </p:pic>
    </p:spTree>
    <p:extLst>
      <p:ext uri="{BB962C8B-B14F-4D97-AF65-F5344CB8AC3E}">
        <p14:creationId xmlns:p14="http://schemas.microsoft.com/office/powerpoint/2010/main" val="1364304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What is “Recency Bias” and How Can You Avoid It? - Babypips.com">
            <a:extLst>
              <a:ext uri="{FF2B5EF4-FFF2-40B4-BE49-F238E27FC236}">
                <a16:creationId xmlns:a16="http://schemas.microsoft.com/office/drawing/2014/main" id="{20FE76E6-A7D9-4866-901D-93285F349E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6370" y="1465033"/>
            <a:ext cx="4879253" cy="25534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453BB4E-1C81-4FE7-A215-3D928B0967BC}"/>
              </a:ext>
            </a:extLst>
          </p:cNvPr>
          <p:cNvSpPr>
            <a:spLocks noGrp="1"/>
          </p:cNvSpPr>
          <p:nvPr>
            <p:ph type="title"/>
          </p:nvPr>
        </p:nvSpPr>
        <p:spPr>
          <a:xfrm>
            <a:off x="911274" y="0"/>
            <a:ext cx="2624234" cy="1842332"/>
          </a:xfrm>
        </p:spPr>
        <p:txBody>
          <a:bodyPr/>
          <a:lstStyle/>
          <a:p>
            <a:pPr algn="l"/>
            <a:r>
              <a:rPr lang="en-US" b="1" dirty="0"/>
              <a:t>Recency</a:t>
            </a:r>
            <a:endParaRPr lang="en-US" dirty="0"/>
          </a:p>
        </p:txBody>
      </p:sp>
      <p:sp>
        <p:nvSpPr>
          <p:cNvPr id="3" name="Content Placeholder 2">
            <a:extLst>
              <a:ext uri="{FF2B5EF4-FFF2-40B4-BE49-F238E27FC236}">
                <a16:creationId xmlns:a16="http://schemas.microsoft.com/office/drawing/2014/main" id="{E28C9ABC-F4B6-41DB-B0EA-4A81F4C0A20B}"/>
              </a:ext>
            </a:extLst>
          </p:cNvPr>
          <p:cNvSpPr>
            <a:spLocks noGrp="1"/>
          </p:cNvSpPr>
          <p:nvPr>
            <p:ph idx="1"/>
          </p:nvPr>
        </p:nvSpPr>
        <p:spPr>
          <a:xfrm>
            <a:off x="911274" y="1663199"/>
            <a:ext cx="3660726" cy="1842333"/>
          </a:xfrm>
        </p:spPr>
        <p:txBody>
          <a:bodyPr/>
          <a:lstStyle/>
          <a:p>
            <a:pPr marL="0" indent="0">
              <a:lnSpc>
                <a:spcPct val="100000"/>
              </a:lnSpc>
              <a:spcBef>
                <a:spcPts val="0"/>
              </a:spcBef>
              <a:buNone/>
            </a:pPr>
            <a:r>
              <a:rPr lang="en-US" sz="2100" dirty="0"/>
              <a:t>You rate performance for an employee based on the most recent behavior.</a:t>
            </a:r>
          </a:p>
        </p:txBody>
      </p:sp>
    </p:spTree>
    <p:extLst>
      <p:ext uri="{BB962C8B-B14F-4D97-AF65-F5344CB8AC3E}">
        <p14:creationId xmlns:p14="http://schemas.microsoft.com/office/powerpoint/2010/main" val="79813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088B9-B468-4DA8-9F27-AFA47F06988B}"/>
              </a:ext>
            </a:extLst>
          </p:cNvPr>
          <p:cNvSpPr>
            <a:spLocks noGrp="1"/>
          </p:cNvSpPr>
          <p:nvPr>
            <p:ph type="title"/>
          </p:nvPr>
        </p:nvSpPr>
        <p:spPr>
          <a:xfrm>
            <a:off x="896874" y="1208044"/>
            <a:ext cx="2624234" cy="1842332"/>
          </a:xfrm>
        </p:spPr>
        <p:txBody>
          <a:bodyPr/>
          <a:lstStyle/>
          <a:p>
            <a:pPr algn="l"/>
            <a:r>
              <a:rPr lang="en-US" dirty="0"/>
              <a:t>More tools to eliminate biases</a:t>
            </a:r>
          </a:p>
        </p:txBody>
      </p:sp>
      <p:sp>
        <p:nvSpPr>
          <p:cNvPr id="3" name="Content Placeholder 2">
            <a:extLst>
              <a:ext uri="{FF2B5EF4-FFF2-40B4-BE49-F238E27FC236}">
                <a16:creationId xmlns:a16="http://schemas.microsoft.com/office/drawing/2014/main" id="{77D73785-3F03-4141-955B-40DD286F66FE}"/>
              </a:ext>
            </a:extLst>
          </p:cNvPr>
          <p:cNvSpPr>
            <a:spLocks noGrp="1"/>
          </p:cNvSpPr>
          <p:nvPr>
            <p:ph idx="1"/>
          </p:nvPr>
        </p:nvSpPr>
        <p:spPr>
          <a:xfrm>
            <a:off x="3666036" y="357589"/>
            <a:ext cx="5024364" cy="3936467"/>
          </a:xfrm>
        </p:spPr>
        <p:txBody>
          <a:bodyPr>
            <a:normAutofit/>
          </a:bodyPr>
          <a:lstStyle/>
          <a:p>
            <a:pPr>
              <a:lnSpc>
                <a:spcPts val="2100"/>
              </a:lnSpc>
              <a:spcBef>
                <a:spcPts val="0"/>
              </a:spcBef>
              <a:spcAft>
                <a:spcPts val="1000"/>
              </a:spcAft>
            </a:pPr>
            <a:r>
              <a:rPr lang="en-US" sz="2100" b="1" dirty="0"/>
              <a:t>Know the standard </a:t>
            </a:r>
            <a:r>
              <a:rPr lang="en-US" sz="2100" dirty="0"/>
              <a:t>or target performance for each position</a:t>
            </a:r>
          </a:p>
          <a:p>
            <a:pPr>
              <a:lnSpc>
                <a:spcPts val="2100"/>
              </a:lnSpc>
              <a:spcBef>
                <a:spcPts val="0"/>
              </a:spcBef>
              <a:spcAft>
                <a:spcPts val="1000"/>
              </a:spcAft>
            </a:pPr>
            <a:r>
              <a:rPr lang="en-US" sz="2100" b="1" dirty="0"/>
              <a:t>Document</a:t>
            </a:r>
            <a:r>
              <a:rPr lang="en-US" sz="2100" dirty="0"/>
              <a:t> performance events throughout the year</a:t>
            </a:r>
          </a:p>
          <a:p>
            <a:pPr>
              <a:lnSpc>
                <a:spcPts val="2100"/>
              </a:lnSpc>
              <a:spcBef>
                <a:spcPts val="0"/>
              </a:spcBef>
              <a:spcAft>
                <a:spcPts val="1000"/>
              </a:spcAft>
            </a:pPr>
            <a:r>
              <a:rPr lang="en-US" sz="2100" b="1" dirty="0"/>
              <a:t>Calibrate</a:t>
            </a:r>
            <a:r>
              <a:rPr lang="en-US" sz="2100" dirty="0"/>
              <a:t> your assessment</a:t>
            </a:r>
          </a:p>
          <a:p>
            <a:pPr lvl="1">
              <a:lnSpc>
                <a:spcPts val="2100"/>
              </a:lnSpc>
              <a:spcBef>
                <a:spcPts val="0"/>
              </a:spcBef>
              <a:spcAft>
                <a:spcPts val="1000"/>
              </a:spcAft>
            </a:pPr>
            <a:r>
              <a:rPr lang="en-US" sz="2100" dirty="0"/>
              <a:t>Know what each rating means</a:t>
            </a:r>
          </a:p>
          <a:p>
            <a:pPr lvl="1">
              <a:lnSpc>
                <a:spcPts val="2100"/>
              </a:lnSpc>
              <a:spcBef>
                <a:spcPts val="0"/>
              </a:spcBef>
              <a:spcAft>
                <a:spcPts val="1000"/>
              </a:spcAft>
            </a:pPr>
            <a:r>
              <a:rPr lang="en-US" sz="2100" dirty="0"/>
              <a:t>Weigh feedback from peers/students fairly.</a:t>
            </a:r>
          </a:p>
          <a:p>
            <a:pPr>
              <a:lnSpc>
                <a:spcPts val="2100"/>
              </a:lnSpc>
              <a:spcBef>
                <a:spcPts val="0"/>
              </a:spcBef>
              <a:spcAft>
                <a:spcPts val="1000"/>
              </a:spcAft>
            </a:pPr>
            <a:r>
              <a:rPr lang="en-US" sz="2100" dirty="0"/>
              <a:t>Practice </a:t>
            </a:r>
            <a:r>
              <a:rPr lang="en-US" sz="2100" b="1" dirty="0"/>
              <a:t>continuous feedback </a:t>
            </a:r>
            <a:r>
              <a:rPr lang="en-US" sz="2100" dirty="0"/>
              <a:t>during one-on-one sessions</a:t>
            </a:r>
          </a:p>
        </p:txBody>
      </p:sp>
    </p:spTree>
    <p:extLst>
      <p:ext uri="{BB962C8B-B14F-4D97-AF65-F5344CB8AC3E}">
        <p14:creationId xmlns:p14="http://schemas.microsoft.com/office/powerpoint/2010/main" val="49006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DA045-53E3-40B7-959D-2675B0B659BB}"/>
              </a:ext>
            </a:extLst>
          </p:cNvPr>
          <p:cNvSpPr>
            <a:spLocks noGrp="1"/>
          </p:cNvSpPr>
          <p:nvPr>
            <p:ph type="title"/>
          </p:nvPr>
        </p:nvSpPr>
        <p:spPr>
          <a:xfrm>
            <a:off x="3650400" y="237844"/>
            <a:ext cx="5148967" cy="994172"/>
          </a:xfrm>
        </p:spPr>
        <p:txBody>
          <a:bodyPr/>
          <a:lstStyle/>
          <a:p>
            <a:pPr algn="l"/>
            <a:r>
              <a:rPr lang="en-US" dirty="0"/>
              <a:t>Documenting</a:t>
            </a:r>
          </a:p>
        </p:txBody>
      </p:sp>
      <p:sp>
        <p:nvSpPr>
          <p:cNvPr id="3" name="Content Placeholder 2">
            <a:extLst>
              <a:ext uri="{FF2B5EF4-FFF2-40B4-BE49-F238E27FC236}">
                <a16:creationId xmlns:a16="http://schemas.microsoft.com/office/drawing/2014/main" id="{8039F039-7532-4A0D-9E65-6BA0EA45E011}"/>
              </a:ext>
            </a:extLst>
          </p:cNvPr>
          <p:cNvSpPr>
            <a:spLocks noGrp="1"/>
          </p:cNvSpPr>
          <p:nvPr>
            <p:ph idx="1"/>
          </p:nvPr>
        </p:nvSpPr>
        <p:spPr>
          <a:xfrm>
            <a:off x="3650401" y="1078274"/>
            <a:ext cx="5148968" cy="3263504"/>
          </a:xfrm>
        </p:spPr>
        <p:txBody>
          <a:bodyPr/>
          <a:lstStyle/>
          <a:p>
            <a:pPr>
              <a:lnSpc>
                <a:spcPct val="100000"/>
              </a:lnSpc>
              <a:spcBef>
                <a:spcPts val="0"/>
              </a:spcBef>
              <a:spcAft>
                <a:spcPts val="700"/>
              </a:spcAft>
            </a:pPr>
            <a:r>
              <a:rPr lang="en-US" sz="2000" b="0" i="0" dirty="0">
                <a:solidFill>
                  <a:schemeClr val="tx1"/>
                </a:solidFill>
                <a:effectLst/>
                <a:latin typeface="Segoe UI" panose="020B0502040204020203" pitchFamily="34" charset="0"/>
              </a:rPr>
              <a:t>Performance journal</a:t>
            </a:r>
          </a:p>
          <a:p>
            <a:pPr>
              <a:lnSpc>
                <a:spcPct val="100000"/>
              </a:lnSpc>
              <a:spcBef>
                <a:spcPts val="0"/>
              </a:spcBef>
              <a:spcAft>
                <a:spcPts val="700"/>
              </a:spcAft>
            </a:pPr>
            <a:r>
              <a:rPr lang="en-US" sz="2000" dirty="0">
                <a:latin typeface="Segoe UI" panose="020B0502040204020203" pitchFamily="34" charset="0"/>
              </a:rPr>
              <a:t>Student Feedback</a:t>
            </a:r>
            <a:endParaRPr lang="en-US" sz="2000" b="0" i="0" dirty="0">
              <a:solidFill>
                <a:schemeClr val="tx1"/>
              </a:solidFill>
              <a:effectLst/>
              <a:latin typeface="Segoe UI" panose="020B0502040204020203" pitchFamily="34" charset="0"/>
            </a:endParaRPr>
          </a:p>
          <a:p>
            <a:pPr>
              <a:lnSpc>
                <a:spcPct val="100000"/>
              </a:lnSpc>
              <a:spcBef>
                <a:spcPts val="0"/>
              </a:spcBef>
              <a:spcAft>
                <a:spcPts val="700"/>
              </a:spcAft>
            </a:pPr>
            <a:r>
              <a:rPr lang="en-US" sz="2000" dirty="0">
                <a:solidFill>
                  <a:schemeClr val="tx1"/>
                </a:solidFill>
                <a:latin typeface="Segoe UI" panose="020B0502040204020203" pitchFamily="34" charset="0"/>
              </a:rPr>
              <a:t>Project &amp; task tracking</a:t>
            </a:r>
          </a:p>
          <a:p>
            <a:pPr>
              <a:lnSpc>
                <a:spcPct val="100000"/>
              </a:lnSpc>
              <a:spcBef>
                <a:spcPts val="0"/>
              </a:spcBef>
              <a:spcAft>
                <a:spcPts val="700"/>
              </a:spcAft>
            </a:pPr>
            <a:r>
              <a:rPr lang="en-US" sz="2000" dirty="0">
                <a:solidFill>
                  <a:schemeClr val="tx1"/>
                </a:solidFill>
                <a:latin typeface="Segoe UI" panose="020B0502040204020203" pitchFamily="34" charset="0"/>
              </a:rPr>
              <a:t>One-on-one meeting notes</a:t>
            </a:r>
          </a:p>
          <a:p>
            <a:pPr>
              <a:lnSpc>
                <a:spcPct val="100000"/>
              </a:lnSpc>
              <a:spcBef>
                <a:spcPts val="0"/>
              </a:spcBef>
              <a:spcAft>
                <a:spcPts val="700"/>
              </a:spcAft>
            </a:pPr>
            <a:r>
              <a:rPr lang="en-US" sz="2000" dirty="0">
                <a:solidFill>
                  <a:schemeClr val="tx1"/>
                </a:solidFill>
                <a:latin typeface="Segoe UI" panose="020B0502040204020203" pitchFamily="34" charset="0"/>
              </a:rPr>
              <a:t>Email folders</a:t>
            </a:r>
          </a:p>
          <a:p>
            <a:pPr>
              <a:lnSpc>
                <a:spcPct val="100000"/>
              </a:lnSpc>
              <a:spcBef>
                <a:spcPts val="0"/>
              </a:spcBef>
              <a:spcAft>
                <a:spcPts val="700"/>
              </a:spcAft>
            </a:pPr>
            <a:r>
              <a:rPr lang="en-US" sz="2000" dirty="0">
                <a:solidFill>
                  <a:schemeClr val="tx1"/>
                </a:solidFill>
                <a:latin typeface="Segoe UI" panose="020B0502040204020203" pitchFamily="34" charset="0"/>
              </a:rPr>
              <a:t>Check-ins with employees’ peers and students</a:t>
            </a:r>
          </a:p>
          <a:p>
            <a:endParaRPr lang="en-US" dirty="0">
              <a:solidFill>
                <a:schemeClr val="tx1"/>
              </a:solidFill>
            </a:endParaRPr>
          </a:p>
        </p:txBody>
      </p:sp>
      <p:pic>
        <p:nvPicPr>
          <p:cNvPr id="6" name="Graphic 5" descr="Document with solid fill">
            <a:extLst>
              <a:ext uri="{FF2B5EF4-FFF2-40B4-BE49-F238E27FC236}">
                <a16:creationId xmlns:a16="http://schemas.microsoft.com/office/drawing/2014/main" id="{D5417119-107B-0A79-585B-C37B357973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442387">
            <a:off x="985262" y="1341583"/>
            <a:ext cx="1920240" cy="1920240"/>
          </a:xfrm>
          <a:prstGeom prst="rect">
            <a:avLst/>
          </a:prstGeom>
        </p:spPr>
      </p:pic>
    </p:spTree>
    <p:extLst>
      <p:ext uri="{BB962C8B-B14F-4D97-AF65-F5344CB8AC3E}">
        <p14:creationId xmlns:p14="http://schemas.microsoft.com/office/powerpoint/2010/main" val="1052043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E73EF-ED3C-A6A8-E433-0B5F0F6A991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4E8236-E3EB-C4D3-39E2-2B32E67A34CC}"/>
              </a:ext>
            </a:extLst>
          </p:cNvPr>
          <p:cNvSpPr>
            <a:spLocks noGrp="1"/>
          </p:cNvSpPr>
          <p:nvPr>
            <p:ph type="title"/>
          </p:nvPr>
        </p:nvSpPr>
        <p:spPr>
          <a:xfrm>
            <a:off x="2764801" y="1630567"/>
            <a:ext cx="5702399" cy="1261184"/>
          </a:xfrm>
        </p:spPr>
        <p:txBody>
          <a:bodyPr>
            <a:noAutofit/>
          </a:bodyPr>
          <a:lstStyle/>
          <a:p>
            <a:pPr algn="l"/>
            <a:r>
              <a:rPr lang="en-US" sz="3200" dirty="0"/>
              <a:t>The </a:t>
            </a:r>
            <a:r>
              <a:rPr lang="en-US" sz="3200" b="1" i="1" dirty="0">
                <a:solidFill>
                  <a:srgbClr val="C00000"/>
                </a:solidFill>
              </a:rPr>
              <a:t>don'ts</a:t>
            </a:r>
            <a:r>
              <a:rPr lang="en-US" sz="3200" b="1" dirty="0">
                <a:solidFill>
                  <a:srgbClr val="C00000"/>
                </a:solidFill>
              </a:rPr>
              <a:t> </a:t>
            </a:r>
            <a:r>
              <a:rPr lang="en-US" sz="3200" dirty="0"/>
              <a:t>when writing feedback comments in performance reviews</a:t>
            </a:r>
            <a:endParaRPr lang="en-US" sz="3200" b="1" dirty="0"/>
          </a:p>
        </p:txBody>
      </p:sp>
      <p:pic>
        <p:nvPicPr>
          <p:cNvPr id="5" name="Graphic 4" descr="No sign with solid fill">
            <a:extLst>
              <a:ext uri="{FF2B5EF4-FFF2-40B4-BE49-F238E27FC236}">
                <a16:creationId xmlns:a16="http://schemas.microsoft.com/office/drawing/2014/main" id="{45BBCB45-B969-ADB2-8459-0A458F2894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2578" y="1110059"/>
            <a:ext cx="2057400" cy="20574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24382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7A8897BF-82E5-4E16-A976-78965405B2A6}"/>
              </a:ext>
            </a:extLst>
          </p:cNvPr>
          <p:cNvSpPr>
            <a:spLocks noGrp="1" noChangeArrowheads="1"/>
          </p:cNvSpPr>
          <p:nvPr>
            <p:ph idx="1"/>
          </p:nvPr>
        </p:nvSpPr>
        <p:spPr bwMode="auto">
          <a:xfrm>
            <a:off x="1125636" y="1538736"/>
            <a:ext cx="5272088" cy="1905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spAutoFit/>
          </a:bodyPr>
          <a:lstStyle/>
          <a:p>
            <a:pPr marL="0" indent="0" eaLnBrk="0" fontAlgn="base" hangingPunct="0">
              <a:lnSpc>
                <a:spcPts val="2775"/>
              </a:lnSpc>
              <a:spcBef>
                <a:spcPct val="0"/>
              </a:spcBef>
              <a:spcAft>
                <a:spcPct val="0"/>
              </a:spcAft>
              <a:buClrTx/>
              <a:buSzTx/>
              <a:buNone/>
            </a:pPr>
            <a:r>
              <a:rPr lang="en-US" altLang="en-US" sz="3000" b="1" dirty="0">
                <a:latin typeface="Segoe UI" panose="020B0502040204020203" pitchFamily="34" charset="0"/>
                <a:cs typeface="Segoe UI" panose="020B0502040204020203" pitchFamily="34" charset="0"/>
              </a:rPr>
              <a:t>personal characteristics</a:t>
            </a:r>
          </a:p>
          <a:p>
            <a:pPr marL="0" indent="0" eaLnBrk="0" fontAlgn="base" hangingPunct="0">
              <a:lnSpc>
                <a:spcPts val="2250"/>
              </a:lnSpc>
              <a:spcBef>
                <a:spcPct val="0"/>
              </a:spcBef>
              <a:spcAft>
                <a:spcPct val="0"/>
              </a:spcAft>
              <a:buClrTx/>
              <a:buSzTx/>
              <a:buNone/>
            </a:pPr>
            <a:r>
              <a:rPr lang="en-US" altLang="en-US" sz="2250" dirty="0">
                <a:latin typeface="Calibri" panose="020F0502020204030204" pitchFamily="34" charset="0"/>
                <a:ea typeface="Calibri" panose="020F0502020204030204" pitchFamily="34" charset="0"/>
                <a:cs typeface="Calibri" panose="020F0502020204030204" pitchFamily="34" charset="0"/>
              </a:rPr>
              <a:t>Avoid mentioning age, race, gender, religion, disability, or any other protected characteristic. For example, saying "Kevin doesn't have the energy level anymore" could be seen as age discrimination.</a:t>
            </a:r>
          </a:p>
        </p:txBody>
      </p:sp>
      <p:pic>
        <p:nvPicPr>
          <p:cNvPr id="5" name="Graphic 4" descr="No sign with solid fill">
            <a:extLst>
              <a:ext uri="{FF2B5EF4-FFF2-40B4-BE49-F238E27FC236}">
                <a16:creationId xmlns:a16="http://schemas.microsoft.com/office/drawing/2014/main" id="{4739AFCC-CF21-4754-8955-E58A897C5C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57950" y="1462797"/>
            <a:ext cx="2057400" cy="20574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49440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CE97C0-932D-495D-B283-7C91F1AD7765}"/>
              </a:ext>
            </a:extLst>
          </p:cNvPr>
          <p:cNvSpPr>
            <a:spLocks noGrp="1"/>
          </p:cNvSpPr>
          <p:nvPr>
            <p:ph type="title"/>
          </p:nvPr>
        </p:nvSpPr>
        <p:spPr/>
        <p:txBody>
          <a:bodyPr>
            <a:normAutofit/>
          </a:bodyPr>
          <a:lstStyle/>
          <a:p>
            <a:r>
              <a:rPr lang="en-US" dirty="0"/>
              <a:t>IAS Reviews in Workday</a:t>
            </a:r>
          </a:p>
        </p:txBody>
      </p:sp>
      <p:sp>
        <p:nvSpPr>
          <p:cNvPr id="7" name="Text Placeholder 6">
            <a:extLst>
              <a:ext uri="{FF2B5EF4-FFF2-40B4-BE49-F238E27FC236}">
                <a16:creationId xmlns:a16="http://schemas.microsoft.com/office/drawing/2014/main" id="{7FF8BFEB-A905-4F89-914E-473DA798EC37}"/>
              </a:ext>
            </a:extLst>
          </p:cNvPr>
          <p:cNvSpPr>
            <a:spLocks noGrp="1"/>
          </p:cNvSpPr>
          <p:nvPr>
            <p:ph type="body" idx="1"/>
          </p:nvPr>
        </p:nvSpPr>
        <p:spPr>
          <a:xfrm>
            <a:off x="1323908" y="722238"/>
            <a:ext cx="3191311" cy="514350"/>
          </a:xfrm>
        </p:spPr>
        <p:txBody>
          <a:bodyPr/>
          <a:lstStyle/>
          <a:p>
            <a:pPr algn="ctr"/>
            <a:r>
              <a:rPr lang="en-US" dirty="0"/>
              <a:t>What’s Changing		</a:t>
            </a:r>
          </a:p>
        </p:txBody>
      </p:sp>
      <p:sp>
        <p:nvSpPr>
          <p:cNvPr id="8" name="Content Placeholder 7">
            <a:extLst>
              <a:ext uri="{FF2B5EF4-FFF2-40B4-BE49-F238E27FC236}">
                <a16:creationId xmlns:a16="http://schemas.microsoft.com/office/drawing/2014/main" id="{5FE89C6A-5CFA-4C59-97D7-B27E2AB7EA0E}"/>
              </a:ext>
            </a:extLst>
          </p:cNvPr>
          <p:cNvSpPr>
            <a:spLocks noGrp="1"/>
          </p:cNvSpPr>
          <p:nvPr>
            <p:ph sz="half" idx="2"/>
          </p:nvPr>
        </p:nvSpPr>
        <p:spPr>
          <a:xfrm>
            <a:off x="672270" y="1325463"/>
            <a:ext cx="3842949" cy="3133325"/>
          </a:xfrm>
        </p:spPr>
        <p:txBody>
          <a:bodyPr>
            <a:normAutofit fontScale="92500" lnSpcReduction="10000"/>
          </a:bodyPr>
          <a:lstStyle/>
          <a:p>
            <a:r>
              <a:rPr lang="en-US" dirty="0"/>
              <a:t>New online modality for the IAS annual review in the Workday system</a:t>
            </a:r>
          </a:p>
          <a:p>
            <a:r>
              <a:rPr lang="en-US" dirty="0"/>
              <a:t>Timeline </a:t>
            </a:r>
          </a:p>
          <a:p>
            <a:r>
              <a:rPr lang="en-US" dirty="0"/>
              <a:t>Rating Scale (now consistent with non-instructional employees)</a:t>
            </a:r>
          </a:p>
          <a:p>
            <a:r>
              <a:rPr lang="en-US" dirty="0"/>
              <a:t>Employee self-evaluation process</a:t>
            </a:r>
          </a:p>
          <a:p>
            <a:r>
              <a:rPr lang="en-US" dirty="0"/>
              <a:t>Form does not auto-route to Dean in Workday</a:t>
            </a:r>
          </a:p>
          <a:p>
            <a:endParaRPr lang="en-US" dirty="0"/>
          </a:p>
        </p:txBody>
      </p:sp>
      <p:sp>
        <p:nvSpPr>
          <p:cNvPr id="9" name="Text Placeholder 8">
            <a:extLst>
              <a:ext uri="{FF2B5EF4-FFF2-40B4-BE49-F238E27FC236}">
                <a16:creationId xmlns:a16="http://schemas.microsoft.com/office/drawing/2014/main" id="{EB907213-FD34-4D9E-B2C5-54BCE784BA0D}"/>
              </a:ext>
            </a:extLst>
          </p:cNvPr>
          <p:cNvSpPr>
            <a:spLocks noGrp="1"/>
          </p:cNvSpPr>
          <p:nvPr>
            <p:ph type="body" sz="quarter" idx="3"/>
          </p:nvPr>
        </p:nvSpPr>
        <p:spPr>
          <a:xfrm>
            <a:off x="4691173" y="730961"/>
            <a:ext cx="3842988" cy="514350"/>
          </a:xfrm>
        </p:spPr>
        <p:txBody>
          <a:bodyPr/>
          <a:lstStyle/>
          <a:p>
            <a:pPr algn="ctr"/>
            <a:r>
              <a:rPr lang="en-US" dirty="0"/>
              <a:t>What’s Staying the Same</a:t>
            </a:r>
          </a:p>
        </p:txBody>
      </p:sp>
      <p:sp>
        <p:nvSpPr>
          <p:cNvPr id="10" name="Content Placeholder 9">
            <a:extLst>
              <a:ext uri="{FF2B5EF4-FFF2-40B4-BE49-F238E27FC236}">
                <a16:creationId xmlns:a16="http://schemas.microsoft.com/office/drawing/2014/main" id="{300CF6CD-9F91-4694-BDEA-403ACB4A1035}"/>
              </a:ext>
            </a:extLst>
          </p:cNvPr>
          <p:cNvSpPr>
            <a:spLocks noGrp="1"/>
          </p:cNvSpPr>
          <p:nvPr>
            <p:ph sz="quarter" idx="4"/>
          </p:nvPr>
        </p:nvSpPr>
        <p:spPr>
          <a:xfrm>
            <a:off x="4691173" y="1271451"/>
            <a:ext cx="3843708" cy="3187337"/>
          </a:xfrm>
        </p:spPr>
        <p:txBody>
          <a:bodyPr>
            <a:normAutofit fontScale="92500" lnSpcReduction="10000"/>
          </a:bodyPr>
          <a:lstStyle/>
          <a:p>
            <a:r>
              <a:rPr lang="en-US" dirty="0"/>
              <a:t>Unit process for engagement with the Executive Committee during IAS reviews</a:t>
            </a:r>
          </a:p>
          <a:p>
            <a:r>
              <a:rPr lang="en-US" dirty="0"/>
              <a:t>Unit process for any additional materials requested from the IAS member during the review process</a:t>
            </a:r>
          </a:p>
          <a:p>
            <a:r>
              <a:rPr lang="en-US" dirty="0"/>
              <a:t>Review criteria - still based upon the individual role of the IAS member</a:t>
            </a:r>
          </a:p>
          <a:p>
            <a:r>
              <a:rPr lang="en-US" dirty="0"/>
              <a:t>Unit chair as signatory authority for the review</a:t>
            </a:r>
          </a:p>
          <a:p>
            <a:r>
              <a:rPr lang="en-US" dirty="0"/>
              <a:t>Annual reviews in Workday will only be conducted for IAS in the teaching professor series (not Lecturers)</a:t>
            </a:r>
          </a:p>
        </p:txBody>
      </p:sp>
    </p:spTree>
    <p:extLst>
      <p:ext uri="{BB962C8B-B14F-4D97-AF65-F5344CB8AC3E}">
        <p14:creationId xmlns:p14="http://schemas.microsoft.com/office/powerpoint/2010/main" val="15316980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7A8897BF-82E5-4E16-A976-78965405B2A6}"/>
              </a:ext>
            </a:extLst>
          </p:cNvPr>
          <p:cNvSpPr>
            <a:spLocks noGrp="1" noChangeArrowheads="1"/>
          </p:cNvSpPr>
          <p:nvPr>
            <p:ph idx="1"/>
          </p:nvPr>
        </p:nvSpPr>
        <p:spPr bwMode="auto">
          <a:xfrm>
            <a:off x="1118436" y="1462797"/>
            <a:ext cx="5272088" cy="2005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spAutoFit/>
          </a:bodyPr>
          <a:lstStyle/>
          <a:p>
            <a:pPr marL="0" indent="0" eaLnBrk="0" fontAlgn="base" hangingPunct="0">
              <a:lnSpc>
                <a:spcPct val="100000"/>
              </a:lnSpc>
              <a:spcBef>
                <a:spcPct val="0"/>
              </a:spcBef>
              <a:spcAft>
                <a:spcPct val="0"/>
              </a:spcAft>
              <a:buClrTx/>
              <a:buSzTx/>
              <a:buNone/>
            </a:pPr>
            <a:r>
              <a:rPr lang="en-US" altLang="en-US" sz="3000" b="1" dirty="0">
                <a:latin typeface="Segoe UI" panose="020B0502040204020203" pitchFamily="34" charset="0"/>
                <a:cs typeface="Segoe UI" panose="020B0502040204020203" pitchFamily="34" charset="0"/>
              </a:rPr>
              <a:t>subjective terms</a:t>
            </a:r>
          </a:p>
          <a:p>
            <a:pPr marL="0" indent="0" eaLnBrk="0" fontAlgn="base" hangingPunct="0">
              <a:lnSpc>
                <a:spcPts val="2325"/>
              </a:lnSpc>
              <a:spcBef>
                <a:spcPct val="0"/>
              </a:spcBef>
              <a:spcAft>
                <a:spcPct val="0"/>
              </a:spcAft>
              <a:buClrTx/>
              <a:buSzTx/>
              <a:buNone/>
            </a:pPr>
            <a:r>
              <a:rPr lang="en-US" altLang="en-US" sz="2250" dirty="0">
                <a:latin typeface="Segoe UI" panose="020B0502040204020203" pitchFamily="34" charset="0"/>
                <a:cs typeface="Segoe UI" panose="020B0502040204020203" pitchFamily="34" charset="0"/>
              </a:rPr>
              <a:t>Words like "attitude," "lazy," or "unmotivated" are vague and can be interpreted as personal attacks. Instead, focus on specific behaviors and outcomes.</a:t>
            </a:r>
          </a:p>
        </p:txBody>
      </p:sp>
      <p:pic>
        <p:nvPicPr>
          <p:cNvPr id="5" name="Graphic 4" descr="No sign with solid fill">
            <a:extLst>
              <a:ext uri="{FF2B5EF4-FFF2-40B4-BE49-F238E27FC236}">
                <a16:creationId xmlns:a16="http://schemas.microsoft.com/office/drawing/2014/main" id="{4E8DD5EF-2BDB-4F71-B407-A37868E652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57950" y="1462797"/>
            <a:ext cx="2057400" cy="20574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55600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7A8897BF-82E5-4E16-A976-78965405B2A6}"/>
              </a:ext>
            </a:extLst>
          </p:cNvPr>
          <p:cNvSpPr>
            <a:spLocks noGrp="1" noChangeArrowheads="1"/>
          </p:cNvSpPr>
          <p:nvPr>
            <p:ph idx="1"/>
          </p:nvPr>
        </p:nvSpPr>
        <p:spPr bwMode="auto">
          <a:xfrm>
            <a:off x="1107617" y="1636134"/>
            <a:ext cx="5272088" cy="171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spAutoFit/>
          </a:bodyPr>
          <a:lstStyle/>
          <a:p>
            <a:pPr marL="0" indent="0" eaLnBrk="0" fontAlgn="base" hangingPunct="0">
              <a:lnSpc>
                <a:spcPct val="100000"/>
              </a:lnSpc>
              <a:spcBef>
                <a:spcPct val="0"/>
              </a:spcBef>
              <a:spcAft>
                <a:spcPct val="0"/>
              </a:spcAft>
              <a:buClrTx/>
              <a:buSzTx/>
              <a:buNone/>
            </a:pPr>
            <a:r>
              <a:rPr lang="en-US" altLang="en-US" sz="3000" b="1" dirty="0">
                <a:latin typeface="Segoe UI" panose="020B0502040204020203" pitchFamily="34" charset="0"/>
                <a:cs typeface="Segoe UI" panose="020B0502040204020203" pitchFamily="34" charset="0"/>
              </a:rPr>
              <a:t>medical information</a:t>
            </a:r>
          </a:p>
          <a:p>
            <a:pPr marL="0" indent="0" eaLnBrk="0" fontAlgn="base" hangingPunct="0">
              <a:lnSpc>
                <a:spcPts val="2250"/>
              </a:lnSpc>
              <a:spcBef>
                <a:spcPct val="0"/>
              </a:spcBef>
              <a:spcAft>
                <a:spcPct val="0"/>
              </a:spcAft>
              <a:buClrTx/>
              <a:buSzTx/>
              <a:buNone/>
            </a:pPr>
            <a:r>
              <a:rPr lang="en-US" altLang="en-US" sz="2250" dirty="0">
                <a:latin typeface="Segoe UI" panose="020B0502040204020203" pitchFamily="34" charset="0"/>
                <a:cs typeface="Segoe UI" panose="020B0502040204020203" pitchFamily="34" charset="0"/>
              </a:rPr>
              <a:t>Do not reference an employee's medical conditions or health issues. This can violate privacy laws and be seen as discriminatory</a:t>
            </a:r>
          </a:p>
        </p:txBody>
      </p:sp>
      <p:pic>
        <p:nvPicPr>
          <p:cNvPr id="5" name="Graphic 4" descr="No sign with solid fill">
            <a:extLst>
              <a:ext uri="{FF2B5EF4-FFF2-40B4-BE49-F238E27FC236}">
                <a16:creationId xmlns:a16="http://schemas.microsoft.com/office/drawing/2014/main" id="{101B5FB8-3586-48F6-AC9E-518B0B1AA9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57950" y="1462797"/>
            <a:ext cx="2057400" cy="20574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90631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7A8897BF-82E5-4E16-A976-78965405B2A6}"/>
              </a:ext>
            </a:extLst>
          </p:cNvPr>
          <p:cNvSpPr>
            <a:spLocks noGrp="1" noChangeArrowheads="1"/>
          </p:cNvSpPr>
          <p:nvPr>
            <p:ph idx="1"/>
          </p:nvPr>
        </p:nvSpPr>
        <p:spPr bwMode="auto">
          <a:xfrm>
            <a:off x="1125636" y="1556934"/>
            <a:ext cx="5272088" cy="171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spAutoFit/>
          </a:bodyPr>
          <a:lstStyle/>
          <a:p>
            <a:pPr marL="0" indent="0" eaLnBrk="0" fontAlgn="base" hangingPunct="0">
              <a:lnSpc>
                <a:spcPct val="100000"/>
              </a:lnSpc>
              <a:spcBef>
                <a:spcPct val="0"/>
              </a:spcBef>
              <a:spcAft>
                <a:spcPct val="0"/>
              </a:spcAft>
              <a:buClrTx/>
              <a:buSzTx/>
              <a:buNone/>
            </a:pPr>
            <a:r>
              <a:rPr lang="en-US" altLang="en-US" sz="3000" b="1" dirty="0">
                <a:latin typeface="Segoe UI" panose="020B0502040204020203" pitchFamily="34" charset="0"/>
                <a:cs typeface="Segoe UI" panose="020B0502040204020203" pitchFamily="34" charset="0"/>
              </a:rPr>
              <a:t>personal life</a:t>
            </a:r>
          </a:p>
          <a:p>
            <a:pPr marL="0" indent="0" eaLnBrk="0" fontAlgn="base" hangingPunct="0">
              <a:lnSpc>
                <a:spcPts val="2250"/>
              </a:lnSpc>
              <a:spcBef>
                <a:spcPct val="0"/>
              </a:spcBef>
              <a:spcAft>
                <a:spcPct val="0"/>
              </a:spcAft>
              <a:buClrTx/>
              <a:buSzTx/>
              <a:buNone/>
            </a:pPr>
            <a:r>
              <a:rPr lang="en-US" altLang="en-US" sz="2250" dirty="0">
                <a:latin typeface="Segoe UI" panose="020B0502040204020203" pitchFamily="34" charset="0"/>
                <a:cs typeface="Segoe UI" panose="020B0502040204020203" pitchFamily="34" charset="0"/>
              </a:rPr>
              <a:t>Comments about an employee's personal life, such as family issues or lifestyle choices, are inappropriate and irrelevant to job performance</a:t>
            </a:r>
          </a:p>
        </p:txBody>
      </p:sp>
      <p:pic>
        <p:nvPicPr>
          <p:cNvPr id="5" name="Graphic 4" descr="No sign with solid fill">
            <a:extLst>
              <a:ext uri="{FF2B5EF4-FFF2-40B4-BE49-F238E27FC236}">
                <a16:creationId xmlns:a16="http://schemas.microsoft.com/office/drawing/2014/main" id="{730BCB26-BCCA-4F01-A2BB-789257A74E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57950" y="1462797"/>
            <a:ext cx="2057400" cy="20574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34269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5DE2CE1-3FFD-4A97-B562-064510BA35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5139928"/>
            <a:chOff x="-417513" y="0"/>
            <a:chExt cx="12584114" cy="6853238"/>
          </a:xfrm>
        </p:grpSpPr>
        <p:sp>
          <p:nvSpPr>
            <p:cNvPr id="10" name="Freeform 5">
              <a:extLst>
                <a:ext uri="{FF2B5EF4-FFF2-40B4-BE49-F238E27FC236}">
                  <a16:creationId xmlns:a16="http://schemas.microsoft.com/office/drawing/2014/main" id="{716987E0-8ECB-4FF3-B244-437E313FB9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6">
              <a:extLst>
                <a:ext uri="{FF2B5EF4-FFF2-40B4-BE49-F238E27FC236}">
                  <a16:creationId xmlns:a16="http://schemas.microsoft.com/office/drawing/2014/main" id="{110EED75-13E0-495C-AD38-3A7E839334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7">
              <a:extLst>
                <a:ext uri="{FF2B5EF4-FFF2-40B4-BE49-F238E27FC236}">
                  <a16:creationId xmlns:a16="http://schemas.microsoft.com/office/drawing/2014/main" id="{8B619E04-E874-41CA-926B-7FFA0BAF5D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8">
              <a:extLst>
                <a:ext uri="{FF2B5EF4-FFF2-40B4-BE49-F238E27FC236}">
                  <a16:creationId xmlns:a16="http://schemas.microsoft.com/office/drawing/2014/main" id="{7032C173-9BFF-47B1-9335-68FAEDDBDF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9">
              <a:extLst>
                <a:ext uri="{FF2B5EF4-FFF2-40B4-BE49-F238E27FC236}">
                  <a16:creationId xmlns:a16="http://schemas.microsoft.com/office/drawing/2014/main" id="{9CC1DB0C-5E91-4358-9581-13FC6FEC13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10">
              <a:extLst>
                <a:ext uri="{FF2B5EF4-FFF2-40B4-BE49-F238E27FC236}">
                  <a16:creationId xmlns:a16="http://schemas.microsoft.com/office/drawing/2014/main" id="{DE543B76-6EF2-4FED-9DB3-9198AFA324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1">
              <a:extLst>
                <a:ext uri="{FF2B5EF4-FFF2-40B4-BE49-F238E27FC236}">
                  <a16:creationId xmlns:a16="http://schemas.microsoft.com/office/drawing/2014/main" id="{F9ABF5A2-A398-4EC3-8E56-D5483AB9D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2">
              <a:extLst>
                <a:ext uri="{FF2B5EF4-FFF2-40B4-BE49-F238E27FC236}">
                  <a16:creationId xmlns:a16="http://schemas.microsoft.com/office/drawing/2014/main" id="{B998905E-73FE-4C51-B915-D09169E15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3">
              <a:extLst>
                <a:ext uri="{FF2B5EF4-FFF2-40B4-BE49-F238E27FC236}">
                  <a16:creationId xmlns:a16="http://schemas.microsoft.com/office/drawing/2014/main" id="{D47B8E44-37CD-4A42-A59E-EBCC8ADA0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4">
              <a:extLst>
                <a:ext uri="{FF2B5EF4-FFF2-40B4-BE49-F238E27FC236}">
                  <a16:creationId xmlns:a16="http://schemas.microsoft.com/office/drawing/2014/main" id="{A8A1CBA5-0135-4992-B06F-6DFBCA37F7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5">
              <a:extLst>
                <a:ext uri="{FF2B5EF4-FFF2-40B4-BE49-F238E27FC236}">
                  <a16:creationId xmlns:a16="http://schemas.microsoft.com/office/drawing/2014/main" id="{717A0FAB-DF6D-48AD-BCFF-8A5C9424F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6">
              <a:extLst>
                <a:ext uri="{FF2B5EF4-FFF2-40B4-BE49-F238E27FC236}">
                  <a16:creationId xmlns:a16="http://schemas.microsoft.com/office/drawing/2014/main" id="{3146B402-0069-4640-9616-4DB437F82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7">
              <a:extLst>
                <a:ext uri="{FF2B5EF4-FFF2-40B4-BE49-F238E27FC236}">
                  <a16:creationId xmlns:a16="http://schemas.microsoft.com/office/drawing/2014/main" id="{B5BD9AFB-E188-42BB-A8AB-90C82BD2E2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8">
              <a:extLst>
                <a:ext uri="{FF2B5EF4-FFF2-40B4-BE49-F238E27FC236}">
                  <a16:creationId xmlns:a16="http://schemas.microsoft.com/office/drawing/2014/main" id="{053953C6-4E01-48C7-B453-C508CC632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9">
              <a:extLst>
                <a:ext uri="{FF2B5EF4-FFF2-40B4-BE49-F238E27FC236}">
                  <a16:creationId xmlns:a16="http://schemas.microsoft.com/office/drawing/2014/main" id="{BA867237-E747-4977-8F68-0F80C6E7EA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20">
              <a:extLst>
                <a:ext uri="{FF2B5EF4-FFF2-40B4-BE49-F238E27FC236}">
                  <a16:creationId xmlns:a16="http://schemas.microsoft.com/office/drawing/2014/main" id="{292DDFFE-D457-41DB-BF55-5ED2CDF45E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1">
              <a:extLst>
                <a:ext uri="{FF2B5EF4-FFF2-40B4-BE49-F238E27FC236}">
                  <a16:creationId xmlns:a16="http://schemas.microsoft.com/office/drawing/2014/main" id="{B6CDA40B-A65E-46D0-9CF8-A8AE6672C2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2">
              <a:extLst>
                <a:ext uri="{FF2B5EF4-FFF2-40B4-BE49-F238E27FC236}">
                  <a16:creationId xmlns:a16="http://schemas.microsoft.com/office/drawing/2014/main" id="{C92ADCD3-85EE-45E9-A1F3-312D9A2753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3">
              <a:extLst>
                <a:ext uri="{FF2B5EF4-FFF2-40B4-BE49-F238E27FC236}">
                  <a16:creationId xmlns:a16="http://schemas.microsoft.com/office/drawing/2014/main" id="{128CCDF7-B681-48CE-80E2-096DFED714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24">
              <a:extLst>
                <a:ext uri="{FF2B5EF4-FFF2-40B4-BE49-F238E27FC236}">
                  <a16:creationId xmlns:a16="http://schemas.microsoft.com/office/drawing/2014/main" id="{5E40F3C0-62E6-43AF-A873-C53D6CB0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25">
              <a:extLst>
                <a:ext uri="{FF2B5EF4-FFF2-40B4-BE49-F238E27FC236}">
                  <a16:creationId xmlns:a16="http://schemas.microsoft.com/office/drawing/2014/main" id="{5F142280-A807-4AA2-BCDA-1796BC3D40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2" name="Group 31">
            <a:extLst>
              <a:ext uri="{FF2B5EF4-FFF2-40B4-BE49-F238E27FC236}">
                <a16:creationId xmlns:a16="http://schemas.microsoft.com/office/drawing/2014/main" id="{3CB8CEBB-5C05-42AC-ACF5-D84DC65965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274691"/>
            <a:ext cx="2755857" cy="2602816"/>
            <a:chOff x="697883" y="1816768"/>
            <a:chExt cx="3674476" cy="3470421"/>
          </a:xfrm>
        </p:grpSpPr>
        <p:sp>
          <p:nvSpPr>
            <p:cNvPr id="33" name="Rectangle 32">
              <a:extLst>
                <a:ext uri="{FF2B5EF4-FFF2-40B4-BE49-F238E27FC236}">
                  <a16:creationId xmlns:a16="http://schemas.microsoft.com/office/drawing/2014/main" id="{A1B738E5-DA06-4833-A715-5EF411797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 name="Isosceles Triangle 22">
              <a:extLst>
                <a:ext uri="{FF2B5EF4-FFF2-40B4-BE49-F238E27FC236}">
                  <a16:creationId xmlns:a16="http://schemas.microsoft.com/office/drawing/2014/main" id="{690AEC4E-5749-4A92-AC3E-F995FD7F4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5" name="Rectangle 34">
              <a:extLst>
                <a:ext uri="{FF2B5EF4-FFF2-40B4-BE49-F238E27FC236}">
                  <a16:creationId xmlns:a16="http://schemas.microsoft.com/office/drawing/2014/main" id="{B57C2A4E-A962-4DBC-89CE-FA3C4F8C2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useBgFill="1">
        <p:nvSpPr>
          <p:cNvPr id="37" name="Rectangle 36">
            <a:extLst>
              <a:ext uri="{FF2B5EF4-FFF2-40B4-BE49-F238E27FC236}">
                <a16:creationId xmlns:a16="http://schemas.microsoft.com/office/drawing/2014/main" id="{ED0729F1-ABF0-4A9E-8C03-5EE8FC1225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C1A5E60E-2EE5-4070-9E95-A54C609785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5139928"/>
            <a:chOff x="-417513" y="0"/>
            <a:chExt cx="12584114" cy="6853238"/>
          </a:xfrm>
        </p:grpSpPr>
        <p:sp>
          <p:nvSpPr>
            <p:cNvPr id="40" name="Freeform 5">
              <a:extLst>
                <a:ext uri="{FF2B5EF4-FFF2-40B4-BE49-F238E27FC236}">
                  <a16:creationId xmlns:a16="http://schemas.microsoft.com/office/drawing/2014/main" id="{CA71CF87-9BBC-4AB0-878A-278ACC485C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6">
              <a:extLst>
                <a:ext uri="{FF2B5EF4-FFF2-40B4-BE49-F238E27FC236}">
                  <a16:creationId xmlns:a16="http://schemas.microsoft.com/office/drawing/2014/main" id="{FE5EBBA9-9C02-488B-A575-6DBA738C6D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7">
              <a:extLst>
                <a:ext uri="{FF2B5EF4-FFF2-40B4-BE49-F238E27FC236}">
                  <a16:creationId xmlns:a16="http://schemas.microsoft.com/office/drawing/2014/main" id="{4D65CEE0-F4D3-4F84-95C3-B77FF54F81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8">
              <a:extLst>
                <a:ext uri="{FF2B5EF4-FFF2-40B4-BE49-F238E27FC236}">
                  <a16:creationId xmlns:a16="http://schemas.microsoft.com/office/drawing/2014/main" id="{F79A4F55-3FE9-4F18-B5E7-C5C944821F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9">
              <a:extLst>
                <a:ext uri="{FF2B5EF4-FFF2-40B4-BE49-F238E27FC236}">
                  <a16:creationId xmlns:a16="http://schemas.microsoft.com/office/drawing/2014/main" id="{03697276-7E3D-4850-9A31-9C6F09450D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0">
              <a:extLst>
                <a:ext uri="{FF2B5EF4-FFF2-40B4-BE49-F238E27FC236}">
                  <a16:creationId xmlns:a16="http://schemas.microsoft.com/office/drawing/2014/main" id="{6E9014AE-1A87-44D4-A23D-8A593450B5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1">
              <a:extLst>
                <a:ext uri="{FF2B5EF4-FFF2-40B4-BE49-F238E27FC236}">
                  <a16:creationId xmlns:a16="http://schemas.microsoft.com/office/drawing/2014/main" id="{387CC58F-4DDC-4D27-9DAE-F8C5492C21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2">
              <a:extLst>
                <a:ext uri="{FF2B5EF4-FFF2-40B4-BE49-F238E27FC236}">
                  <a16:creationId xmlns:a16="http://schemas.microsoft.com/office/drawing/2014/main" id="{708F92F9-72F5-4C86-A495-5036739E91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3">
              <a:extLst>
                <a:ext uri="{FF2B5EF4-FFF2-40B4-BE49-F238E27FC236}">
                  <a16:creationId xmlns:a16="http://schemas.microsoft.com/office/drawing/2014/main" id="{521E3EF7-F138-4E38-932D-521C394543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4">
              <a:extLst>
                <a:ext uri="{FF2B5EF4-FFF2-40B4-BE49-F238E27FC236}">
                  <a16:creationId xmlns:a16="http://schemas.microsoft.com/office/drawing/2014/main" id="{68FCAD62-290A-4076-924F-8800BC5AEE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5">
              <a:extLst>
                <a:ext uri="{FF2B5EF4-FFF2-40B4-BE49-F238E27FC236}">
                  <a16:creationId xmlns:a16="http://schemas.microsoft.com/office/drawing/2014/main" id="{6BDDD9DF-794F-4A57-8C24-05CC3DC94E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6">
              <a:extLst>
                <a:ext uri="{FF2B5EF4-FFF2-40B4-BE49-F238E27FC236}">
                  <a16:creationId xmlns:a16="http://schemas.microsoft.com/office/drawing/2014/main" id="{884B02D8-D58B-4B5D-B13D-57E16C7561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7">
              <a:extLst>
                <a:ext uri="{FF2B5EF4-FFF2-40B4-BE49-F238E27FC236}">
                  <a16:creationId xmlns:a16="http://schemas.microsoft.com/office/drawing/2014/main" id="{6F04E1BD-6735-4A01-B639-F788C0F2B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8">
              <a:extLst>
                <a:ext uri="{FF2B5EF4-FFF2-40B4-BE49-F238E27FC236}">
                  <a16:creationId xmlns:a16="http://schemas.microsoft.com/office/drawing/2014/main" id="{AC898E11-5718-4A4D-87A6-C30DBA5057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9">
              <a:extLst>
                <a:ext uri="{FF2B5EF4-FFF2-40B4-BE49-F238E27FC236}">
                  <a16:creationId xmlns:a16="http://schemas.microsoft.com/office/drawing/2014/main" id="{84A51033-BDA2-4B27-8746-8DA4EFCED4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0">
              <a:extLst>
                <a:ext uri="{FF2B5EF4-FFF2-40B4-BE49-F238E27FC236}">
                  <a16:creationId xmlns:a16="http://schemas.microsoft.com/office/drawing/2014/main" id="{784759D4-AE04-49AF-A4B8-64B4E1F78F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1">
              <a:extLst>
                <a:ext uri="{FF2B5EF4-FFF2-40B4-BE49-F238E27FC236}">
                  <a16:creationId xmlns:a16="http://schemas.microsoft.com/office/drawing/2014/main" id="{692EC530-EEBF-4F46-83C8-C2672612E1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2">
              <a:extLst>
                <a:ext uri="{FF2B5EF4-FFF2-40B4-BE49-F238E27FC236}">
                  <a16:creationId xmlns:a16="http://schemas.microsoft.com/office/drawing/2014/main" id="{8BCF6E7C-7AD8-4400-B0F2-1C9A494E5E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3">
              <a:extLst>
                <a:ext uri="{FF2B5EF4-FFF2-40B4-BE49-F238E27FC236}">
                  <a16:creationId xmlns:a16="http://schemas.microsoft.com/office/drawing/2014/main" id="{634A57B2-C66C-41BE-9957-C2F2F1F57A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24">
              <a:extLst>
                <a:ext uri="{FF2B5EF4-FFF2-40B4-BE49-F238E27FC236}">
                  <a16:creationId xmlns:a16="http://schemas.microsoft.com/office/drawing/2014/main" id="{FDCF624D-9F58-46CF-990F-1F71575819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25">
              <a:extLst>
                <a:ext uri="{FF2B5EF4-FFF2-40B4-BE49-F238E27FC236}">
                  <a16:creationId xmlns:a16="http://schemas.microsoft.com/office/drawing/2014/main" id="{3463A3D4-F18F-4A81-8CCF-EB518414EC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319350" y="309597"/>
            <a:ext cx="6505070" cy="786709"/>
          </a:xfrm>
        </p:spPr>
        <p:txBody>
          <a:bodyPr vert="horz" lIns="228600" tIns="228600" rIns="228600" bIns="228600" rtlCol="0" anchor="ctr">
            <a:normAutofit/>
          </a:bodyPr>
          <a:lstStyle/>
          <a:p>
            <a:pPr defTabSz="914400"/>
            <a:r>
              <a:rPr lang="en-US" sz="2500" cap="none" spc="-150" dirty="0">
                <a:solidFill>
                  <a:schemeClr val="tx1"/>
                </a:solidFill>
              </a:rPr>
              <a:t>Annual Performance Review Timeline Overview</a:t>
            </a:r>
          </a:p>
        </p:txBody>
      </p:sp>
      <p:graphicFrame>
        <p:nvGraphicFramePr>
          <p:cNvPr id="5" name="Content Placeholder 2">
            <a:extLst>
              <a:ext uri="{FF2B5EF4-FFF2-40B4-BE49-F238E27FC236}">
                <a16:creationId xmlns:a16="http://schemas.microsoft.com/office/drawing/2014/main" id="{CE20E7E0-6718-5BC7-5DF7-194E6DD5585B}"/>
              </a:ext>
            </a:extLst>
          </p:cNvPr>
          <p:cNvGraphicFramePr>
            <a:graphicFrameLocks noGrp="1"/>
          </p:cNvGraphicFramePr>
          <p:nvPr>
            <p:ph sz="quarter" idx="12"/>
            <p:extLst>
              <p:ext uri="{D42A27DB-BD31-4B8C-83A1-F6EECF244321}">
                <p14:modId xmlns:p14="http://schemas.microsoft.com/office/powerpoint/2010/main" val="3414255653"/>
              </p:ext>
            </p:extLst>
          </p:nvPr>
        </p:nvGraphicFramePr>
        <p:xfrm>
          <a:off x="577717" y="1178460"/>
          <a:ext cx="7960493" cy="34463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9897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E85E2-15A7-4353-B9B7-EEBB8ACD3592}"/>
              </a:ext>
            </a:extLst>
          </p:cNvPr>
          <p:cNvSpPr>
            <a:spLocks noGrp="1"/>
          </p:cNvSpPr>
          <p:nvPr>
            <p:ph type="title"/>
          </p:nvPr>
        </p:nvSpPr>
        <p:spPr/>
        <p:txBody>
          <a:bodyPr>
            <a:normAutofit fontScale="90000"/>
          </a:bodyPr>
          <a:lstStyle/>
          <a:p>
            <a:r>
              <a:rPr lang="en-US" dirty="0"/>
              <a:t>High Level Overview: INSTRUCTIONAL ACADEMIC STAFF reviews</a:t>
            </a:r>
          </a:p>
        </p:txBody>
      </p:sp>
      <p:graphicFrame>
        <p:nvGraphicFramePr>
          <p:cNvPr id="4" name="Content Placeholder 3">
            <a:extLst>
              <a:ext uri="{FF2B5EF4-FFF2-40B4-BE49-F238E27FC236}">
                <a16:creationId xmlns:a16="http://schemas.microsoft.com/office/drawing/2014/main" id="{492ADAE4-077E-45E4-9918-A9819BD32494}"/>
              </a:ext>
            </a:extLst>
          </p:cNvPr>
          <p:cNvGraphicFramePr>
            <a:graphicFrameLocks noGrp="1"/>
          </p:cNvGraphicFramePr>
          <p:nvPr>
            <p:ph sz="quarter" idx="12"/>
            <p:extLst>
              <p:ext uri="{D42A27DB-BD31-4B8C-83A1-F6EECF244321}">
                <p14:modId xmlns:p14="http://schemas.microsoft.com/office/powerpoint/2010/main" val="40088017"/>
              </p:ext>
            </p:extLst>
          </p:nvPr>
        </p:nvGraphicFramePr>
        <p:xfrm>
          <a:off x="1052382" y="863896"/>
          <a:ext cx="3251830" cy="24681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rrow: Right 4">
            <a:extLst>
              <a:ext uri="{FF2B5EF4-FFF2-40B4-BE49-F238E27FC236}">
                <a16:creationId xmlns:a16="http://schemas.microsoft.com/office/drawing/2014/main" id="{4A692354-79AA-4CF5-8B88-8BF417863E49}"/>
              </a:ext>
            </a:extLst>
          </p:cNvPr>
          <p:cNvSpPr/>
          <p:nvPr/>
        </p:nvSpPr>
        <p:spPr>
          <a:xfrm>
            <a:off x="875214" y="3944989"/>
            <a:ext cx="3481250" cy="372291"/>
          </a:xfrm>
          <a:prstGeom prst="rightArrow">
            <a:avLst>
              <a:gd name="adj1" fmla="val 74561"/>
              <a:gd name="adj2" fmla="val 5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b="1" dirty="0"/>
              <a:t>PERFORMANCE EVALUATON</a:t>
            </a:r>
          </a:p>
        </p:txBody>
      </p:sp>
      <p:graphicFrame>
        <p:nvGraphicFramePr>
          <p:cNvPr id="12" name="Content Placeholder 3">
            <a:extLst>
              <a:ext uri="{FF2B5EF4-FFF2-40B4-BE49-F238E27FC236}">
                <a16:creationId xmlns:a16="http://schemas.microsoft.com/office/drawing/2014/main" id="{3501E591-12C5-4747-BF12-18C1D0F2B8B7}"/>
              </a:ext>
            </a:extLst>
          </p:cNvPr>
          <p:cNvGraphicFramePr>
            <a:graphicFrameLocks/>
          </p:cNvGraphicFramePr>
          <p:nvPr>
            <p:extLst>
              <p:ext uri="{D42A27DB-BD31-4B8C-83A1-F6EECF244321}">
                <p14:modId xmlns:p14="http://schemas.microsoft.com/office/powerpoint/2010/main" val="2740145206"/>
              </p:ext>
            </p:extLst>
          </p:nvPr>
        </p:nvGraphicFramePr>
        <p:xfrm>
          <a:off x="5844663" y="863895"/>
          <a:ext cx="3031549" cy="246814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7" name="Shape 16">
            <a:extLst>
              <a:ext uri="{FF2B5EF4-FFF2-40B4-BE49-F238E27FC236}">
                <a16:creationId xmlns:a16="http://schemas.microsoft.com/office/drawing/2014/main" id="{A7BE2DCF-87C0-4616-BC81-8445D709A8C3}"/>
              </a:ext>
            </a:extLst>
          </p:cNvPr>
          <p:cNvSpPr/>
          <p:nvPr/>
        </p:nvSpPr>
        <p:spPr>
          <a:xfrm flipV="1">
            <a:off x="2702669" y="902304"/>
            <a:ext cx="3971107" cy="2756263"/>
          </a:xfrm>
          <a:prstGeom prst="leftCircularArrow">
            <a:avLst>
              <a:gd name="adj1" fmla="val 2294"/>
              <a:gd name="adj2" fmla="val 276744"/>
              <a:gd name="adj3" fmla="val 2052255"/>
              <a:gd name="adj4" fmla="val 7280716"/>
              <a:gd name="adj5" fmla="val 3958"/>
            </a:avLst>
          </a:prstGeom>
          <a:ln w="76200"/>
        </p:spPr>
        <p:style>
          <a:lnRef idx="0">
            <a:scrgbClr r="0" g="0" b="0"/>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18" name="Arrow: Right 17">
            <a:extLst>
              <a:ext uri="{FF2B5EF4-FFF2-40B4-BE49-F238E27FC236}">
                <a16:creationId xmlns:a16="http://schemas.microsoft.com/office/drawing/2014/main" id="{D5201E22-8C31-4F3C-974D-3979F1B1001E}"/>
              </a:ext>
            </a:extLst>
          </p:cNvPr>
          <p:cNvSpPr/>
          <p:nvPr/>
        </p:nvSpPr>
        <p:spPr>
          <a:xfrm>
            <a:off x="5844664" y="3938660"/>
            <a:ext cx="3207896" cy="372291"/>
          </a:xfrm>
          <a:prstGeom prst="rightArrow">
            <a:avLst>
              <a:gd name="adj1" fmla="val 74561"/>
              <a:gd name="adj2" fmla="val 5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dirty="0"/>
              <a:t>FINALIZE REVIEW &amp; ACKNOWLEDGEMENT</a:t>
            </a:r>
          </a:p>
        </p:txBody>
      </p:sp>
      <p:grpSp>
        <p:nvGrpSpPr>
          <p:cNvPr id="11" name="Group 10">
            <a:extLst>
              <a:ext uri="{FF2B5EF4-FFF2-40B4-BE49-F238E27FC236}">
                <a16:creationId xmlns:a16="http://schemas.microsoft.com/office/drawing/2014/main" id="{9302A382-264B-4D27-8BFE-ECF1CE876F54}"/>
              </a:ext>
            </a:extLst>
          </p:cNvPr>
          <p:cNvGrpSpPr/>
          <p:nvPr/>
        </p:nvGrpSpPr>
        <p:grpSpPr>
          <a:xfrm>
            <a:off x="4454432" y="1706822"/>
            <a:ext cx="1120146" cy="1422379"/>
            <a:chOff x="4649147" y="1709536"/>
            <a:chExt cx="1120146" cy="1422379"/>
          </a:xfrm>
        </p:grpSpPr>
        <p:sp>
          <p:nvSpPr>
            <p:cNvPr id="15" name="Rectangle: Rounded Corners 14">
              <a:extLst>
                <a:ext uri="{FF2B5EF4-FFF2-40B4-BE49-F238E27FC236}">
                  <a16:creationId xmlns:a16="http://schemas.microsoft.com/office/drawing/2014/main" id="{2F3145AD-DADC-472C-8E05-0FC0676BCBB4}"/>
                </a:ext>
              </a:extLst>
            </p:cNvPr>
            <p:cNvSpPr/>
            <p:nvPr/>
          </p:nvSpPr>
          <p:spPr>
            <a:xfrm>
              <a:off x="4685075" y="2707372"/>
              <a:ext cx="1084218" cy="424543"/>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dirty="0"/>
                <a:t>DEAN REVIEW</a:t>
              </a:r>
            </a:p>
          </p:txBody>
        </p:sp>
        <p:grpSp>
          <p:nvGrpSpPr>
            <p:cNvPr id="10" name="Group 9">
              <a:extLst>
                <a:ext uri="{FF2B5EF4-FFF2-40B4-BE49-F238E27FC236}">
                  <a16:creationId xmlns:a16="http://schemas.microsoft.com/office/drawing/2014/main" id="{F06F57D4-E410-4A3E-997E-8E204792FAC5}"/>
                </a:ext>
              </a:extLst>
            </p:cNvPr>
            <p:cNvGrpSpPr/>
            <p:nvPr/>
          </p:nvGrpSpPr>
          <p:grpSpPr>
            <a:xfrm>
              <a:off x="4649147" y="1709536"/>
              <a:ext cx="1065855" cy="693779"/>
              <a:chOff x="4649147" y="1709536"/>
              <a:chExt cx="1065855" cy="693779"/>
            </a:xfrm>
          </p:grpSpPr>
          <p:pic>
            <p:nvPicPr>
              <p:cNvPr id="6" name="Graphic 5" descr="User with solid fill">
                <a:extLst>
                  <a:ext uri="{FF2B5EF4-FFF2-40B4-BE49-F238E27FC236}">
                    <a16:creationId xmlns:a16="http://schemas.microsoft.com/office/drawing/2014/main" id="{27E4C399-D043-43D7-AA02-B582ECE0849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074922" y="1763235"/>
                <a:ext cx="640080" cy="640080"/>
              </a:xfrm>
              <a:prstGeom prst="rect">
                <a:avLst/>
              </a:prstGeom>
              <a:effectLst>
                <a:outerShdw blurRad="76200" dir="13500000" sy="23000" kx="1200000" algn="br" rotWithShape="0">
                  <a:prstClr val="black">
                    <a:alpha val="20000"/>
                  </a:prstClr>
                </a:outerShdw>
              </a:effectLst>
            </p:spPr>
          </p:pic>
          <p:pic>
            <p:nvPicPr>
              <p:cNvPr id="9" name="Graphic 8" descr="Magnifying glass with solid fill">
                <a:extLst>
                  <a:ext uri="{FF2B5EF4-FFF2-40B4-BE49-F238E27FC236}">
                    <a16:creationId xmlns:a16="http://schemas.microsoft.com/office/drawing/2014/main" id="{1346562B-5DC8-4155-B592-C9599273F7F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649147" y="1709536"/>
                <a:ext cx="640080" cy="640080"/>
              </a:xfrm>
              <a:prstGeom prst="rect">
                <a:avLst/>
              </a:prstGeom>
            </p:spPr>
          </p:pic>
        </p:grpSp>
      </p:grpSp>
    </p:spTree>
    <p:extLst>
      <p:ext uri="{BB962C8B-B14F-4D97-AF65-F5344CB8AC3E}">
        <p14:creationId xmlns:p14="http://schemas.microsoft.com/office/powerpoint/2010/main" val="4059599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6FDC0-6407-9941-AAAE-2CC336F03D4E}"/>
              </a:ext>
            </a:extLst>
          </p:cNvPr>
          <p:cNvSpPr>
            <a:spLocks noGrp="1"/>
          </p:cNvSpPr>
          <p:nvPr>
            <p:ph type="title"/>
          </p:nvPr>
        </p:nvSpPr>
        <p:spPr>
          <a:xfrm>
            <a:off x="185626" y="4083100"/>
            <a:ext cx="6194392" cy="746287"/>
          </a:xfrm>
        </p:spPr>
        <p:txBody>
          <a:bodyPr/>
          <a:lstStyle/>
          <a:p>
            <a:r>
              <a:rPr lang="en-US" dirty="0">
                <a:solidFill>
                  <a:schemeClr val="bg1"/>
                </a:solidFill>
              </a:rPr>
              <a:t>DETAILED IAS Review Process &amp; TIMELINE</a:t>
            </a:r>
          </a:p>
        </p:txBody>
      </p:sp>
      <p:graphicFrame>
        <p:nvGraphicFramePr>
          <p:cNvPr id="9" name="Table 9">
            <a:extLst>
              <a:ext uri="{FF2B5EF4-FFF2-40B4-BE49-F238E27FC236}">
                <a16:creationId xmlns:a16="http://schemas.microsoft.com/office/drawing/2014/main" id="{C304FDE2-9899-49A4-9710-04281EE418C0}"/>
              </a:ext>
            </a:extLst>
          </p:cNvPr>
          <p:cNvGraphicFramePr>
            <a:graphicFrameLocks noGrp="1"/>
          </p:cNvGraphicFramePr>
          <p:nvPr>
            <p:ph idx="1"/>
            <p:extLst>
              <p:ext uri="{D42A27DB-BD31-4B8C-83A1-F6EECF244321}">
                <p14:modId xmlns:p14="http://schemas.microsoft.com/office/powerpoint/2010/main" val="4009403405"/>
              </p:ext>
            </p:extLst>
          </p:nvPr>
        </p:nvGraphicFramePr>
        <p:xfrm>
          <a:off x="0" y="0"/>
          <a:ext cx="9143999" cy="4417142"/>
        </p:xfrm>
        <a:graphic>
          <a:graphicData uri="http://schemas.openxmlformats.org/drawingml/2006/table">
            <a:tbl>
              <a:tblPr firstRow="1" bandRow="1">
                <a:tableStyleId>{C7B018BB-80A7-4F77-B60F-C8B233D01FF8}</a:tableStyleId>
              </a:tblPr>
              <a:tblGrid>
                <a:gridCol w="1859440">
                  <a:extLst>
                    <a:ext uri="{9D8B030D-6E8A-4147-A177-3AD203B41FA5}">
                      <a16:colId xmlns:a16="http://schemas.microsoft.com/office/drawing/2014/main" val="1805012156"/>
                    </a:ext>
                  </a:extLst>
                </a:gridCol>
                <a:gridCol w="1383597">
                  <a:extLst>
                    <a:ext uri="{9D8B030D-6E8A-4147-A177-3AD203B41FA5}">
                      <a16:colId xmlns:a16="http://schemas.microsoft.com/office/drawing/2014/main" val="943442327"/>
                    </a:ext>
                  </a:extLst>
                </a:gridCol>
                <a:gridCol w="1304252">
                  <a:extLst>
                    <a:ext uri="{9D8B030D-6E8A-4147-A177-3AD203B41FA5}">
                      <a16:colId xmlns:a16="http://schemas.microsoft.com/office/drawing/2014/main" val="2114822557"/>
                    </a:ext>
                  </a:extLst>
                </a:gridCol>
                <a:gridCol w="4596710">
                  <a:extLst>
                    <a:ext uri="{9D8B030D-6E8A-4147-A177-3AD203B41FA5}">
                      <a16:colId xmlns:a16="http://schemas.microsoft.com/office/drawing/2014/main" val="808820920"/>
                    </a:ext>
                  </a:extLst>
                </a:gridCol>
              </a:tblGrid>
              <a:tr h="592183">
                <a:tc>
                  <a:txBody>
                    <a:bodyPr/>
                    <a:lstStyle/>
                    <a:p>
                      <a:pPr algn="ctr"/>
                      <a:r>
                        <a:rPr lang="en-US" sz="1600" dirty="0">
                          <a:solidFill>
                            <a:schemeClr val="bg1"/>
                          </a:solidFill>
                        </a:rPr>
                        <a:t>Stakeholder</a:t>
                      </a:r>
                    </a:p>
                  </a:txBody>
                  <a:tcPr/>
                </a:tc>
                <a:tc>
                  <a:txBody>
                    <a:bodyPr/>
                    <a:lstStyle/>
                    <a:p>
                      <a:pPr algn="ctr"/>
                      <a:r>
                        <a:rPr lang="en-US" sz="1600" dirty="0">
                          <a:solidFill>
                            <a:schemeClr val="bg1"/>
                          </a:solidFill>
                        </a:rPr>
                        <a:t>Step Name</a:t>
                      </a:r>
                    </a:p>
                  </a:txBody>
                  <a:tcPr/>
                </a:tc>
                <a:tc>
                  <a:txBody>
                    <a:bodyPr/>
                    <a:lstStyle/>
                    <a:p>
                      <a:pPr algn="ctr"/>
                      <a:r>
                        <a:rPr lang="en-US" sz="1600" dirty="0">
                          <a:solidFill>
                            <a:schemeClr val="bg1"/>
                          </a:solidFill>
                        </a:rPr>
                        <a:t>2025 Deadline</a:t>
                      </a:r>
                    </a:p>
                  </a:txBody>
                  <a:tcPr/>
                </a:tc>
                <a:tc>
                  <a:txBody>
                    <a:bodyPr/>
                    <a:lstStyle/>
                    <a:p>
                      <a:pPr algn="ctr"/>
                      <a:r>
                        <a:rPr lang="en-US" sz="1600" dirty="0">
                          <a:solidFill>
                            <a:schemeClr val="bg1"/>
                          </a:solidFill>
                        </a:rPr>
                        <a:t>Process</a:t>
                      </a:r>
                    </a:p>
                  </a:txBody>
                  <a:tcPr/>
                </a:tc>
                <a:extLst>
                  <a:ext uri="{0D108BD9-81ED-4DB2-BD59-A6C34878D82A}">
                    <a16:rowId xmlns:a16="http://schemas.microsoft.com/office/drawing/2014/main" val="92143364"/>
                  </a:ext>
                </a:extLst>
              </a:tr>
              <a:tr h="676517">
                <a:tc>
                  <a:txBody>
                    <a:bodyPr/>
                    <a:lstStyle/>
                    <a:p>
                      <a:r>
                        <a:rPr lang="en-US" sz="1200" dirty="0">
                          <a:solidFill>
                            <a:schemeClr val="accent6"/>
                          </a:solidFill>
                        </a:rPr>
                        <a:t>IAS Employee</a:t>
                      </a:r>
                    </a:p>
                  </a:txBody>
                  <a:tcPr/>
                </a:tc>
                <a:tc>
                  <a:txBody>
                    <a:bodyPr/>
                    <a:lstStyle/>
                    <a:p>
                      <a:r>
                        <a:rPr lang="en-US" sz="1200" dirty="0">
                          <a:solidFill>
                            <a:schemeClr val="accent6"/>
                          </a:solidFill>
                        </a:rPr>
                        <a:t>Self-Evaluation</a:t>
                      </a:r>
                    </a:p>
                  </a:txBody>
                  <a:tcPr/>
                </a:tc>
                <a:tc>
                  <a:txBody>
                    <a:bodyPr/>
                    <a:lstStyle/>
                    <a:p>
                      <a:pPr marL="0" indent="0">
                        <a:buFont typeface="Arial" panose="020B0604020202020204" pitchFamily="34" charset="0"/>
                        <a:buNone/>
                      </a:pPr>
                      <a:r>
                        <a:rPr lang="en-US" sz="1200" dirty="0">
                          <a:solidFill>
                            <a:schemeClr val="accent6"/>
                          </a:solidFill>
                        </a:rPr>
                        <a:t>10/1/2025</a:t>
                      </a:r>
                    </a:p>
                  </a:txBody>
                  <a:tcPr/>
                </a:tc>
                <a:tc>
                  <a:txBody>
                    <a:bodyPr/>
                    <a:lstStyle/>
                    <a:p>
                      <a:pPr marL="285750" indent="-285750">
                        <a:buFont typeface="Arial" panose="020B0604020202020204" pitchFamily="34" charset="0"/>
                        <a:buChar char="•"/>
                      </a:pPr>
                      <a:r>
                        <a:rPr lang="en-US" sz="1200" dirty="0">
                          <a:solidFill>
                            <a:schemeClr val="accent6"/>
                          </a:solidFill>
                        </a:rPr>
                        <a:t>Comment on three areas </a:t>
                      </a:r>
                    </a:p>
                    <a:p>
                      <a:pPr marL="285750" indent="-285750">
                        <a:buFont typeface="Arial" panose="020B0604020202020204" pitchFamily="34" charset="0"/>
                        <a:buChar char="•"/>
                      </a:pPr>
                      <a:r>
                        <a:rPr lang="en-US" sz="1200" dirty="0">
                          <a:solidFill>
                            <a:schemeClr val="accent6"/>
                          </a:solidFill>
                        </a:rPr>
                        <a:t>Self-rate three areas (optional)</a:t>
                      </a:r>
                    </a:p>
                    <a:p>
                      <a:pPr marL="285750" indent="-285750">
                        <a:buFont typeface="Arial" panose="020B0604020202020204" pitchFamily="34" charset="0"/>
                        <a:buChar char="•"/>
                      </a:pPr>
                      <a:r>
                        <a:rPr lang="en-US" sz="1200" dirty="0">
                          <a:solidFill>
                            <a:schemeClr val="accent6"/>
                          </a:solidFill>
                        </a:rPr>
                        <a:t>Upload supporting documents (i.e. PAR) (optional)</a:t>
                      </a:r>
                    </a:p>
                  </a:txBody>
                  <a:tcPr/>
                </a:tc>
                <a:extLst>
                  <a:ext uri="{0D108BD9-81ED-4DB2-BD59-A6C34878D82A}">
                    <a16:rowId xmlns:a16="http://schemas.microsoft.com/office/drawing/2014/main" val="3871698481"/>
                  </a:ext>
                </a:extLst>
              </a:tr>
              <a:tr h="1449681">
                <a:tc>
                  <a:txBody>
                    <a:bodyPr/>
                    <a:lstStyle/>
                    <a:p>
                      <a:r>
                        <a:rPr lang="en-US" sz="1200" dirty="0">
                          <a:solidFill>
                            <a:schemeClr val="accent6"/>
                          </a:solidFill>
                        </a:rPr>
                        <a:t>Unit Chair</a:t>
                      </a:r>
                    </a:p>
                  </a:txBody>
                  <a:tcPr/>
                </a:tc>
                <a:tc>
                  <a:txBody>
                    <a:bodyPr/>
                    <a:lstStyle/>
                    <a:p>
                      <a:r>
                        <a:rPr lang="en-US" sz="1200" dirty="0">
                          <a:solidFill>
                            <a:schemeClr val="accent6"/>
                          </a:solidFill>
                        </a:rPr>
                        <a:t>Manager Evaluation</a:t>
                      </a:r>
                    </a:p>
                  </a:txBody>
                  <a:tcPr/>
                </a:tc>
                <a:tc>
                  <a:txBody>
                    <a:bodyPr/>
                    <a:lstStyle/>
                    <a:p>
                      <a:pPr marL="0" indent="0" algn="l" defTabSz="685800" rtl="0" eaLnBrk="1" latinLnBrk="0" hangingPunct="1">
                        <a:buFont typeface="Arial" panose="020B0604020202020204" pitchFamily="34" charset="0"/>
                        <a:buNone/>
                      </a:pPr>
                      <a:r>
                        <a:rPr lang="en-US" sz="1200" kern="1200" dirty="0">
                          <a:solidFill>
                            <a:schemeClr val="accent6"/>
                          </a:solidFill>
                          <a:latin typeface="Helvetica Neue"/>
                        </a:rPr>
                        <a:t>10/31/2025</a:t>
                      </a:r>
                    </a:p>
                  </a:txBody>
                  <a:tcPr/>
                </a:tc>
                <a:tc>
                  <a:txBody>
                    <a:bodyPr/>
                    <a:lstStyle/>
                    <a:p>
                      <a:pPr marL="285750" indent="-285750">
                        <a:buFont typeface="Arial" panose="020B0604020202020204" pitchFamily="34" charset="0"/>
                        <a:buChar char="•"/>
                      </a:pPr>
                      <a:r>
                        <a:rPr lang="en-US" sz="1200" dirty="0">
                          <a:solidFill>
                            <a:schemeClr val="accent6"/>
                          </a:solidFill>
                        </a:rPr>
                        <a:t>Comment on three areas</a:t>
                      </a:r>
                    </a:p>
                    <a:p>
                      <a:pPr marL="285750" indent="-285750">
                        <a:buFont typeface="Arial" panose="020B0604020202020204" pitchFamily="34" charset="0"/>
                        <a:buChar char="•"/>
                      </a:pPr>
                      <a:r>
                        <a:rPr lang="en-US" sz="1200" dirty="0">
                          <a:solidFill>
                            <a:schemeClr val="accent6"/>
                          </a:solidFill>
                        </a:rPr>
                        <a:t>Rate each of the three areas</a:t>
                      </a:r>
                    </a:p>
                    <a:p>
                      <a:pPr marL="285750" indent="-285750">
                        <a:buFont typeface="Arial" panose="020B0604020202020204" pitchFamily="34" charset="0"/>
                        <a:buChar char="•"/>
                      </a:pPr>
                      <a:r>
                        <a:rPr lang="en-US" sz="1200" dirty="0">
                          <a:solidFill>
                            <a:schemeClr val="accent6"/>
                          </a:solidFill>
                        </a:rPr>
                        <a:t>Upload supporting documents (optional)</a:t>
                      </a:r>
                    </a:p>
                    <a:p>
                      <a:pPr marL="285750" indent="-285750">
                        <a:buFont typeface="Arial" panose="020B0604020202020204" pitchFamily="34" charset="0"/>
                        <a:buChar char="•"/>
                      </a:pPr>
                      <a:r>
                        <a:rPr lang="en-US" sz="1200" dirty="0">
                          <a:solidFill>
                            <a:schemeClr val="accent6"/>
                          </a:solidFill>
                        </a:rPr>
                        <a:t>Provide overall rating</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accent6"/>
                          </a:solidFill>
                        </a:rPr>
                        <a:t>Connect with Unit Executive Committee (as applicable)</a:t>
                      </a:r>
                    </a:p>
                    <a:p>
                      <a:pPr marL="285750" indent="-285750">
                        <a:buFont typeface="Arial" panose="020B0604020202020204" pitchFamily="34" charset="0"/>
                        <a:buChar char="•"/>
                      </a:pPr>
                      <a:r>
                        <a:rPr lang="en-US" sz="1200" dirty="0">
                          <a:solidFill>
                            <a:schemeClr val="accent6"/>
                          </a:solidFill>
                        </a:rPr>
                        <a:t>Meet with employee to discuss evaluation</a:t>
                      </a:r>
                    </a:p>
                    <a:p>
                      <a:pPr marL="285750" indent="-285750">
                        <a:buFont typeface="Arial" panose="020B0604020202020204" pitchFamily="34" charset="0"/>
                        <a:buChar char="•"/>
                      </a:pPr>
                      <a:r>
                        <a:rPr lang="en-US" sz="1200" dirty="0">
                          <a:solidFill>
                            <a:srgbClr val="991936"/>
                          </a:solidFill>
                        </a:rPr>
                        <a:t>Stop – “save for later”, but do not submit</a:t>
                      </a:r>
                    </a:p>
                  </a:txBody>
                  <a:tcPr/>
                </a:tc>
                <a:extLst>
                  <a:ext uri="{0D108BD9-81ED-4DB2-BD59-A6C34878D82A}">
                    <a16:rowId xmlns:a16="http://schemas.microsoft.com/office/drawing/2014/main" val="2624767026"/>
                  </a:ext>
                </a:extLst>
              </a:tr>
              <a:tr h="483227">
                <a:tc>
                  <a:txBody>
                    <a:bodyPr/>
                    <a:lstStyle/>
                    <a:p>
                      <a:r>
                        <a:rPr lang="en-US" sz="1200" dirty="0">
                          <a:solidFill>
                            <a:schemeClr val="accent6"/>
                          </a:solidFill>
                        </a:rPr>
                        <a:t>Dean</a:t>
                      </a:r>
                    </a:p>
                  </a:txBody>
                  <a:tcPr/>
                </a:tc>
                <a:tc>
                  <a:txBody>
                    <a:bodyPr/>
                    <a:lstStyle/>
                    <a:p>
                      <a:r>
                        <a:rPr lang="en-US" sz="1200" dirty="0">
                          <a:solidFill>
                            <a:schemeClr val="accent6"/>
                          </a:solidFill>
                        </a:rPr>
                        <a:t>Review</a:t>
                      </a:r>
                    </a:p>
                  </a:txBody>
                  <a:tcPr/>
                </a:tc>
                <a:tc>
                  <a:txBody>
                    <a:bodyPr/>
                    <a:lstStyle/>
                    <a:p>
                      <a:pPr marL="0" indent="0">
                        <a:buFont typeface="Arial" panose="020B0604020202020204" pitchFamily="34" charset="0"/>
                        <a:buNone/>
                      </a:pPr>
                      <a:r>
                        <a:rPr lang="en-US" sz="1200" dirty="0">
                          <a:solidFill>
                            <a:schemeClr val="accent6"/>
                          </a:solidFill>
                        </a:rPr>
                        <a:t>11/14/2025</a:t>
                      </a:r>
                    </a:p>
                  </a:txBody>
                  <a:tcPr/>
                </a:tc>
                <a:tc>
                  <a:txBody>
                    <a:bodyPr/>
                    <a:lstStyle/>
                    <a:p>
                      <a:pPr marL="285750" indent="-285750">
                        <a:buFont typeface="Arial" panose="020B0604020202020204" pitchFamily="34" charset="0"/>
                        <a:buChar char="•"/>
                      </a:pPr>
                      <a:r>
                        <a:rPr lang="en-US" sz="1200" dirty="0">
                          <a:solidFill>
                            <a:schemeClr val="accent6"/>
                          </a:solidFill>
                        </a:rPr>
                        <a:t>Dean reviews and consults with chair as needed</a:t>
                      </a:r>
                    </a:p>
                    <a:p>
                      <a:pPr marL="285750" indent="-285750">
                        <a:buFont typeface="Arial" panose="020B0604020202020204" pitchFamily="34" charset="0"/>
                        <a:buChar char="•"/>
                      </a:pPr>
                      <a:r>
                        <a:rPr lang="en-US" sz="1200" dirty="0">
                          <a:solidFill>
                            <a:schemeClr val="accent6"/>
                          </a:solidFill>
                        </a:rPr>
                        <a:t>Dean comments added by chair (if applicable)</a:t>
                      </a:r>
                    </a:p>
                  </a:txBody>
                  <a:tcPr/>
                </a:tc>
                <a:extLst>
                  <a:ext uri="{0D108BD9-81ED-4DB2-BD59-A6C34878D82A}">
                    <a16:rowId xmlns:a16="http://schemas.microsoft.com/office/drawing/2014/main" val="222621575"/>
                  </a:ext>
                </a:extLst>
              </a:tr>
              <a:tr h="1215534">
                <a:tc>
                  <a:txBody>
                    <a:bodyPr/>
                    <a:lstStyle/>
                    <a:p>
                      <a:r>
                        <a:rPr lang="en-US" sz="1200" dirty="0">
                          <a:solidFill>
                            <a:schemeClr val="accent6"/>
                          </a:solidFill>
                        </a:rPr>
                        <a:t>Unit Chair and IAS Employee</a:t>
                      </a:r>
                    </a:p>
                  </a:txBody>
                  <a:tcPr/>
                </a:tc>
                <a:tc>
                  <a:txBody>
                    <a:bodyPr/>
                    <a:lstStyle/>
                    <a:p>
                      <a:r>
                        <a:rPr lang="en-US" sz="1200" dirty="0">
                          <a:solidFill>
                            <a:schemeClr val="accent6"/>
                          </a:solidFill>
                        </a:rPr>
                        <a:t>Submit &amp; Complete</a:t>
                      </a:r>
                    </a:p>
                  </a:txBody>
                  <a:tcPr/>
                </a:tc>
                <a:tc>
                  <a:txBody>
                    <a:bodyPr/>
                    <a:lstStyle/>
                    <a:p>
                      <a:pPr marL="0" indent="0">
                        <a:buFont typeface="Arial" panose="020B0604020202020204" pitchFamily="34" charset="0"/>
                        <a:buNone/>
                      </a:pPr>
                      <a:r>
                        <a:rPr lang="en-US" sz="1200" dirty="0">
                          <a:solidFill>
                            <a:schemeClr val="accent6"/>
                          </a:solidFill>
                        </a:rPr>
                        <a:t>11/21/2025</a:t>
                      </a:r>
                    </a:p>
                  </a:txBody>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accent6"/>
                          </a:solidFill>
                        </a:rPr>
                        <a:t>Chair connects back with employee if any changes are made to the evaluation after Dean Review</a:t>
                      </a:r>
                    </a:p>
                    <a:p>
                      <a:pPr marL="285750" indent="-285750">
                        <a:buFont typeface="Arial" panose="020B0604020202020204" pitchFamily="34" charset="0"/>
                        <a:buChar char="•"/>
                      </a:pPr>
                      <a:r>
                        <a:rPr lang="en-US" sz="1200" dirty="0">
                          <a:solidFill>
                            <a:schemeClr val="accent6"/>
                          </a:solidFill>
                        </a:rPr>
                        <a:t>Chair submits in Workday</a:t>
                      </a:r>
                    </a:p>
                    <a:p>
                      <a:pPr marL="285750" indent="-285750">
                        <a:buFont typeface="Arial" panose="020B0604020202020204" pitchFamily="34" charset="0"/>
                        <a:buChar char="•"/>
                      </a:pPr>
                      <a:r>
                        <a:rPr lang="en-US" sz="1200" dirty="0">
                          <a:solidFill>
                            <a:schemeClr val="accent6"/>
                          </a:solidFill>
                        </a:rPr>
                        <a:t>Employee acknowledges and provides optional comments</a:t>
                      </a:r>
                    </a:p>
                    <a:p>
                      <a:pPr marL="285750" indent="-285750">
                        <a:buFont typeface="Arial" panose="020B0604020202020204" pitchFamily="34" charset="0"/>
                        <a:buChar char="•"/>
                      </a:pPr>
                      <a:r>
                        <a:rPr lang="en-US" sz="1200" dirty="0">
                          <a:solidFill>
                            <a:schemeClr val="accent6"/>
                          </a:solidFill>
                        </a:rPr>
                        <a:t>Chair acknowledges and provides optional comments, after which the process is completed.</a:t>
                      </a:r>
                    </a:p>
                  </a:txBody>
                  <a:tcPr/>
                </a:tc>
                <a:extLst>
                  <a:ext uri="{0D108BD9-81ED-4DB2-BD59-A6C34878D82A}">
                    <a16:rowId xmlns:a16="http://schemas.microsoft.com/office/drawing/2014/main" val="3340448525"/>
                  </a:ext>
                </a:extLst>
              </a:tr>
            </a:tbl>
          </a:graphicData>
        </a:graphic>
      </p:graphicFrame>
    </p:spTree>
    <p:extLst>
      <p:ext uri="{BB962C8B-B14F-4D97-AF65-F5344CB8AC3E}">
        <p14:creationId xmlns:p14="http://schemas.microsoft.com/office/powerpoint/2010/main" val="2315723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40A0BF-DEE9-4446-A1C7-27D825386B8C}"/>
              </a:ext>
            </a:extLst>
          </p:cNvPr>
          <p:cNvSpPr>
            <a:spLocks noGrp="1"/>
          </p:cNvSpPr>
          <p:nvPr>
            <p:ph type="title"/>
          </p:nvPr>
        </p:nvSpPr>
        <p:spPr>
          <a:xfrm>
            <a:off x="633949" y="123538"/>
            <a:ext cx="7876102" cy="521002"/>
          </a:xfrm>
        </p:spPr>
        <p:txBody>
          <a:bodyPr>
            <a:normAutofit fontScale="90000"/>
          </a:bodyPr>
          <a:lstStyle/>
          <a:p>
            <a:r>
              <a:rPr lang="en-US" dirty="0"/>
              <a:t>Evaluation Areas (IAS &amp; Chair)</a:t>
            </a:r>
          </a:p>
        </p:txBody>
      </p:sp>
      <p:sp>
        <p:nvSpPr>
          <p:cNvPr id="4" name="Content Placeholder 3">
            <a:extLst>
              <a:ext uri="{FF2B5EF4-FFF2-40B4-BE49-F238E27FC236}">
                <a16:creationId xmlns:a16="http://schemas.microsoft.com/office/drawing/2014/main" id="{E95774AA-3CEF-FB40-9878-87356EC9625E}"/>
              </a:ext>
            </a:extLst>
          </p:cNvPr>
          <p:cNvSpPr>
            <a:spLocks noGrp="1"/>
          </p:cNvSpPr>
          <p:nvPr>
            <p:ph sz="half" idx="1"/>
          </p:nvPr>
        </p:nvSpPr>
        <p:spPr>
          <a:xfrm>
            <a:off x="47606" y="988870"/>
            <a:ext cx="2561587" cy="3165759"/>
          </a:xfrm>
        </p:spPr>
        <p:txBody>
          <a:bodyPr/>
          <a:lstStyle/>
          <a:p>
            <a:pPr marL="342900" indent="-342900">
              <a:buFont typeface="+mj-lt"/>
              <a:buAutoNum type="arabicPeriod"/>
            </a:pPr>
            <a:r>
              <a:rPr lang="en-US" dirty="0"/>
              <a:t>Describe/comment on teaching activities and effectiveness</a:t>
            </a:r>
          </a:p>
          <a:p>
            <a:pPr marL="342900" indent="-342900">
              <a:buFont typeface="+mj-lt"/>
              <a:buAutoNum type="arabicPeriod"/>
            </a:pPr>
            <a:r>
              <a:rPr lang="en-US" dirty="0"/>
              <a:t>Describe/comment on professional activities*</a:t>
            </a:r>
          </a:p>
          <a:p>
            <a:pPr marL="342900" indent="-342900">
              <a:buFont typeface="+mj-lt"/>
              <a:buAutoNum type="arabicPeriod"/>
            </a:pPr>
            <a:r>
              <a:rPr lang="en-US" dirty="0"/>
              <a:t>Describe/comment on service activities*</a:t>
            </a:r>
          </a:p>
        </p:txBody>
      </p:sp>
      <p:pic>
        <p:nvPicPr>
          <p:cNvPr id="6" name="Content Placeholder 5">
            <a:extLst>
              <a:ext uri="{FF2B5EF4-FFF2-40B4-BE49-F238E27FC236}">
                <a16:creationId xmlns:a16="http://schemas.microsoft.com/office/drawing/2014/main" id="{8A545DD4-D31F-40D3-9187-9FFF4286A65D}"/>
              </a:ext>
            </a:extLst>
          </p:cNvPr>
          <p:cNvPicPr>
            <a:picLocks noGrp="1" noChangeAspect="1"/>
          </p:cNvPicPr>
          <p:nvPr>
            <p:ph sz="half" idx="2"/>
          </p:nvPr>
        </p:nvPicPr>
        <p:blipFill>
          <a:blip r:embed="rId3"/>
          <a:stretch>
            <a:fillRect/>
          </a:stretch>
        </p:blipFill>
        <p:spPr>
          <a:xfrm>
            <a:off x="2980574" y="644540"/>
            <a:ext cx="6115820" cy="4375422"/>
          </a:xfrm>
        </p:spPr>
      </p:pic>
      <p:sp>
        <p:nvSpPr>
          <p:cNvPr id="7" name="TextBox 6">
            <a:extLst>
              <a:ext uri="{FF2B5EF4-FFF2-40B4-BE49-F238E27FC236}">
                <a16:creationId xmlns:a16="http://schemas.microsoft.com/office/drawing/2014/main" id="{08FAE7B0-F9EB-459C-8FB4-C1E71985DA71}"/>
              </a:ext>
            </a:extLst>
          </p:cNvPr>
          <p:cNvSpPr txBox="1"/>
          <p:nvPr/>
        </p:nvSpPr>
        <p:spPr>
          <a:xfrm>
            <a:off x="49964" y="4387729"/>
            <a:ext cx="2930610" cy="769441"/>
          </a:xfrm>
          <a:prstGeom prst="rect">
            <a:avLst/>
          </a:prstGeom>
          <a:noFill/>
        </p:spPr>
        <p:txBody>
          <a:bodyPr wrap="none" rtlCol="0">
            <a:spAutoFit/>
          </a:bodyPr>
          <a:lstStyle/>
          <a:p>
            <a:r>
              <a:rPr lang="en-US" sz="1100" dirty="0">
                <a:solidFill>
                  <a:schemeClr val="bg1"/>
                </a:solidFill>
              </a:rPr>
              <a:t>* If the role does not include professional or </a:t>
            </a:r>
          </a:p>
          <a:p>
            <a:r>
              <a:rPr lang="en-US" sz="1100" dirty="0">
                <a:solidFill>
                  <a:schemeClr val="bg1"/>
                </a:solidFill>
              </a:rPr>
              <a:t>service activities as a job responsibility, </a:t>
            </a:r>
          </a:p>
          <a:p>
            <a:r>
              <a:rPr lang="en-US" sz="1100" dirty="0">
                <a:solidFill>
                  <a:schemeClr val="bg1"/>
                </a:solidFill>
              </a:rPr>
              <a:t>write n/a and choose “not applicable” as </a:t>
            </a:r>
          </a:p>
          <a:p>
            <a:r>
              <a:rPr lang="en-US" sz="1100" dirty="0">
                <a:solidFill>
                  <a:schemeClr val="bg1"/>
                </a:solidFill>
              </a:rPr>
              <a:t>the rating</a:t>
            </a:r>
          </a:p>
        </p:txBody>
      </p:sp>
    </p:spTree>
    <p:extLst>
      <p:ext uri="{BB962C8B-B14F-4D97-AF65-F5344CB8AC3E}">
        <p14:creationId xmlns:p14="http://schemas.microsoft.com/office/powerpoint/2010/main" val="568378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6FB5B-37C5-CF47-9C45-BAE930F98061}"/>
              </a:ext>
            </a:extLst>
          </p:cNvPr>
          <p:cNvSpPr>
            <a:spLocks noGrp="1"/>
          </p:cNvSpPr>
          <p:nvPr>
            <p:ph type="title"/>
          </p:nvPr>
        </p:nvSpPr>
        <p:spPr/>
        <p:txBody>
          <a:bodyPr>
            <a:normAutofit fontScale="90000"/>
          </a:bodyPr>
          <a:lstStyle/>
          <a:p>
            <a:r>
              <a:rPr lang="en-US" dirty="0"/>
              <a:t>Rating Scale</a:t>
            </a:r>
          </a:p>
        </p:txBody>
      </p:sp>
      <p:pic>
        <p:nvPicPr>
          <p:cNvPr id="8" name="Picture 7">
            <a:extLst>
              <a:ext uri="{FF2B5EF4-FFF2-40B4-BE49-F238E27FC236}">
                <a16:creationId xmlns:a16="http://schemas.microsoft.com/office/drawing/2014/main" id="{B71AC16A-EDA0-4841-B16B-230BC243BE2E}"/>
              </a:ext>
            </a:extLst>
          </p:cNvPr>
          <p:cNvPicPr>
            <a:picLocks noChangeAspect="1"/>
          </p:cNvPicPr>
          <p:nvPr/>
        </p:nvPicPr>
        <p:blipFill>
          <a:blip r:embed="rId3"/>
          <a:stretch>
            <a:fillRect/>
          </a:stretch>
        </p:blipFill>
        <p:spPr>
          <a:xfrm>
            <a:off x="185916" y="1334429"/>
            <a:ext cx="3664138" cy="2190863"/>
          </a:xfrm>
          <a:prstGeom prst="rect">
            <a:avLst/>
          </a:prstGeom>
        </p:spPr>
      </p:pic>
      <p:pic>
        <p:nvPicPr>
          <p:cNvPr id="12" name="Picture 11">
            <a:extLst>
              <a:ext uri="{FF2B5EF4-FFF2-40B4-BE49-F238E27FC236}">
                <a16:creationId xmlns:a16="http://schemas.microsoft.com/office/drawing/2014/main" id="{4A71085B-03BF-4377-BA32-F4CE3A33AED2}"/>
              </a:ext>
            </a:extLst>
          </p:cNvPr>
          <p:cNvPicPr>
            <a:picLocks noChangeAspect="1"/>
          </p:cNvPicPr>
          <p:nvPr/>
        </p:nvPicPr>
        <p:blipFill>
          <a:blip r:embed="rId4"/>
          <a:stretch>
            <a:fillRect/>
          </a:stretch>
        </p:blipFill>
        <p:spPr>
          <a:xfrm>
            <a:off x="3924769" y="1048727"/>
            <a:ext cx="5118311" cy="2892652"/>
          </a:xfrm>
          <a:prstGeom prst="rect">
            <a:avLst/>
          </a:prstGeom>
        </p:spPr>
      </p:pic>
      <p:sp>
        <p:nvSpPr>
          <p:cNvPr id="13" name="TextBox 12">
            <a:extLst>
              <a:ext uri="{FF2B5EF4-FFF2-40B4-BE49-F238E27FC236}">
                <a16:creationId xmlns:a16="http://schemas.microsoft.com/office/drawing/2014/main" id="{33701DF7-8ABE-45B3-9B53-F99F655CA4A6}"/>
              </a:ext>
            </a:extLst>
          </p:cNvPr>
          <p:cNvSpPr txBox="1"/>
          <p:nvPr/>
        </p:nvSpPr>
        <p:spPr>
          <a:xfrm>
            <a:off x="81412" y="4438497"/>
            <a:ext cx="5676554" cy="646331"/>
          </a:xfrm>
          <a:prstGeom prst="rect">
            <a:avLst/>
          </a:prstGeom>
          <a:noFill/>
        </p:spPr>
        <p:txBody>
          <a:bodyPr wrap="none" rtlCol="0">
            <a:spAutoFit/>
          </a:bodyPr>
          <a:lstStyle/>
          <a:p>
            <a:r>
              <a:rPr lang="en-US" sz="1200" dirty="0">
                <a:solidFill>
                  <a:schemeClr val="bg1"/>
                </a:solidFill>
              </a:rPr>
              <a:t>* Rating scale is consistent with non-instructional Performance Evaluations</a:t>
            </a:r>
          </a:p>
          <a:p>
            <a:r>
              <a:rPr lang="en-US" sz="1200" dirty="0">
                <a:solidFill>
                  <a:schemeClr val="bg1"/>
                </a:solidFill>
              </a:rPr>
              <a:t>* If you would like support on writing performance reviews and assigning ratings, </a:t>
            </a:r>
          </a:p>
          <a:p>
            <a:r>
              <a:rPr lang="en-US" sz="1200" dirty="0">
                <a:solidFill>
                  <a:schemeClr val="bg1"/>
                </a:solidFill>
              </a:rPr>
              <a:t>please contact your HR Talent Partner</a:t>
            </a:r>
          </a:p>
        </p:txBody>
      </p:sp>
    </p:spTree>
    <p:extLst>
      <p:ext uri="{BB962C8B-B14F-4D97-AF65-F5344CB8AC3E}">
        <p14:creationId xmlns:p14="http://schemas.microsoft.com/office/powerpoint/2010/main" val="2106175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D2BEAB-DD0B-09F2-7386-F5D9D18DA257}"/>
              </a:ext>
            </a:extLst>
          </p:cNvPr>
          <p:cNvSpPr>
            <a:spLocks noGrp="1"/>
          </p:cNvSpPr>
          <p:nvPr>
            <p:ph type="title"/>
          </p:nvPr>
        </p:nvSpPr>
        <p:spPr>
          <a:xfrm>
            <a:off x="654970" y="177764"/>
            <a:ext cx="7876102" cy="521002"/>
          </a:xfrm>
        </p:spPr>
        <p:txBody>
          <a:bodyPr vert="horz" lIns="228600" tIns="228600" rIns="228600" bIns="228600" rtlCol="0" anchor="ctr">
            <a:normAutofit fontScale="90000"/>
          </a:bodyPr>
          <a:lstStyle/>
          <a:p>
            <a:pPr defTabSz="914400"/>
            <a:r>
              <a:rPr lang="en-US" sz="3400" cap="none" spc="-150" dirty="0">
                <a:solidFill>
                  <a:srgbClr val="FFFEFF"/>
                </a:solidFill>
              </a:rPr>
              <a:t>Rating Scale Definitions and Example</a:t>
            </a:r>
          </a:p>
        </p:txBody>
      </p:sp>
      <p:graphicFrame>
        <p:nvGraphicFramePr>
          <p:cNvPr id="38" name="Content Placeholder 37">
            <a:extLst>
              <a:ext uri="{FF2B5EF4-FFF2-40B4-BE49-F238E27FC236}">
                <a16:creationId xmlns:a16="http://schemas.microsoft.com/office/drawing/2014/main" id="{97E62104-4BBB-A39B-C182-7C6FF3E67C7B}"/>
              </a:ext>
            </a:extLst>
          </p:cNvPr>
          <p:cNvGraphicFramePr>
            <a:graphicFrameLocks noGrp="1"/>
          </p:cNvGraphicFramePr>
          <p:nvPr>
            <p:ph sz="half" idx="1"/>
            <p:extLst>
              <p:ext uri="{D42A27DB-BD31-4B8C-83A1-F6EECF244321}">
                <p14:modId xmlns:p14="http://schemas.microsoft.com/office/powerpoint/2010/main" val="719677153"/>
              </p:ext>
            </p:extLst>
          </p:nvPr>
        </p:nvGraphicFramePr>
        <p:xfrm>
          <a:off x="666750" y="1017588"/>
          <a:ext cx="3780559" cy="3165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 name="Content Placeholder 32">
            <a:extLst>
              <a:ext uri="{FF2B5EF4-FFF2-40B4-BE49-F238E27FC236}">
                <a16:creationId xmlns:a16="http://schemas.microsoft.com/office/drawing/2014/main" id="{816601FF-B9F3-7C94-ED01-EB9C911FE002}"/>
              </a:ext>
            </a:extLst>
          </p:cNvPr>
          <p:cNvSpPr>
            <a:spLocks noGrp="1"/>
          </p:cNvSpPr>
          <p:nvPr>
            <p:ph sz="half" idx="2"/>
          </p:nvPr>
        </p:nvSpPr>
        <p:spPr>
          <a:xfrm>
            <a:off x="4643455" y="789710"/>
            <a:ext cx="4126472" cy="3395041"/>
          </a:xfrm>
        </p:spPr>
        <p:txBody>
          <a:bodyPr>
            <a:normAutofit fontScale="77500" lnSpcReduction="20000"/>
          </a:bodyPr>
          <a:lstStyle/>
          <a:p>
            <a:r>
              <a:rPr lang="en-US" dirty="0"/>
              <a:t>Example for Teaching Activities &amp; Effectiveness*:</a:t>
            </a:r>
          </a:p>
          <a:p>
            <a:pPr lvl="1"/>
            <a:r>
              <a:rPr lang="en-US" i="1" dirty="0"/>
              <a:t>Exceeds Expectations: </a:t>
            </a:r>
            <a:r>
              <a:rPr lang="en-US" dirty="0"/>
              <a:t>Consistently delivers engaging, inclusive, and pedagogically sound instruction; innovates in teaching methods; renowned </a:t>
            </a:r>
            <a:r>
              <a:rPr lang="en-US"/>
              <a:t>for excellent teaching</a:t>
            </a:r>
            <a:r>
              <a:rPr lang="en-US" dirty="0"/>
              <a:t>, including receiving outstanding student feedback.</a:t>
            </a:r>
          </a:p>
          <a:p>
            <a:pPr lvl="1"/>
            <a:r>
              <a:rPr lang="en-US" i="1" dirty="0"/>
              <a:t>Meets Expectations: </a:t>
            </a:r>
            <a:r>
              <a:rPr lang="en-US" dirty="0"/>
              <a:t>Delivers clear and effective instruction; uses appropriate teaching methods; receives generally positive student feedback.</a:t>
            </a:r>
          </a:p>
          <a:p>
            <a:pPr lvl="1"/>
            <a:r>
              <a:rPr lang="en-US" i="1" dirty="0"/>
              <a:t>Partially Meets Expectations: </a:t>
            </a:r>
            <a:r>
              <a:rPr lang="en-US" dirty="0"/>
              <a:t>Instruction is occasionally unclear or lacks engagement; student feedback indicates areas for improvement.</a:t>
            </a:r>
          </a:p>
          <a:p>
            <a:pPr lvl="1"/>
            <a:r>
              <a:rPr lang="en-US" i="1" dirty="0"/>
              <a:t>Does Not Meet Expectations: </a:t>
            </a:r>
            <a:r>
              <a:rPr lang="en-US" dirty="0"/>
              <a:t>Instruction is frequently ineffective or unclear; student feedback is consistently negative.</a:t>
            </a:r>
          </a:p>
          <a:p>
            <a:endParaRPr lang="en-US" dirty="0"/>
          </a:p>
        </p:txBody>
      </p:sp>
      <p:sp>
        <p:nvSpPr>
          <p:cNvPr id="63" name="TextBox 62">
            <a:extLst>
              <a:ext uri="{FF2B5EF4-FFF2-40B4-BE49-F238E27FC236}">
                <a16:creationId xmlns:a16="http://schemas.microsoft.com/office/drawing/2014/main" id="{D9EDA54A-8A92-54AC-6B38-FD8E1FE90C28}"/>
              </a:ext>
            </a:extLst>
          </p:cNvPr>
          <p:cNvSpPr txBox="1"/>
          <p:nvPr/>
        </p:nvSpPr>
        <p:spPr>
          <a:xfrm>
            <a:off x="207818" y="4052455"/>
            <a:ext cx="7090403" cy="230832"/>
          </a:xfrm>
          <a:prstGeom prst="rect">
            <a:avLst/>
          </a:prstGeom>
          <a:noFill/>
        </p:spPr>
        <p:txBody>
          <a:bodyPr wrap="none" rtlCol="0">
            <a:spAutoFit/>
          </a:bodyPr>
          <a:lstStyle/>
          <a:p>
            <a:r>
              <a:rPr lang="en-US" sz="900" dirty="0">
                <a:solidFill>
                  <a:schemeClr val="tx1"/>
                </a:solidFill>
              </a:rPr>
              <a:t>* This example is for instructional purposes only. Deans/Units may have rubrics for assessment unique to the individual college/unit.</a:t>
            </a:r>
          </a:p>
        </p:txBody>
      </p:sp>
    </p:spTree>
    <p:extLst>
      <p:ext uri="{BB962C8B-B14F-4D97-AF65-F5344CB8AC3E}">
        <p14:creationId xmlns:p14="http://schemas.microsoft.com/office/powerpoint/2010/main" val="111606244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Atlas">
  <a:themeElements>
    <a:clrScheme name="UWGB">
      <a:dk1>
        <a:srgbClr val="495568"/>
      </a:dk1>
      <a:lt1>
        <a:srgbClr val="FFFFFF"/>
      </a:lt1>
      <a:dk2>
        <a:srgbClr val="0F5640"/>
      </a:dk2>
      <a:lt2>
        <a:srgbClr val="E7E6E6"/>
      </a:lt2>
      <a:accent1>
        <a:srgbClr val="61A509"/>
      </a:accent1>
      <a:accent2>
        <a:srgbClr val="EA7600"/>
      </a:accent2>
      <a:accent3>
        <a:srgbClr val="A5A5A5"/>
      </a:accent3>
      <a:accent4>
        <a:srgbClr val="234E51"/>
      </a:accent4>
      <a:accent5>
        <a:srgbClr val="4FD1C5"/>
      </a:accent5>
      <a:accent6>
        <a:srgbClr val="0C3B33"/>
      </a:accent6>
      <a:hlink>
        <a:srgbClr val="1DB330"/>
      </a:hlink>
      <a:folHlink>
        <a:srgbClr val="54E03C"/>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EF0781-FB17-4F1F-B3B1-699933968CEA}"/>
    </a:ext>
  </a:extLst>
</a:theme>
</file>

<file path=ppt/theme/theme2.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Gill Sans"/>
        <a:ea typeface="Gill Sans"/>
        <a:cs typeface="Gill Sans"/>
      </a:majorFont>
      <a:minorFont>
        <a:latin typeface="Gill Sans"/>
        <a:ea typeface="Gill Sans"/>
        <a:cs typeface="Gill Sans"/>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CAF68351F4824682F76103BB072BFF" ma:contentTypeVersion="10" ma:contentTypeDescription="Create a new document." ma:contentTypeScope="" ma:versionID="bed50a13f6703d37d164788cbc2d8b6b">
  <xsd:schema xmlns:xsd="http://www.w3.org/2001/XMLSchema" xmlns:xs="http://www.w3.org/2001/XMLSchema" xmlns:p="http://schemas.microsoft.com/office/2006/metadata/properties" xmlns:ns2="fb42cccf-2ee3-4673-8679-04d39721d153" xmlns:ns3="9e95150f-0371-4a78-b251-d6a828138e0c" targetNamespace="http://schemas.microsoft.com/office/2006/metadata/properties" ma:root="true" ma:fieldsID="9742baad38f420e165559be4fd71ccfc" ns2:_="" ns3:_="">
    <xsd:import namespace="fb42cccf-2ee3-4673-8679-04d39721d153"/>
    <xsd:import namespace="9e95150f-0371-4a78-b251-d6a828138e0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42cccf-2ee3-4673-8679-04d39721d1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e95150f-0371-4a78-b251-d6a828138e0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9e95150f-0371-4a78-b251-d6a828138e0c">
      <UserInfo>
        <DisplayName>Alexander, Michael</DisplayName>
        <AccountId>18</AccountId>
        <AccountType/>
      </UserInfo>
      <UserInfo>
        <DisplayName>Van Gruensven, Sheryl</DisplayName>
        <AccountId>16</AccountId>
        <AccountType/>
      </UserInfo>
      <UserInfo>
        <DisplayName>Gomez, Guillermo - gomegf03</DisplayName>
        <AccountId>19</AccountId>
        <AccountType/>
      </UserInfo>
      <UserInfo>
        <DisplayName>Hrivnak, Katrina</DisplayName>
        <AccountId>20</AccountId>
        <AccountType/>
      </UserInfo>
      <UserInfo>
        <DisplayName>Keener, Holly</DisplayName>
        <AccountId>21</AccountId>
        <AccountType/>
      </UserInfo>
      <UserInfo>
        <DisplayName>Kennerhed, Fred</DisplayName>
        <AccountId>22</AccountId>
        <AccountType/>
      </UserInfo>
      <UserInfo>
        <DisplayName>Lo Lee, Mai</DisplayName>
        <AccountId>23</AccountId>
        <AccountType/>
      </UserInfo>
      <UserInfo>
        <DisplayName>Mahfuz, Mohammad Upal</DisplayName>
        <AccountId>24</AccountId>
        <AccountType/>
      </UserInfo>
      <UserInfo>
        <DisplayName>Mezger, Kim</DisplayName>
        <AccountId>25</AccountId>
        <AccountType/>
      </UserInfo>
      <UserInfo>
        <DisplayName>Mueller, Paul</DisplayName>
        <AccountId>26</AccountId>
        <AccountType/>
      </UserInfo>
      <UserInfo>
        <DisplayName>Niemi, Lynn</DisplayName>
        <AccountId>27</AccountId>
        <AccountType/>
      </UserInfo>
      <UserInfo>
        <DisplayName>Schulz, Jeffery</DisplayName>
        <AccountId>17</AccountId>
        <AccountType/>
      </UserInfo>
      <UserInfo>
        <DisplayName>Sherman, Heidi</DisplayName>
        <AccountId>28</AccountId>
        <AccountType/>
      </UserInfo>
      <UserInfo>
        <DisplayName>Lowery, J. Vincent</DisplayName>
        <AccountId>29</AccountId>
        <AccountType/>
      </UserInfo>
      <UserInfo>
        <DisplayName>Van Erem, Tracy</DisplayName>
        <AccountId>30</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D98816-223F-4092-8BE7-3F47986BDF9A}">
  <ds:schemaRefs>
    <ds:schemaRef ds:uri="9e95150f-0371-4a78-b251-d6a828138e0c"/>
    <ds:schemaRef ds:uri="fb42cccf-2ee3-4673-8679-04d39721d1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63F8076-410E-4ACD-9C06-2B830CC2E3EA}">
  <ds:schemaRefs>
    <ds:schemaRef ds:uri="http://purl.org/dc/term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 ds:uri="http://purl.org/dc/dcmitype/"/>
    <ds:schemaRef ds:uri="http://schemas.openxmlformats.org/package/2006/metadata/core-properties"/>
    <ds:schemaRef ds:uri="9e95150f-0371-4a78-b251-d6a828138e0c"/>
    <ds:schemaRef ds:uri="fb42cccf-2ee3-4673-8679-04d39721d153"/>
  </ds:schemaRefs>
</ds:datastoreItem>
</file>

<file path=customXml/itemProps3.xml><?xml version="1.0" encoding="utf-8"?>
<ds:datastoreItem xmlns:ds="http://schemas.openxmlformats.org/officeDocument/2006/customXml" ds:itemID="{F94B2826-3F97-4D7D-B4FF-CAC707130F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2731</TotalTime>
  <Words>1978</Words>
  <Application>Microsoft Office PowerPoint</Application>
  <PresentationFormat>On-screen Show (16:9)</PresentationFormat>
  <Paragraphs>230</Paragraphs>
  <Slides>32</Slides>
  <Notes>32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32</vt:i4>
      </vt:variant>
    </vt:vector>
  </HeadingPairs>
  <TitlesOfParts>
    <vt:vector size="46" baseType="lpstr">
      <vt:lpstr>Arial</vt:lpstr>
      <vt:lpstr>Calibri</vt:lpstr>
      <vt:lpstr>Franklin Gothic Book</vt:lpstr>
      <vt:lpstr>Franklin Gothic Medium</vt:lpstr>
      <vt:lpstr>Helvetica</vt:lpstr>
      <vt:lpstr>Helvetica Neue</vt:lpstr>
      <vt:lpstr>Ink Free</vt:lpstr>
      <vt:lpstr>InterVar</vt:lpstr>
      <vt:lpstr>Lucida Grande</vt:lpstr>
      <vt:lpstr>Noto Sans</vt:lpstr>
      <vt:lpstr>Segoe UI</vt:lpstr>
      <vt:lpstr>Wingdings</vt:lpstr>
      <vt:lpstr>Wingdings 2</vt:lpstr>
      <vt:lpstr>Atlas</vt:lpstr>
      <vt:lpstr> Workday:  Instructional Academic Staff (IAS)  PERFORMANCE REVIEWS</vt:lpstr>
      <vt:lpstr>Performance Review Process</vt:lpstr>
      <vt:lpstr>IAS Reviews in Workday</vt:lpstr>
      <vt:lpstr>Annual Performance Review Timeline Overview</vt:lpstr>
      <vt:lpstr>High Level Overview: INSTRUCTIONAL ACADEMIC STAFF reviews</vt:lpstr>
      <vt:lpstr>DETAILED IAS Review Process &amp; TIMELINE</vt:lpstr>
      <vt:lpstr>Evaluation Areas (IAS &amp; Chair)</vt:lpstr>
      <vt:lpstr>Rating Scale</vt:lpstr>
      <vt:lpstr>Rating Scale Definitions and Example</vt:lpstr>
      <vt:lpstr>Acknowledgement Statement</vt:lpstr>
      <vt:lpstr>Unit Chairs – How to View IAS Performance Review Status in Workday</vt:lpstr>
      <vt:lpstr>Other Performance reviews for IAS Employees</vt:lpstr>
      <vt:lpstr>PowerPoint Presentation</vt:lpstr>
      <vt:lpstr>Best Practices for Performance Reviews</vt:lpstr>
      <vt:lpstr>PowerPoint Presentation</vt:lpstr>
      <vt:lpstr>Why a performance review?</vt:lpstr>
      <vt:lpstr>ENHANCING our assessments     by eliminating biases</vt:lpstr>
      <vt:lpstr>Contrast </vt:lpstr>
      <vt:lpstr>Halo</vt:lpstr>
      <vt:lpstr>HORN</vt:lpstr>
      <vt:lpstr>Leniency</vt:lpstr>
      <vt:lpstr>The negative impact of leniency</vt:lpstr>
      <vt:lpstr>The negative impact of leniency</vt:lpstr>
      <vt:lpstr>Severity</vt:lpstr>
      <vt:lpstr>Recency</vt:lpstr>
      <vt:lpstr>More tools to eliminate biases</vt:lpstr>
      <vt:lpstr>Documenting</vt:lpstr>
      <vt:lpstr>The don'ts when writing feedback comments in performance reviews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2019-25 UW-System  Capital Planning Cycle</dc:title>
  <dc:creator>Vlies, Kimberly</dc:creator>
  <cp:lastModifiedBy>Aguilar, Jorge</cp:lastModifiedBy>
  <cp:revision>61</cp:revision>
  <dcterms:modified xsi:type="dcterms:W3CDTF">2025-09-03T18:14:35Z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0x010100B5CAF68351F4824682F76103BB072BFF</vt:lpwstr>
  </property>
</Properties>
</file>