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8"/>
    <p:restoredTop sz="94680"/>
  </p:normalViewPr>
  <p:slideViewPr>
    <p:cSldViewPr snapToGrid="0" snapToObjects="1">
      <p:cViewPr varScale="1">
        <p:scale>
          <a:sx n="168" d="100"/>
          <a:sy n="168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6709" y="1449147"/>
            <a:ext cx="9973777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6709" y="5280847"/>
            <a:ext cx="9973777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710" y="4800600"/>
            <a:ext cx="997377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6710" y="5367338"/>
            <a:ext cx="997377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B556632E-F727-DC42-A4B1-EC6F6D94B967}"/>
              </a:ext>
            </a:extLst>
          </p:cNvPr>
          <p:cNvSpPr>
            <a:spLocks noChangeAspect="1"/>
          </p:cNvSpPr>
          <p:nvPr userDrawn="1"/>
        </p:nvSpPr>
        <p:spPr bwMode="auto">
          <a:xfrm flipH="1">
            <a:off x="-1" y="0"/>
            <a:ext cx="5727514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30920" y="2147688"/>
            <a:ext cx="4382521" cy="2007789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1997731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42547" y="6290986"/>
            <a:ext cx="35532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1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562" y="447188"/>
            <a:ext cx="9990241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710" y="2222287"/>
            <a:ext cx="9973776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710" y="2951396"/>
            <a:ext cx="9973776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6710" y="5281201"/>
            <a:ext cx="9973776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6710" y="2222287"/>
            <a:ext cx="493776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725" y="2222287"/>
            <a:ext cx="4937760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6709" y="2174875"/>
            <a:ext cx="493776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710" y="2751138"/>
            <a:ext cx="493776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2725" y="2174875"/>
            <a:ext cx="493776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2725" y="2751138"/>
            <a:ext cx="493776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766710" y="446087"/>
            <a:ext cx="3486194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710" y="446088"/>
            <a:ext cx="3486194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965" y="446088"/>
            <a:ext cx="6144521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6710" y="2260738"/>
            <a:ext cx="3486194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5"/>
            <a:ext cx="4852988" cy="301189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90070" y="6153054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7202" y="447188"/>
            <a:ext cx="997328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6710" y="2184401"/>
            <a:ext cx="996506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2222" y="6290986"/>
            <a:ext cx="627361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290986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12/19/18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6165512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8C788C-741C-0343-A94A-D4C147610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/>
          <a:srcRect b="9281"/>
          <a:stretch/>
        </p:blipFill>
        <p:spPr>
          <a:xfrm>
            <a:off x="139718" y="5315177"/>
            <a:ext cx="2587752" cy="154282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67" r:id="rId13"/>
    <p:sldLayoutId id="2147483658" r:id="rId14"/>
    <p:sldLayoutId id="2147483659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62BC-CBD5-8744-9B21-B7ED98B825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UW-Green Bay,</a:t>
            </a:r>
            <a:br>
              <a:rPr lang="en-US" dirty="0"/>
            </a:br>
            <a:r>
              <a:rPr lang="en-US" dirty="0"/>
              <a:t>Manitowoc Campus</a:t>
            </a:r>
            <a:br>
              <a:rPr lang="en-US" dirty="0"/>
            </a:br>
            <a:r>
              <a:rPr lang="en-US" dirty="0"/>
              <a:t>Theme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0FBAA-23FF-EE45-B5B9-4971F1D0B3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For use in presentations representing the University of Wisconsin-Green Bay</a:t>
            </a:r>
          </a:p>
        </p:txBody>
      </p:sp>
    </p:spTree>
    <p:extLst>
      <p:ext uri="{BB962C8B-B14F-4D97-AF65-F5344CB8AC3E}">
        <p14:creationId xmlns:p14="http://schemas.microsoft.com/office/powerpoint/2010/main" val="2658496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UWGB Green">
      <a:dk1>
        <a:srgbClr val="000000"/>
      </a:dk1>
      <a:lt1>
        <a:srgbClr val="FFFFFF"/>
      </a:lt1>
      <a:dk2>
        <a:srgbClr val="0F5640"/>
      </a:dk2>
      <a:lt2>
        <a:srgbClr val="DDDDDD"/>
      </a:lt2>
      <a:accent1>
        <a:srgbClr val="549E39"/>
      </a:accent1>
      <a:accent2>
        <a:srgbClr val="8AB833"/>
      </a:accent2>
      <a:accent3>
        <a:srgbClr val="C0CF3A"/>
      </a:accent3>
      <a:accent4>
        <a:srgbClr val="4D9979"/>
      </a:accent4>
      <a:accent5>
        <a:srgbClr val="67C3A8"/>
      </a:accent5>
      <a:accent6>
        <a:srgbClr val="0A8560"/>
      </a:accent6>
      <a:hlink>
        <a:srgbClr val="6B9F25"/>
      </a:hlink>
      <a:folHlink>
        <a:srgbClr val="0F56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heme-four-MAN" id="{BE803697-AE2B-1B44-8EA5-5EF672097A80}" vid="{6C78D72D-3B02-2B45-937E-2B073B57E9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</TotalTime>
  <Words>13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 2</vt:lpstr>
      <vt:lpstr>Quotable</vt:lpstr>
      <vt:lpstr>UW-Green Bay, Manitowoc Campus Theme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UW-Green Bay, Manitowoc Campus Theme 4</dc:title>
  <dc:creator>Vlies, Kimberly</dc:creator>
  <cp:lastModifiedBy>Vlies, Kimberly</cp:lastModifiedBy>
  <cp:revision>1</cp:revision>
  <dcterms:created xsi:type="dcterms:W3CDTF">2018-12-19T22:34:32Z</dcterms:created>
  <dcterms:modified xsi:type="dcterms:W3CDTF">2018-12-19T22:36:55Z</dcterms:modified>
</cp:coreProperties>
</file>