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79" r:id="rId4"/>
  </p:sldMasterIdLst>
  <p:notesMasterIdLst>
    <p:notesMasterId r:id="rId27"/>
  </p:notesMasterIdLst>
  <p:sldIdLst>
    <p:sldId id="269" r:id="rId5"/>
    <p:sldId id="309" r:id="rId6"/>
    <p:sldId id="343" r:id="rId7"/>
    <p:sldId id="428" r:id="rId8"/>
    <p:sldId id="395" r:id="rId9"/>
    <p:sldId id="450" r:id="rId10"/>
    <p:sldId id="451" r:id="rId11"/>
    <p:sldId id="429" r:id="rId12"/>
    <p:sldId id="430" r:id="rId13"/>
    <p:sldId id="452" r:id="rId14"/>
    <p:sldId id="431" r:id="rId15"/>
    <p:sldId id="446" r:id="rId16"/>
    <p:sldId id="432" r:id="rId17"/>
    <p:sldId id="447" r:id="rId18"/>
    <p:sldId id="453" r:id="rId19"/>
    <p:sldId id="433" r:id="rId20"/>
    <p:sldId id="434" r:id="rId21"/>
    <p:sldId id="454" r:id="rId22"/>
    <p:sldId id="455" r:id="rId23"/>
    <p:sldId id="349" r:id="rId24"/>
    <p:sldId id="485" r:id="rId25"/>
    <p:sldId id="311"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
      <p:font typeface="Raleway" pitchFamily="2" charset="0"/>
      <p:regular r:id="rId36"/>
      <p:bold r:id="rId37"/>
      <p:italic r:id="rId38"/>
      <p:boldItalic r:id="rId39"/>
    </p:embeddedFont>
    <p:embeddedFont>
      <p:font typeface="Raleway Light" pitchFamily="2" charset="0"/>
      <p:regular r:id="rId40"/>
      <p:italic r:id="rId41"/>
    </p:embeddedFont>
    <p:embeddedFont>
      <p:font typeface="Raleway SemiBold" pitchFamily="2" charset="0"/>
      <p:bold r:id="rId42"/>
      <p:boldItalic r:id="rId43"/>
    </p:embeddedFont>
    <p:embeddedFont>
      <p:font typeface="Wingdings 2" panose="05020102010507070707" pitchFamily="18" charset="2"/>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A6AFBA"/>
    <a:srgbClr val="37465E"/>
    <a:srgbClr val="EF8A45"/>
    <a:srgbClr val="546980"/>
    <a:srgbClr val="70C2D4"/>
    <a:srgbClr val="D9C973"/>
    <a:srgbClr val="D4CCA8"/>
    <a:srgbClr val="F2F2F2"/>
    <a:srgbClr val="BDE3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3" autoAdjust="0"/>
    <p:restoredTop sz="90424" autoAdjust="0"/>
  </p:normalViewPr>
  <p:slideViewPr>
    <p:cSldViewPr snapToGrid="0">
      <p:cViewPr varScale="1">
        <p:scale>
          <a:sx n="76" d="100"/>
          <a:sy n="76" d="100"/>
        </p:scale>
        <p:origin x="83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EB3CC-822A-448C-A494-11F5A0573AD4}" type="datetimeFigureOut">
              <a:rPr lang="en-US" smtClean="0"/>
              <a:t>10/5/2023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9BA10-C5CF-4769-BB45-19E5C126BAC8}" type="slidenum">
              <a:rPr lang="en-US" smtClean="0"/>
              <a:t>‹#›</a:t>
            </a:fld>
            <a:endParaRPr lang="en-US"/>
          </a:p>
        </p:txBody>
      </p:sp>
    </p:spTree>
    <p:extLst>
      <p:ext uri="{BB962C8B-B14F-4D97-AF65-F5344CB8AC3E}">
        <p14:creationId xmlns:p14="http://schemas.microsoft.com/office/powerpoint/2010/main" val="225573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uky.edu/hr/thrive/11-17-2020/completing-our-bodys-stress-response-cycl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psychologytoday.com/us/basics/anxiet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a:t>
            </a:fld>
            <a:endParaRPr lang="en-US"/>
          </a:p>
        </p:txBody>
      </p:sp>
    </p:spTree>
    <p:extLst>
      <p:ext uri="{BB962C8B-B14F-4D97-AF65-F5344CB8AC3E}">
        <p14:creationId xmlns:p14="http://schemas.microsoft.com/office/powerpoint/2010/main" val="1734919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10</a:t>
            </a:fld>
            <a:endParaRPr lang="en-US"/>
          </a:p>
        </p:txBody>
      </p:sp>
    </p:spTree>
    <p:extLst>
      <p:ext uri="{BB962C8B-B14F-4D97-AF65-F5344CB8AC3E}">
        <p14:creationId xmlns:p14="http://schemas.microsoft.com/office/powerpoint/2010/main" val="3836929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dirty="0"/>
              <a:t>Ask the participants to indicate where on this scale they think they are or where their co-workers are.</a:t>
            </a:r>
          </a:p>
          <a:p>
            <a:pPr eaLnBrk="1" hangingPunct="1">
              <a:spcBef>
                <a:spcPct val="0"/>
              </a:spcBef>
              <a:defRPr/>
            </a:pPr>
            <a:endParaRPr lang="en-US" altLang="en-US" dirty="0"/>
          </a:p>
          <a:p>
            <a:pPr eaLnBrk="1" hangingPunct="1">
              <a:spcBef>
                <a:spcPct val="0"/>
              </a:spcBef>
              <a:defRPr/>
            </a:pPr>
            <a:r>
              <a:rPr lang="en-US" altLang="en-US" dirty="0"/>
              <a:t>Sometimes we really are in denial about where you are.</a:t>
            </a:r>
          </a:p>
          <a:p>
            <a:pPr eaLnBrk="1" hangingPunct="1">
              <a:spcBef>
                <a:spcPct val="0"/>
              </a:spcBef>
              <a:defRPr/>
            </a:pPr>
            <a:endParaRPr lang="en-US" altLang="en-US" dirty="0"/>
          </a:p>
          <a:p>
            <a:pPr eaLnBrk="1" hangingPunct="1">
              <a:spcBef>
                <a:spcPct val="0"/>
              </a:spcBef>
              <a:defRPr/>
            </a:pPr>
            <a:r>
              <a:rPr lang="en-US" altLang="en-US" dirty="0"/>
              <a:t>GET HONEST WITH YOURSELF.  </a:t>
            </a:r>
          </a:p>
          <a:p>
            <a:pPr eaLnBrk="1" hangingPunct="1">
              <a:spcBef>
                <a:spcPct val="0"/>
              </a:spcBef>
              <a:defRPr/>
            </a:pPr>
            <a:endParaRPr lang="en-US" altLang="en-US" dirty="0"/>
          </a:p>
          <a:p>
            <a:pPr eaLnBrk="1" hangingPunct="1">
              <a:spcBef>
                <a:spcPct val="0"/>
              </a:spcBef>
              <a:defRPr/>
            </a:pPr>
            <a:r>
              <a:rPr lang="en-US" altLang="en-US" dirty="0"/>
              <a:t>If you don’t take care of your body you may simply be exhausted, you may like your job but you cannot experience it because you stuck are in the exhaustion stage.  You may be confusing exhaustion with burnout.  It is normal to feel cranky -  burned out is at the end of the scale – in between are the stages from just being cranky to being burned out.</a:t>
            </a:r>
          </a:p>
          <a:p>
            <a:pPr eaLnBrk="1" hangingPunct="1">
              <a:spcBef>
                <a:spcPct val="0"/>
              </a:spcBef>
              <a:defRPr/>
            </a:pPr>
            <a:endParaRPr lang="en-US" altLang="en-US" dirty="0"/>
          </a:p>
          <a:p>
            <a:pPr eaLnBrk="1" hangingPunct="1">
              <a:spcBef>
                <a:spcPct val="0"/>
              </a:spcBef>
              <a:defRPr/>
            </a:pPr>
            <a:r>
              <a:rPr lang="en-US" altLang="en-US" dirty="0"/>
              <a:t>Recognize not only where you are, but where others are on the scale.</a:t>
            </a:r>
          </a:p>
          <a:p>
            <a:pPr eaLnBrk="1" hangingPunct="1">
              <a:spcBef>
                <a:spcPct val="0"/>
              </a:spcBef>
              <a:defRPr/>
            </a:pPr>
            <a:endParaRPr lang="en-US" altLang="en-US" dirty="0"/>
          </a:p>
          <a:p>
            <a:pPr eaLnBrk="1" hangingPunct="1">
              <a:spcBef>
                <a:spcPct val="0"/>
              </a:spcBef>
              <a:defRPr/>
            </a:pPr>
            <a:r>
              <a:rPr lang="en-US" altLang="en-US" dirty="0"/>
              <a:t>EARLY WARNING SIGNS OF BURNOUT MAY INCLUDE:</a:t>
            </a:r>
          </a:p>
          <a:p>
            <a:pPr marL="171450" indent="-171450" eaLnBrk="1" hangingPunct="1">
              <a:spcBef>
                <a:spcPct val="0"/>
              </a:spcBef>
              <a:buFont typeface="Arial" panose="020B0604020202020204" pitchFamily="34" charset="0"/>
              <a:buChar char="•"/>
              <a:defRPr/>
            </a:pPr>
            <a:r>
              <a:rPr lang="en-US" altLang="en-US" dirty="0"/>
              <a:t>Difficulty concentrating</a:t>
            </a:r>
          </a:p>
          <a:p>
            <a:pPr marL="171450" indent="-171450" eaLnBrk="1" hangingPunct="1">
              <a:spcBef>
                <a:spcPct val="0"/>
              </a:spcBef>
              <a:buFont typeface="Arial" panose="020B0604020202020204" pitchFamily="34" charset="0"/>
              <a:buChar char="•"/>
              <a:defRPr/>
            </a:pPr>
            <a:r>
              <a:rPr lang="en-US" altLang="en-US" dirty="0"/>
              <a:t>Headaches</a:t>
            </a:r>
          </a:p>
          <a:p>
            <a:pPr marL="171450" indent="-171450" eaLnBrk="1" hangingPunct="1">
              <a:spcBef>
                <a:spcPct val="0"/>
              </a:spcBef>
              <a:buFont typeface="Arial" panose="020B0604020202020204" pitchFamily="34" charset="0"/>
              <a:buChar char="•"/>
              <a:defRPr/>
            </a:pPr>
            <a:r>
              <a:rPr lang="en-US" altLang="en-US" dirty="0"/>
              <a:t>Job dissatisfaction</a:t>
            </a:r>
          </a:p>
          <a:p>
            <a:pPr marL="171450" indent="-171450" eaLnBrk="1" hangingPunct="1">
              <a:spcBef>
                <a:spcPct val="0"/>
              </a:spcBef>
              <a:buFont typeface="Arial" panose="020B0604020202020204" pitchFamily="34" charset="0"/>
              <a:buChar char="•"/>
              <a:defRPr/>
            </a:pPr>
            <a:r>
              <a:rPr lang="en-US" altLang="en-US" dirty="0"/>
              <a:t>Low morale</a:t>
            </a:r>
          </a:p>
          <a:p>
            <a:pPr marL="171450" indent="-171450" eaLnBrk="1" hangingPunct="1">
              <a:spcBef>
                <a:spcPct val="0"/>
              </a:spcBef>
              <a:buFont typeface="Arial" panose="020B0604020202020204" pitchFamily="34" charset="0"/>
              <a:buChar char="•"/>
              <a:defRPr/>
            </a:pPr>
            <a:r>
              <a:rPr lang="en-US" altLang="en-US" dirty="0"/>
              <a:t>Sleep disturbance</a:t>
            </a:r>
          </a:p>
          <a:p>
            <a:pPr marL="171450" indent="-171450" eaLnBrk="1" hangingPunct="1">
              <a:spcBef>
                <a:spcPct val="0"/>
              </a:spcBef>
              <a:buFont typeface="Arial" panose="020B0604020202020204" pitchFamily="34" charset="0"/>
              <a:buChar char="•"/>
              <a:defRPr/>
            </a:pPr>
            <a:r>
              <a:rPr lang="en-US" altLang="en-US" dirty="0"/>
              <a:t>Short temper/fuse</a:t>
            </a:r>
          </a:p>
          <a:p>
            <a:pPr marL="171450" indent="-171450" eaLnBrk="1" hangingPunct="1">
              <a:spcBef>
                <a:spcPct val="0"/>
              </a:spcBef>
              <a:buFont typeface="Arial" panose="020B0604020202020204" pitchFamily="34" charset="0"/>
              <a:buChar char="•"/>
              <a:defRPr/>
            </a:pPr>
            <a:r>
              <a:rPr lang="en-US" altLang="en-US" dirty="0"/>
              <a:t>Upset stomach</a:t>
            </a:r>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11</a:t>
            </a:fld>
            <a:endParaRPr lang="en-US"/>
          </a:p>
        </p:txBody>
      </p:sp>
    </p:spTree>
    <p:extLst>
      <p:ext uri="{BB962C8B-B14F-4D97-AF65-F5344CB8AC3E}">
        <p14:creationId xmlns:p14="http://schemas.microsoft.com/office/powerpoint/2010/main" val="1601408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n-US" sz="2400" dirty="0"/>
              <a:t>The consequences of burnout can impact you physically, psychologically and negatively impact your workplace performance.  The goal is to identify and work towards resolving burnout before consequences become severe</a:t>
            </a:r>
          </a:p>
          <a:p>
            <a:pPr eaLnBrk="1" hangingPunct="1">
              <a:spcBef>
                <a:spcPct val="0"/>
              </a:spcBef>
              <a:defRPr/>
            </a:pPr>
            <a:endParaRPr lang="en-US" altLang="en-US" sz="2400" dirty="0"/>
          </a:p>
          <a:p>
            <a:pPr eaLnBrk="1" hangingPunct="1">
              <a:spcBef>
                <a:spcPct val="0"/>
              </a:spcBef>
              <a:defRPr/>
            </a:pPr>
            <a:r>
              <a:rPr lang="en-US" altLang="en-US" sz="2400" dirty="0"/>
              <a:t>This class is particularly important now with all the uncertainty in the world.  We all have worries coming at us from all directions.</a:t>
            </a:r>
          </a:p>
          <a:p>
            <a:pPr eaLnBrk="1" hangingPunct="1">
              <a:spcBef>
                <a:spcPct val="0"/>
              </a:spcBef>
              <a:defRPr/>
            </a:pPr>
            <a:endParaRPr lang="en-US" altLang="en-US" sz="2400" dirty="0"/>
          </a:p>
          <a:p>
            <a:pPr eaLnBrk="1" hangingPunct="1">
              <a:spcBef>
                <a:spcPct val="0"/>
              </a:spcBef>
              <a:defRPr/>
            </a:pPr>
            <a:r>
              <a:rPr lang="en-US" altLang="en-US" sz="2400" dirty="0"/>
              <a:t>Have the group give other examples of the consequences of burnout.  </a:t>
            </a:r>
          </a:p>
          <a:p>
            <a:pPr eaLnBrk="1" hangingPunct="1">
              <a:spcBef>
                <a:spcPct val="0"/>
              </a:spcBef>
              <a:defRPr/>
            </a:pPr>
            <a:endParaRPr lang="en-US" altLang="en-US" sz="2400" dirty="0"/>
          </a:p>
          <a:p>
            <a:pPr>
              <a:defRPr/>
            </a:pPr>
            <a:endParaRPr lang="en-US" sz="2400" dirty="0"/>
          </a:p>
          <a:p>
            <a:pPr eaLnBrk="1" hangingPunct="1">
              <a:spcBef>
                <a:spcPct val="0"/>
              </a:spcBef>
            </a:pPr>
            <a:endParaRPr lang="en-US" sz="2100" dirty="0"/>
          </a:p>
        </p:txBody>
      </p:sp>
      <p:sp>
        <p:nvSpPr>
          <p:cNvPr id="4" name="Slide Number Placeholder 3"/>
          <p:cNvSpPr>
            <a:spLocks noGrp="1"/>
          </p:cNvSpPr>
          <p:nvPr>
            <p:ph type="sldNum" sz="quarter" idx="5"/>
          </p:nvPr>
        </p:nvSpPr>
        <p:spPr/>
        <p:txBody>
          <a:bodyPr/>
          <a:lstStyle/>
          <a:p>
            <a:fld id="{F139BA10-C5CF-4769-BB45-19E5C126BAC8}" type="slidenum">
              <a:rPr lang="en-US" smtClean="0"/>
              <a:t>12</a:t>
            </a:fld>
            <a:endParaRPr lang="en-US"/>
          </a:p>
        </p:txBody>
      </p:sp>
    </p:spTree>
    <p:extLst>
      <p:ext uri="{BB962C8B-B14F-4D97-AF65-F5344CB8AC3E}">
        <p14:creationId xmlns:p14="http://schemas.microsoft.com/office/powerpoint/2010/main" val="877116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stress triggers</a:t>
            </a:r>
            <a:r>
              <a:rPr lang="en-US" baseline="0" dirty="0"/>
              <a:t> are the things that cause the stress.  The stress is the manifestation in the body from a physiological perspective.</a:t>
            </a:r>
          </a:p>
          <a:p>
            <a:r>
              <a:rPr lang="en-US" baseline="0" dirty="0"/>
              <a:t>Completing the stress response cycle lets the body know the stress has been dealt with.</a:t>
            </a:r>
          </a:p>
          <a:p>
            <a:endParaRPr lang="en-US" dirty="0"/>
          </a:p>
          <a:p>
            <a:r>
              <a:rPr lang="en-US" dirty="0">
                <a:hlinkClick r:id="rId3"/>
              </a:rPr>
              <a:t>Completing Our Body's Stress Response Cycle | UK Human Resources (uky.edu)</a:t>
            </a:r>
            <a:endParaRPr lang="en-US" dirty="0"/>
          </a:p>
          <a:p>
            <a:endParaRPr lang="en-PH"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13</a:t>
            </a:fld>
            <a:endParaRPr lang="en-US"/>
          </a:p>
        </p:txBody>
      </p:sp>
    </p:spTree>
    <p:extLst>
      <p:ext uri="{BB962C8B-B14F-4D97-AF65-F5344CB8AC3E}">
        <p14:creationId xmlns:p14="http://schemas.microsoft.com/office/powerpoint/2010/main" val="2531544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2400" dirty="0"/>
              <a:t>When you are setting your goals, do not overwhelm yourself.</a:t>
            </a:r>
          </a:p>
          <a:p>
            <a:pPr eaLnBrk="1" hangingPunct="1">
              <a:spcBef>
                <a:spcPct val="0"/>
              </a:spcBef>
            </a:pPr>
            <a:endParaRPr lang="en-US" altLang="en-US" sz="2400" dirty="0"/>
          </a:p>
          <a:p>
            <a:pPr eaLnBrk="1" hangingPunct="1">
              <a:spcBef>
                <a:spcPct val="0"/>
              </a:spcBef>
            </a:pPr>
            <a:r>
              <a:rPr lang="en-US" altLang="en-US" sz="2400" dirty="0"/>
              <a:t>A yard is hard, an inch is a cinch. Break your challenges down into small bites -  always moving forward.</a:t>
            </a:r>
          </a:p>
          <a:p>
            <a:pPr eaLnBrk="1" hangingPunct="1">
              <a:spcBef>
                <a:spcPct val="0"/>
              </a:spcBef>
            </a:pPr>
            <a:endParaRPr lang="en-US" altLang="en-US" sz="2400" dirty="0"/>
          </a:p>
          <a:p>
            <a:pPr eaLnBrk="1" hangingPunct="1">
              <a:spcBef>
                <a:spcPct val="0"/>
              </a:spcBef>
            </a:pPr>
            <a:r>
              <a:rPr lang="en-US" altLang="en-US" sz="2400" dirty="0"/>
              <a:t>If you set small achievable goals make them specific and write them down. Give yourself a time limit and a start time.   S.M.A.R.T. goals</a:t>
            </a:r>
          </a:p>
          <a:p>
            <a:pPr eaLnBrk="1" hangingPunct="1">
              <a:spcBef>
                <a:spcPct val="0"/>
              </a:spcBef>
            </a:pPr>
            <a:endParaRPr lang="en-US" altLang="en-US" sz="2400" dirty="0"/>
          </a:p>
          <a:p>
            <a:pPr eaLnBrk="1" hangingPunct="1">
              <a:spcBef>
                <a:spcPct val="0"/>
              </a:spcBef>
            </a:pPr>
            <a:r>
              <a:rPr lang="en-US" altLang="en-US" sz="2400" dirty="0"/>
              <a:t>Set challenging goals for yourself.  Make it harder than you think you can.  </a:t>
            </a:r>
          </a:p>
          <a:p>
            <a:pPr eaLnBrk="1" hangingPunct="1">
              <a:spcBef>
                <a:spcPct val="0"/>
              </a:spcBef>
            </a:pPr>
            <a:endParaRPr lang="en-US" altLang="en-US" sz="2400" dirty="0"/>
          </a:p>
          <a:p>
            <a:pPr eaLnBrk="1" hangingPunct="1">
              <a:spcBef>
                <a:spcPct val="0"/>
              </a:spcBef>
            </a:pPr>
            <a:r>
              <a:rPr lang="en-US" altLang="en-US" sz="2400" dirty="0"/>
              <a:t>Make friends with change.  There is no growth in the comfort zone and no comfort in the growth zone.  Real change takes on average 21 days – whether it is eating one extra piece of fruit a day or an extra glass of water, if you can do it for 21 days, your brain will make it part of your daily habit.</a:t>
            </a:r>
          </a:p>
          <a:p>
            <a:pPr eaLnBrk="1" hangingPunct="1">
              <a:spcBef>
                <a:spcPct val="0"/>
              </a:spcBef>
            </a:pPr>
            <a:endParaRPr lang="en-US" altLang="en-US" sz="2400" dirty="0"/>
          </a:p>
          <a:p>
            <a:pPr eaLnBrk="1" hangingPunct="1">
              <a:spcBef>
                <a:spcPct val="0"/>
              </a:spcBef>
            </a:pPr>
            <a:r>
              <a:rPr lang="en-US" altLang="en-US" sz="2400" dirty="0"/>
              <a:t>Mindfulness – breathing, meditation, inner soul searching. Calming techniques.</a:t>
            </a:r>
          </a:p>
          <a:p>
            <a:pPr eaLnBrk="1" hangingPunct="1">
              <a:spcBef>
                <a:spcPct val="0"/>
              </a:spcBef>
            </a:pPr>
            <a:endParaRPr lang="en-US" altLang="en-US" sz="2400" dirty="0"/>
          </a:p>
          <a:p>
            <a:pPr eaLnBrk="1" hangingPunct="1">
              <a:spcBef>
                <a:spcPct val="0"/>
              </a:spcBef>
            </a:pPr>
            <a:endParaRPr lang="en-US" altLang="en-US" sz="2400" dirty="0"/>
          </a:p>
          <a:p>
            <a:endParaRPr lang="en-PH" sz="2400" dirty="0"/>
          </a:p>
          <a:p>
            <a:pPr eaLnBrk="1" hangingPunct="1">
              <a:spcBef>
                <a:spcPct val="0"/>
              </a:spcBef>
            </a:pPr>
            <a:endParaRPr lang="en-US" sz="2100" dirty="0"/>
          </a:p>
        </p:txBody>
      </p:sp>
      <p:sp>
        <p:nvSpPr>
          <p:cNvPr id="4" name="Slide Number Placeholder 3"/>
          <p:cNvSpPr>
            <a:spLocks noGrp="1"/>
          </p:cNvSpPr>
          <p:nvPr>
            <p:ph type="sldNum" sz="quarter" idx="5"/>
          </p:nvPr>
        </p:nvSpPr>
        <p:spPr/>
        <p:txBody>
          <a:bodyPr/>
          <a:lstStyle/>
          <a:p>
            <a:fld id="{F139BA10-C5CF-4769-BB45-19E5C126BAC8}" type="slidenum">
              <a:rPr lang="en-US" smtClean="0"/>
              <a:t>14</a:t>
            </a:fld>
            <a:endParaRPr lang="en-US"/>
          </a:p>
        </p:txBody>
      </p:sp>
    </p:spTree>
    <p:extLst>
      <p:ext uri="{BB962C8B-B14F-4D97-AF65-F5344CB8AC3E}">
        <p14:creationId xmlns:p14="http://schemas.microsoft.com/office/powerpoint/2010/main" val="3663227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2400" dirty="0"/>
              <a:t>If you are not currently experiencing burnout, you are in a good position as you can take steps to prevent yourself from getting to that point.  For many of us, burnout sneaks up on us and before we know it we are zapped of our mental and physical energy.  If that is the case there are also steps you can take to reset and overcome current feelings of burnout.</a:t>
            </a:r>
          </a:p>
          <a:p>
            <a:pPr>
              <a:defRPr/>
            </a:pPr>
            <a:endParaRPr lang="en-US" sz="2400" dirty="0"/>
          </a:p>
          <a:p>
            <a:pPr>
              <a:defRPr/>
            </a:pPr>
            <a:r>
              <a:rPr lang="en-US" sz="2400" dirty="0"/>
              <a:t>Before the participants review the list on the slide invite them to think of creative ways to overcome and prevent burnout.</a:t>
            </a:r>
          </a:p>
          <a:p>
            <a:pPr>
              <a:defRPr/>
            </a:pPr>
            <a:endParaRPr lang="en-US" sz="2400" dirty="0"/>
          </a:p>
          <a:p>
            <a:pPr>
              <a:defRPr/>
            </a:pPr>
            <a:r>
              <a:rPr lang="en-US" sz="2400" dirty="0"/>
              <a:t>Discuss with the group that these strategies are a process and involve developing an action plan to address</a:t>
            </a:r>
          </a:p>
          <a:p>
            <a:pPr>
              <a:defRPr/>
            </a:pPr>
            <a:endParaRPr lang="en-US" sz="2400" dirty="0"/>
          </a:p>
          <a:p>
            <a:pPr eaLnBrk="1" hangingPunct="1">
              <a:spcBef>
                <a:spcPct val="0"/>
              </a:spcBef>
              <a:defRPr/>
            </a:pPr>
            <a:r>
              <a:rPr lang="en-US" altLang="en-US" sz="2400" dirty="0"/>
              <a:t>When you are developing an action plan or goals to address or prevent burn out do not overwhelm yourself.</a:t>
            </a:r>
          </a:p>
          <a:p>
            <a:pPr eaLnBrk="1" hangingPunct="1">
              <a:spcBef>
                <a:spcPct val="0"/>
              </a:spcBef>
              <a:defRPr/>
            </a:pPr>
            <a:endParaRPr lang="en-US" altLang="en-US" sz="2400" dirty="0"/>
          </a:p>
          <a:p>
            <a:pPr eaLnBrk="1" hangingPunct="1">
              <a:spcBef>
                <a:spcPct val="0"/>
              </a:spcBef>
              <a:defRPr/>
            </a:pPr>
            <a:r>
              <a:rPr lang="en-US" altLang="en-US" sz="2400" dirty="0"/>
              <a:t>A yard is hard, an inch is a cinch. Break your challenges down into small bites -  always moving forward.</a:t>
            </a:r>
          </a:p>
          <a:p>
            <a:pPr eaLnBrk="1" hangingPunct="1">
              <a:spcBef>
                <a:spcPct val="0"/>
              </a:spcBef>
              <a:defRPr/>
            </a:pPr>
            <a:endParaRPr lang="en-US" altLang="en-US" sz="2400" dirty="0"/>
          </a:p>
          <a:p>
            <a:pPr eaLnBrk="1" hangingPunct="1">
              <a:spcBef>
                <a:spcPct val="0"/>
              </a:spcBef>
              <a:defRPr/>
            </a:pPr>
            <a:r>
              <a:rPr lang="en-US" altLang="en-US" sz="2400" dirty="0"/>
              <a:t>If you set small achievable goals make them specific and write them down. Give yourself a time limit and a start time.   S.M.A.R.T. goals</a:t>
            </a:r>
          </a:p>
          <a:p>
            <a:pPr eaLnBrk="1" hangingPunct="1">
              <a:spcBef>
                <a:spcPct val="0"/>
              </a:spcBef>
              <a:defRPr/>
            </a:pPr>
            <a:endParaRPr lang="en-US" altLang="en-US" sz="2400" dirty="0"/>
          </a:p>
          <a:p>
            <a:pPr eaLnBrk="1" hangingPunct="1">
              <a:spcBef>
                <a:spcPct val="0"/>
              </a:spcBef>
              <a:defRPr/>
            </a:pPr>
            <a:r>
              <a:rPr lang="en-US" altLang="en-US" sz="2400" dirty="0"/>
              <a:t>Set challenging goals for yourself.  Make it harder than you think you can.  </a:t>
            </a:r>
          </a:p>
          <a:p>
            <a:pPr eaLnBrk="1" hangingPunct="1">
              <a:spcBef>
                <a:spcPct val="0"/>
              </a:spcBef>
              <a:defRPr/>
            </a:pPr>
            <a:endParaRPr lang="en-US" altLang="en-US" sz="2400" dirty="0"/>
          </a:p>
          <a:p>
            <a:pPr eaLnBrk="1" hangingPunct="1">
              <a:spcBef>
                <a:spcPct val="0"/>
              </a:spcBef>
              <a:defRPr/>
            </a:pPr>
            <a:r>
              <a:rPr lang="en-US" altLang="en-US" sz="2400" dirty="0"/>
              <a:t>Make friends with change.  There is no growth in the comfort zone and no comfort in the growth zone</a:t>
            </a:r>
          </a:p>
          <a:p>
            <a:pPr>
              <a:defRPr/>
            </a:pPr>
            <a:endParaRPr lang="en-US" sz="2400" dirty="0"/>
          </a:p>
          <a:p>
            <a:pPr>
              <a:defRPr/>
            </a:pPr>
            <a:endParaRPr lang="en-US" sz="2400" dirty="0"/>
          </a:p>
          <a:p>
            <a:pPr>
              <a:defRPr/>
            </a:pPr>
            <a:r>
              <a:rPr lang="en-US" sz="2400" dirty="0"/>
              <a:t>Prevention</a:t>
            </a:r>
          </a:p>
          <a:p>
            <a:pPr marL="171450" indent="-171450">
              <a:buFont typeface="Arial" panose="020B0604020202020204" pitchFamily="34" charset="0"/>
              <a:buChar char="•"/>
              <a:defRPr/>
            </a:pPr>
            <a:r>
              <a:rPr lang="en-US" sz="2400" dirty="0"/>
              <a:t>Self-care - Oxygen mask theory – take care of yourself before taking care of others</a:t>
            </a:r>
          </a:p>
          <a:p>
            <a:pPr marL="171450" indent="-171450">
              <a:buFont typeface="Arial" panose="020B0604020202020204" pitchFamily="34" charset="0"/>
              <a:buChar char="•"/>
              <a:defRPr/>
            </a:pPr>
            <a:r>
              <a:rPr lang="en-US" sz="2400" dirty="0"/>
              <a:t>Work with purpose - How does your work make life better for other people? How could you add more meaning to what you do every day?</a:t>
            </a:r>
          </a:p>
          <a:p>
            <a:pPr marL="171450" indent="-171450">
              <a:buFont typeface="Arial" panose="020B0604020202020204" pitchFamily="34" charset="0"/>
              <a:buChar char="•"/>
              <a:defRPr/>
            </a:pPr>
            <a:r>
              <a:rPr lang="en-US" sz="2400" dirty="0"/>
              <a:t>Setting boundaries – Know your values and set up ways to ensure your needs are met.  Setting boundaries at home is equally important as setting boundaries in your work life</a:t>
            </a:r>
          </a:p>
          <a:p>
            <a:pPr marL="171450" indent="-171450">
              <a:buFont typeface="Arial" panose="020B0604020202020204" pitchFamily="34" charset="0"/>
              <a:buChar char="•"/>
              <a:defRPr/>
            </a:pPr>
            <a:r>
              <a:rPr lang="en-US" sz="2400" dirty="0"/>
              <a:t>Communication – Lay out limits clearly – i.e. if you only want to be contacted after hours in an emergency define what an emergency is</a:t>
            </a:r>
          </a:p>
          <a:p>
            <a:pPr marL="171450" indent="-171450">
              <a:buFont typeface="Arial" panose="020B0604020202020204" pitchFamily="34" charset="0"/>
              <a:buChar char="•"/>
              <a:defRPr/>
            </a:pPr>
            <a:r>
              <a:rPr lang="en-US" sz="2400" dirty="0"/>
              <a:t>Stress Management skills – different for everyone – have the attendees share effective coping strategies – taking breaks (going for a walk), leaving desk for lunch, calming techniques such as deep breathing, meditation, aromatherapy, reframing negative thoughts, gratitude list </a:t>
            </a:r>
            <a:r>
              <a:rPr lang="en-US" sz="2400" dirty="0" err="1"/>
              <a:t>etc</a:t>
            </a:r>
            <a:endParaRPr lang="en-US" sz="2400" dirty="0"/>
          </a:p>
          <a:p>
            <a:pPr>
              <a:defRPr/>
            </a:pPr>
            <a:endParaRPr lang="en-US" sz="2400" dirty="0"/>
          </a:p>
          <a:p>
            <a:pPr>
              <a:defRPr/>
            </a:pPr>
            <a:r>
              <a:rPr lang="en-US" sz="2400" dirty="0"/>
              <a:t>Overcoming </a:t>
            </a:r>
          </a:p>
          <a:p>
            <a:pPr marL="171450" indent="-171450">
              <a:buFont typeface="Arial" panose="020B0604020202020204" pitchFamily="34" charset="0"/>
              <a:buChar char="•"/>
              <a:defRPr/>
            </a:pPr>
            <a:r>
              <a:rPr lang="en-US" sz="2400" dirty="0"/>
              <a:t>Job Analysis - Make a list of all the situations that cause you to feel stressed, </a:t>
            </a:r>
            <a:r>
              <a:rPr lang="en-US" sz="2400" dirty="0">
                <a:solidFill>
                  <a:schemeClr val="tx1">
                    <a:lumMod val="65000"/>
                    <a:lumOff val="35000"/>
                  </a:schemeClr>
                </a:solidFill>
                <a:hlinkClick r:id="rId3" tooltip="Psychology Today looks at anxious"/>
              </a:rPr>
              <a:t>anxious</a:t>
            </a:r>
            <a:r>
              <a:rPr lang="en-US" sz="2400" dirty="0"/>
              <a:t>, worried, frustrated, and helpless.  Clarify what's expected of you, and what isn’t. Identify what is truly important in your role</a:t>
            </a:r>
          </a:p>
          <a:p>
            <a:pPr marL="171450" indent="-171450">
              <a:buFont typeface="Arial" panose="020B0604020202020204" pitchFamily="34" charset="0"/>
              <a:buChar char="•"/>
              <a:defRPr/>
            </a:pPr>
            <a:r>
              <a:rPr lang="en-US" sz="2400" dirty="0"/>
              <a:t>Communicate with your boss - If you feel that your boss is assigning more work than you can handle, then schedule a private meeting to discuss the issue. Let him or her know that your excessive workload is leading to burnout. Come prepared with some options that could be considered.  Suggest taking on more ownership/decision making so you can have more control over your tasks and how to perform</a:t>
            </a:r>
          </a:p>
          <a:p>
            <a:pPr marL="171450" indent="-171450">
              <a:buFont typeface="Arial" panose="020B0604020202020204" pitchFamily="34" charset="0"/>
              <a:buChar char="•"/>
              <a:defRPr/>
            </a:pPr>
            <a:r>
              <a:rPr lang="en-US" sz="2400" dirty="0"/>
              <a:t>Draw support from others – Use objective supports outside of your work and surround yourself with coworkers and colleagues who are also looking to make positive strides in their work lives</a:t>
            </a:r>
          </a:p>
          <a:p>
            <a:pPr marL="171450" indent="-171450">
              <a:buFont typeface="Arial" panose="020B0604020202020204" pitchFamily="34" charset="0"/>
              <a:buChar char="•"/>
              <a:defRPr/>
            </a:pPr>
            <a:r>
              <a:rPr lang="en-US" sz="2400" dirty="0"/>
              <a:t>Find meaning in your work – Spend more time on tasks/projects that you find more interesting/meaningful</a:t>
            </a:r>
          </a:p>
          <a:p>
            <a:pPr marL="171450" indent="-171450">
              <a:buFont typeface="Arial" panose="020B0604020202020204" pitchFamily="34" charset="0"/>
              <a:buChar char="•"/>
              <a:defRPr/>
            </a:pPr>
            <a:r>
              <a:rPr lang="en-US" sz="2400" dirty="0"/>
              <a:t>Reestablish balance between your work and personal life – Find a passion project, something that provides you a sense of purpose outside of your work.  Make a commitment to shut down from work for a period of time everyday and focus on something outside of work</a:t>
            </a:r>
          </a:p>
          <a:p>
            <a:pPr marL="171450" indent="-171450">
              <a:buFont typeface="Arial" panose="020B0604020202020204" pitchFamily="34" charset="0"/>
              <a:buChar char="•"/>
              <a:defRPr/>
            </a:pPr>
            <a:r>
              <a:rPr lang="en-US" sz="2400" dirty="0"/>
              <a:t>Connect with a mentor to help you prioritize and find balance</a:t>
            </a:r>
          </a:p>
          <a:p>
            <a:pPr eaLnBrk="1" hangingPunct="1">
              <a:spcBef>
                <a:spcPct val="0"/>
              </a:spcBef>
            </a:pPr>
            <a:endParaRPr lang="en-US" sz="2100" dirty="0"/>
          </a:p>
        </p:txBody>
      </p:sp>
      <p:sp>
        <p:nvSpPr>
          <p:cNvPr id="4" name="Slide Number Placeholder 3"/>
          <p:cNvSpPr>
            <a:spLocks noGrp="1"/>
          </p:cNvSpPr>
          <p:nvPr>
            <p:ph type="sldNum" sz="quarter" idx="5"/>
          </p:nvPr>
        </p:nvSpPr>
        <p:spPr/>
        <p:txBody>
          <a:bodyPr/>
          <a:lstStyle/>
          <a:p>
            <a:fld id="{F139BA10-C5CF-4769-BB45-19E5C126BAC8}" type="slidenum">
              <a:rPr lang="en-US" smtClean="0"/>
              <a:t>15</a:t>
            </a:fld>
            <a:endParaRPr lang="en-US"/>
          </a:p>
        </p:txBody>
      </p:sp>
    </p:spTree>
    <p:extLst>
      <p:ext uri="{BB962C8B-B14F-4D97-AF65-F5344CB8AC3E}">
        <p14:creationId xmlns:p14="http://schemas.microsoft.com/office/powerpoint/2010/main" val="3663227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sz="1200" dirty="0"/>
              <a:t>This is the basic foundation for burnout prevention. The issues you are dealing with during a hard day do not go away, but the way you react to them you can control.</a:t>
            </a:r>
          </a:p>
          <a:p>
            <a:pPr eaLnBrk="1" hangingPunct="1">
              <a:lnSpc>
                <a:spcPct val="90000"/>
              </a:lnSpc>
            </a:pPr>
            <a:endParaRPr lang="en-US" altLang="en-US" sz="1200" dirty="0"/>
          </a:p>
          <a:p>
            <a:pPr eaLnBrk="1" hangingPunct="1">
              <a:lnSpc>
                <a:spcPct val="90000"/>
              </a:lnSpc>
            </a:pPr>
            <a:r>
              <a:rPr lang="en-US" altLang="en-US" sz="1200" dirty="0"/>
              <a:t>If you are having trouble getting through a day, these are the most basic things you need to do to take care of yourself.  If you go to your doctor, they are likely to ask you about these things.</a:t>
            </a:r>
          </a:p>
          <a:p>
            <a:pPr eaLnBrk="1" hangingPunct="1">
              <a:lnSpc>
                <a:spcPct val="90000"/>
              </a:lnSpc>
            </a:pPr>
            <a:endParaRPr lang="en-US" altLang="en-US" sz="1200" dirty="0"/>
          </a:p>
          <a:p>
            <a:pPr eaLnBrk="1" hangingPunct="1">
              <a:lnSpc>
                <a:spcPct val="90000"/>
              </a:lnSpc>
            </a:pPr>
            <a:r>
              <a:rPr lang="en-US" altLang="en-US" sz="1200" dirty="0"/>
              <a:t>What are your sleeping habits like?  You should have a regular bed-time and regular rising time -  You should aim for 7-9 hours of sleep a night – even on weekends.  Sleeping in late actually disturbs your sleep cycle.  There are many good tips on getting a better night sleep and if this is an issue for you, you should address it.  There are many behavioral things you can do to improve your sleep – you do not need to rely on taking sleep aids as a first resort.</a:t>
            </a:r>
          </a:p>
          <a:p>
            <a:pPr eaLnBrk="1" hangingPunct="1">
              <a:lnSpc>
                <a:spcPct val="90000"/>
              </a:lnSpc>
            </a:pPr>
            <a:r>
              <a:rPr lang="en-US" altLang="en-US" sz="1200" dirty="0"/>
              <a:t>  </a:t>
            </a:r>
          </a:p>
          <a:p>
            <a:pPr eaLnBrk="1" hangingPunct="1">
              <a:lnSpc>
                <a:spcPct val="90000"/>
              </a:lnSpc>
            </a:pPr>
            <a:r>
              <a:rPr lang="en-US" altLang="en-US" sz="1200" dirty="0"/>
              <a:t>Eat a lot of green vegetables – look at food as fuel for your car.  A good high protein breakfast is important to get your energy up in the morning</a:t>
            </a:r>
          </a:p>
          <a:p>
            <a:pPr eaLnBrk="1" hangingPunct="1">
              <a:lnSpc>
                <a:spcPct val="90000"/>
              </a:lnSpc>
            </a:pPr>
            <a:r>
              <a:rPr lang="en-US" altLang="en-US" sz="1200" dirty="0"/>
              <a:t> </a:t>
            </a:r>
          </a:p>
          <a:p>
            <a:pPr eaLnBrk="1" hangingPunct="1">
              <a:lnSpc>
                <a:spcPct val="90000"/>
              </a:lnSpc>
            </a:pPr>
            <a:r>
              <a:rPr lang="en-US" altLang="en-US" sz="1200" dirty="0"/>
              <a:t>If you can get your exercise early in the morning, that’s best to set the momentum for the day.  Anytime is preferable but morning is best. If you exercise too late in the evening, it will affect your sleep too. Your body releases endorphins when you do strenuous activities that make you feel better right after – if you have exercised very hard you know that feeling and it makes your brain want to go back to that place.</a:t>
            </a:r>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16</a:t>
            </a:fld>
            <a:endParaRPr lang="en-US"/>
          </a:p>
        </p:txBody>
      </p:sp>
    </p:spTree>
    <p:extLst>
      <p:ext uri="{BB962C8B-B14F-4D97-AF65-F5344CB8AC3E}">
        <p14:creationId xmlns:p14="http://schemas.microsoft.com/office/powerpoint/2010/main" val="3957399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It is so important to encourage others to recognize that they are burnt out or that they are burning out.  One, because you probably truly care about them and two because it is contagious and spreads like wildfire.  Above are some techniques for people to use to coach and/or mentor others from burnout to excitement again. We get to change when we want to – that is what we mean by manipulate change.</a:t>
            </a:r>
          </a:p>
          <a:p>
            <a:pPr eaLnBrk="1" hangingPunct="1">
              <a:spcBef>
                <a:spcPct val="0"/>
              </a:spcBef>
            </a:pPr>
            <a:endParaRPr lang="en-US" altLang="en-US" dirty="0"/>
          </a:p>
          <a:p>
            <a:pPr eaLnBrk="1" hangingPunct="1">
              <a:spcBef>
                <a:spcPct val="0"/>
              </a:spcBef>
            </a:pPr>
            <a:r>
              <a:rPr lang="en-US" altLang="en-US" dirty="0"/>
              <a:t>Tell a story about someone who made a small change that made a difference in their life – for instance – if you join an exercise class you may meet a new friend or find a new passion.</a:t>
            </a:r>
          </a:p>
          <a:p>
            <a:pPr eaLnBrk="1" hangingPunct="1">
              <a:spcBef>
                <a:spcPct val="0"/>
              </a:spcBef>
            </a:pPr>
            <a:endParaRPr lang="en-US" altLang="en-US" dirty="0"/>
          </a:p>
          <a:p>
            <a:pPr eaLnBrk="1" hangingPunct="1">
              <a:spcBef>
                <a:spcPct val="0"/>
              </a:spcBef>
            </a:pPr>
            <a:r>
              <a:rPr lang="en-US" altLang="en-US" dirty="0"/>
              <a:t>You can control how you feel when you go to work.</a:t>
            </a:r>
          </a:p>
          <a:p>
            <a:pPr eaLnBrk="1" hangingPunct="1">
              <a:spcBef>
                <a:spcPct val="0"/>
              </a:spcBef>
            </a:pPr>
            <a:endParaRPr lang="en-US" altLang="en-US" dirty="0"/>
          </a:p>
          <a:p>
            <a:pPr eaLnBrk="1" hangingPunct="1">
              <a:spcBef>
                <a:spcPct val="0"/>
              </a:spcBef>
            </a:pPr>
            <a:r>
              <a:rPr lang="en-US" altLang="en-US" dirty="0"/>
              <a:t>Everyone does get to have their off day -  venting is allowed for 7 minutes.  Gripe, complain, whine for up to 7 minutes but after 7 minutes you need to re-focus on how you can get the problem solved.  </a:t>
            </a:r>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17</a:t>
            </a:fld>
            <a:endParaRPr lang="en-US"/>
          </a:p>
        </p:txBody>
      </p:sp>
    </p:spTree>
    <p:extLst>
      <p:ext uri="{BB962C8B-B14F-4D97-AF65-F5344CB8AC3E}">
        <p14:creationId xmlns:p14="http://schemas.microsoft.com/office/powerpoint/2010/main" val="872677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defRPr/>
            </a:pPr>
            <a:r>
              <a:rPr lang="en-US" altLang="en-US" sz="1200" dirty="0"/>
              <a:t>These are some of the most popular techniques to help people enjoy their lives again. </a:t>
            </a:r>
          </a:p>
          <a:p>
            <a:pPr eaLnBrk="1" hangingPunct="1">
              <a:lnSpc>
                <a:spcPct val="80000"/>
              </a:lnSpc>
              <a:spcBef>
                <a:spcPct val="0"/>
              </a:spcBef>
              <a:defRPr/>
            </a:pPr>
            <a:r>
              <a:rPr lang="en-US" altLang="en-US" sz="1200" dirty="0"/>
              <a:t> </a:t>
            </a:r>
          </a:p>
          <a:p>
            <a:pPr eaLnBrk="1" hangingPunct="1">
              <a:lnSpc>
                <a:spcPct val="80000"/>
              </a:lnSpc>
              <a:spcBef>
                <a:spcPct val="0"/>
              </a:spcBef>
              <a:defRPr/>
            </a:pPr>
            <a:r>
              <a:rPr lang="en-US" altLang="en-US" sz="1200" dirty="0"/>
              <a:t>Take 20 minutes a day to really do something for themselves. The feeling of burnout will be drastically reduced.</a:t>
            </a:r>
          </a:p>
          <a:p>
            <a:pPr eaLnBrk="1" hangingPunct="1">
              <a:lnSpc>
                <a:spcPct val="80000"/>
              </a:lnSpc>
              <a:spcBef>
                <a:spcPct val="0"/>
              </a:spcBef>
              <a:defRPr/>
            </a:pPr>
            <a:endParaRPr lang="en-US" altLang="en-US" sz="1200" dirty="0"/>
          </a:p>
          <a:p>
            <a:pPr eaLnBrk="1" hangingPunct="1">
              <a:lnSpc>
                <a:spcPct val="80000"/>
              </a:lnSpc>
              <a:spcBef>
                <a:spcPct val="0"/>
              </a:spcBef>
              <a:defRPr/>
            </a:pPr>
            <a:r>
              <a:rPr lang="en-US" altLang="en-US" sz="1200" dirty="0"/>
              <a:t>Relax – massage, meditate, baths, create a serene home with soothing sounds, aromatherapy, artwork. What relaxes you?  Unwind, take breaks. Be alone. </a:t>
            </a:r>
          </a:p>
          <a:p>
            <a:pPr eaLnBrk="1" hangingPunct="1">
              <a:lnSpc>
                <a:spcPct val="80000"/>
              </a:lnSpc>
              <a:spcBef>
                <a:spcPct val="0"/>
              </a:spcBef>
              <a:defRPr/>
            </a:pPr>
            <a:endParaRPr lang="en-US" altLang="en-US" sz="1200" dirty="0"/>
          </a:p>
          <a:p>
            <a:pPr eaLnBrk="1" hangingPunct="1">
              <a:lnSpc>
                <a:spcPct val="80000"/>
              </a:lnSpc>
              <a:spcBef>
                <a:spcPct val="0"/>
              </a:spcBef>
              <a:defRPr/>
            </a:pPr>
            <a:r>
              <a:rPr lang="en-US" altLang="en-US" sz="1200" dirty="0"/>
              <a:t>Take a walk – get a cup of coffee.</a:t>
            </a:r>
          </a:p>
          <a:p>
            <a:pPr eaLnBrk="1" hangingPunct="1">
              <a:lnSpc>
                <a:spcPct val="80000"/>
              </a:lnSpc>
              <a:spcBef>
                <a:spcPct val="0"/>
              </a:spcBef>
              <a:defRPr/>
            </a:pPr>
            <a:endParaRPr lang="en-US" altLang="en-US" sz="1200" dirty="0"/>
          </a:p>
          <a:p>
            <a:pPr eaLnBrk="1" hangingPunct="1">
              <a:lnSpc>
                <a:spcPct val="80000"/>
              </a:lnSpc>
              <a:spcBef>
                <a:spcPct val="0"/>
              </a:spcBef>
              <a:defRPr/>
            </a:pPr>
            <a:r>
              <a:rPr lang="en-US" altLang="en-US" sz="1200" dirty="0"/>
              <a:t>Guided imagery is when you take yourself mentally to a place you love.</a:t>
            </a:r>
          </a:p>
          <a:p>
            <a:pPr eaLnBrk="1" hangingPunct="1">
              <a:lnSpc>
                <a:spcPct val="80000"/>
              </a:lnSpc>
              <a:spcBef>
                <a:spcPct val="0"/>
              </a:spcBef>
              <a:defRPr/>
            </a:pPr>
            <a:endParaRPr lang="en-US" altLang="en-US" sz="1200" dirty="0"/>
          </a:p>
          <a:p>
            <a:pPr eaLnBrk="1" hangingPunct="1">
              <a:lnSpc>
                <a:spcPct val="80000"/>
              </a:lnSpc>
              <a:spcBef>
                <a:spcPct val="0"/>
              </a:spcBef>
              <a:defRPr/>
            </a:pPr>
            <a:r>
              <a:rPr lang="en-US" altLang="en-US" sz="1200" dirty="0"/>
              <a:t>Reframing is taking a situation that you perceive as negative and see the positive, humor or goodness in it.  Turn the situation around and see it differently.</a:t>
            </a:r>
          </a:p>
          <a:p>
            <a:pPr eaLnBrk="1" hangingPunct="1">
              <a:lnSpc>
                <a:spcPct val="80000"/>
              </a:lnSpc>
              <a:spcBef>
                <a:spcPct val="0"/>
              </a:spcBef>
              <a:defRPr/>
            </a:pPr>
            <a:endParaRPr lang="en-US" altLang="en-US" sz="1200" dirty="0"/>
          </a:p>
          <a:p>
            <a:pPr eaLnBrk="1" hangingPunct="1">
              <a:lnSpc>
                <a:spcPct val="80000"/>
              </a:lnSpc>
              <a:spcBef>
                <a:spcPct val="0"/>
              </a:spcBef>
              <a:defRPr/>
            </a:pPr>
            <a:r>
              <a:rPr lang="en-US" altLang="en-US" sz="1200" dirty="0"/>
              <a:t>Life is tough – it is ok to feel cranky or to feel frustrated as long as in the end you refocus your energy toward moving forward.</a:t>
            </a:r>
          </a:p>
          <a:p>
            <a:pPr eaLnBrk="1" hangingPunct="1">
              <a:lnSpc>
                <a:spcPct val="80000"/>
              </a:lnSpc>
              <a:spcBef>
                <a:spcPct val="0"/>
              </a:spcBef>
              <a:defRPr/>
            </a:pPr>
            <a:endParaRPr lang="en-US" altLang="en-US" sz="1200" dirty="0"/>
          </a:p>
          <a:p>
            <a:pPr eaLnBrk="1" hangingPunct="1">
              <a:lnSpc>
                <a:spcPct val="80000"/>
              </a:lnSpc>
              <a:spcBef>
                <a:spcPct val="0"/>
              </a:spcBef>
              <a:defRPr/>
            </a:pPr>
            <a:r>
              <a:rPr lang="en-US" altLang="en-US" sz="1200" dirty="0"/>
              <a:t>Keep a list of what is going right and revisit often – DIG file (Darn I’m Good)  - listen to uplifting.</a:t>
            </a:r>
          </a:p>
          <a:p>
            <a:pPr eaLnBrk="1" hangingPunct="1">
              <a:lnSpc>
                <a:spcPct val="80000"/>
              </a:lnSpc>
              <a:spcBef>
                <a:spcPct val="0"/>
              </a:spcBef>
              <a:defRPr/>
            </a:pPr>
            <a:endParaRPr lang="en-US" altLang="en-US" sz="1200" dirty="0"/>
          </a:p>
          <a:p>
            <a:pPr eaLnBrk="1" hangingPunct="1">
              <a:lnSpc>
                <a:spcPct val="80000"/>
              </a:lnSpc>
              <a:spcBef>
                <a:spcPct val="0"/>
              </a:spcBef>
              <a:defRPr/>
            </a:pPr>
            <a:r>
              <a:rPr lang="en-US" altLang="en-US" sz="1200" dirty="0"/>
              <a:t>Change things in your life – do a cleansing day, a mandatory “fun” day – give away “stuff” reduce clutter in your life.</a:t>
            </a:r>
          </a:p>
          <a:p>
            <a:pPr eaLnBrk="1" hangingPunct="1">
              <a:lnSpc>
                <a:spcPct val="80000"/>
              </a:lnSpc>
              <a:defRPr/>
            </a:pPr>
            <a:endParaRPr lang="en-US" altLang="en-US" sz="1200" dirty="0"/>
          </a:p>
          <a:p>
            <a:pPr eaLnBrk="1" hangingPunct="1">
              <a:lnSpc>
                <a:spcPct val="80000"/>
              </a:lnSpc>
              <a:defRPr/>
            </a:pPr>
            <a:r>
              <a:rPr lang="en-US" altLang="en-US" sz="1200" dirty="0"/>
              <a:t>Do a self assessment of what is contributing to your burnout.</a:t>
            </a:r>
          </a:p>
          <a:p>
            <a:pPr eaLnBrk="1" hangingPunct="1">
              <a:lnSpc>
                <a:spcPct val="80000"/>
              </a:lnSpc>
              <a:defRPr/>
            </a:pPr>
            <a:endParaRPr lang="en-US" altLang="en-US" sz="1200" dirty="0"/>
          </a:p>
          <a:p>
            <a:pPr eaLnBrk="1" hangingPunct="1">
              <a:lnSpc>
                <a:spcPct val="80000"/>
              </a:lnSpc>
              <a:defRPr/>
            </a:pPr>
            <a:r>
              <a:rPr lang="en-US" altLang="en-US" sz="1200" dirty="0"/>
              <a:t>Get a mentor or a coach, don’t go it alone.  There is a wealth of information out there to help you.</a:t>
            </a:r>
          </a:p>
          <a:p>
            <a:pPr eaLnBrk="1" hangingPunct="1">
              <a:lnSpc>
                <a:spcPct val="80000"/>
              </a:lnSpc>
              <a:defRPr/>
            </a:pPr>
            <a:endParaRPr lang="en-US" altLang="en-US" sz="1200" dirty="0"/>
          </a:p>
          <a:p>
            <a:pPr eaLnBrk="1" hangingPunct="1">
              <a:lnSpc>
                <a:spcPct val="80000"/>
              </a:lnSpc>
              <a:defRPr/>
            </a:pPr>
            <a:r>
              <a:rPr lang="en-US" altLang="en-US" sz="1200" dirty="0"/>
              <a:t>Motivation can be found in many places.</a:t>
            </a:r>
          </a:p>
          <a:p>
            <a:pPr eaLnBrk="1" hangingPunct="1">
              <a:lnSpc>
                <a:spcPct val="80000"/>
              </a:lnSpc>
              <a:defRPr/>
            </a:pPr>
            <a:endParaRPr lang="en-US" altLang="en-US" sz="1200" dirty="0"/>
          </a:p>
          <a:p>
            <a:pPr eaLnBrk="1" hangingPunct="1">
              <a:lnSpc>
                <a:spcPct val="80000"/>
              </a:lnSpc>
              <a:defRPr/>
            </a:pPr>
            <a:r>
              <a:rPr lang="en-US" altLang="en-US" sz="1200" dirty="0"/>
              <a:t>Set two new specific goals. </a:t>
            </a:r>
          </a:p>
          <a:p>
            <a:endParaRPr lang="en-PH"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18</a:t>
            </a:fld>
            <a:endParaRPr lang="en-US"/>
          </a:p>
        </p:txBody>
      </p:sp>
    </p:spTree>
    <p:extLst>
      <p:ext uri="{BB962C8B-B14F-4D97-AF65-F5344CB8AC3E}">
        <p14:creationId xmlns:p14="http://schemas.microsoft.com/office/powerpoint/2010/main" val="3180908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defRPr/>
            </a:pPr>
            <a:r>
              <a:rPr lang="en-US" altLang="en-US" sz="1200" dirty="0"/>
              <a:t>These are some of the most popular techniques to help people enjoy their lives again. </a:t>
            </a:r>
          </a:p>
          <a:p>
            <a:pPr eaLnBrk="1" hangingPunct="1">
              <a:lnSpc>
                <a:spcPct val="80000"/>
              </a:lnSpc>
              <a:spcBef>
                <a:spcPct val="0"/>
              </a:spcBef>
              <a:defRPr/>
            </a:pPr>
            <a:r>
              <a:rPr lang="en-US" altLang="en-US" sz="1200" dirty="0"/>
              <a:t> </a:t>
            </a:r>
          </a:p>
          <a:p>
            <a:pPr eaLnBrk="1" hangingPunct="1">
              <a:lnSpc>
                <a:spcPct val="80000"/>
              </a:lnSpc>
              <a:spcBef>
                <a:spcPct val="0"/>
              </a:spcBef>
              <a:defRPr/>
            </a:pPr>
            <a:r>
              <a:rPr lang="en-US" altLang="en-US" sz="1200" dirty="0"/>
              <a:t>Take 20 minutes a day to really do something for themselves. The feeling of burnout will be drastically reduced.</a:t>
            </a:r>
          </a:p>
          <a:p>
            <a:pPr eaLnBrk="1" hangingPunct="1">
              <a:lnSpc>
                <a:spcPct val="80000"/>
              </a:lnSpc>
              <a:spcBef>
                <a:spcPct val="0"/>
              </a:spcBef>
              <a:defRPr/>
            </a:pPr>
            <a:endParaRPr lang="en-US" altLang="en-US" sz="1200" dirty="0"/>
          </a:p>
          <a:p>
            <a:pPr eaLnBrk="1" hangingPunct="1">
              <a:lnSpc>
                <a:spcPct val="80000"/>
              </a:lnSpc>
              <a:spcBef>
                <a:spcPct val="0"/>
              </a:spcBef>
              <a:defRPr/>
            </a:pPr>
            <a:r>
              <a:rPr lang="en-US" altLang="en-US" sz="1200" dirty="0"/>
              <a:t>Relax – massage, meditate, baths, create a serene home with soothing sounds, aromatherapy, artwork. What relaxes you?  Unwind, take breaks. Be alone. </a:t>
            </a:r>
          </a:p>
          <a:p>
            <a:pPr eaLnBrk="1" hangingPunct="1">
              <a:lnSpc>
                <a:spcPct val="80000"/>
              </a:lnSpc>
              <a:spcBef>
                <a:spcPct val="0"/>
              </a:spcBef>
              <a:defRPr/>
            </a:pPr>
            <a:endParaRPr lang="en-US" altLang="en-US" sz="1200" dirty="0"/>
          </a:p>
          <a:p>
            <a:pPr eaLnBrk="1" hangingPunct="1">
              <a:lnSpc>
                <a:spcPct val="80000"/>
              </a:lnSpc>
              <a:spcBef>
                <a:spcPct val="0"/>
              </a:spcBef>
              <a:defRPr/>
            </a:pPr>
            <a:r>
              <a:rPr lang="en-US" altLang="en-US" sz="1200" dirty="0"/>
              <a:t>Take a walk – get a cup of coffee.</a:t>
            </a:r>
          </a:p>
          <a:p>
            <a:pPr eaLnBrk="1" hangingPunct="1">
              <a:lnSpc>
                <a:spcPct val="80000"/>
              </a:lnSpc>
              <a:spcBef>
                <a:spcPct val="0"/>
              </a:spcBef>
              <a:defRPr/>
            </a:pPr>
            <a:endParaRPr lang="en-US" altLang="en-US" sz="1200" dirty="0"/>
          </a:p>
          <a:p>
            <a:pPr eaLnBrk="1" hangingPunct="1">
              <a:lnSpc>
                <a:spcPct val="80000"/>
              </a:lnSpc>
              <a:spcBef>
                <a:spcPct val="0"/>
              </a:spcBef>
              <a:defRPr/>
            </a:pPr>
            <a:r>
              <a:rPr lang="en-US" altLang="en-US" sz="1200" dirty="0"/>
              <a:t>Guided imagery is when you take yourself mentally to a place you love.</a:t>
            </a:r>
          </a:p>
          <a:p>
            <a:pPr eaLnBrk="1" hangingPunct="1">
              <a:lnSpc>
                <a:spcPct val="80000"/>
              </a:lnSpc>
              <a:spcBef>
                <a:spcPct val="0"/>
              </a:spcBef>
              <a:defRPr/>
            </a:pPr>
            <a:endParaRPr lang="en-US" altLang="en-US" sz="1200" dirty="0"/>
          </a:p>
          <a:p>
            <a:pPr eaLnBrk="1" hangingPunct="1">
              <a:lnSpc>
                <a:spcPct val="80000"/>
              </a:lnSpc>
              <a:spcBef>
                <a:spcPct val="0"/>
              </a:spcBef>
              <a:defRPr/>
            </a:pPr>
            <a:r>
              <a:rPr lang="en-US" altLang="en-US" sz="1200" dirty="0"/>
              <a:t>Reframing is taking a situation that you perceive as negative and see the positive, humor or goodness in it.  Turn the situation around and see it differently.</a:t>
            </a:r>
          </a:p>
          <a:p>
            <a:pPr eaLnBrk="1" hangingPunct="1">
              <a:lnSpc>
                <a:spcPct val="80000"/>
              </a:lnSpc>
              <a:spcBef>
                <a:spcPct val="0"/>
              </a:spcBef>
              <a:defRPr/>
            </a:pPr>
            <a:endParaRPr lang="en-US" altLang="en-US" sz="1200" dirty="0"/>
          </a:p>
          <a:p>
            <a:pPr eaLnBrk="1" hangingPunct="1">
              <a:lnSpc>
                <a:spcPct val="80000"/>
              </a:lnSpc>
              <a:spcBef>
                <a:spcPct val="0"/>
              </a:spcBef>
              <a:defRPr/>
            </a:pPr>
            <a:r>
              <a:rPr lang="en-US" altLang="en-US" sz="1200" dirty="0"/>
              <a:t>Life is tough – it is ok to feel cranky or to feel frustrated as long as in the end you refocus your energy toward moving forward.</a:t>
            </a:r>
          </a:p>
          <a:p>
            <a:pPr eaLnBrk="1" hangingPunct="1">
              <a:lnSpc>
                <a:spcPct val="80000"/>
              </a:lnSpc>
              <a:spcBef>
                <a:spcPct val="0"/>
              </a:spcBef>
              <a:defRPr/>
            </a:pPr>
            <a:endParaRPr lang="en-US" altLang="en-US" sz="1200" dirty="0"/>
          </a:p>
          <a:p>
            <a:pPr eaLnBrk="1" hangingPunct="1">
              <a:lnSpc>
                <a:spcPct val="80000"/>
              </a:lnSpc>
              <a:spcBef>
                <a:spcPct val="0"/>
              </a:spcBef>
              <a:defRPr/>
            </a:pPr>
            <a:r>
              <a:rPr lang="en-US" altLang="en-US" sz="1200" dirty="0"/>
              <a:t>Keep a list of what is going right and revisit often – DIG file (Darn I’m Good)  - listen to uplifting.</a:t>
            </a:r>
          </a:p>
          <a:p>
            <a:pPr eaLnBrk="1" hangingPunct="1">
              <a:lnSpc>
                <a:spcPct val="80000"/>
              </a:lnSpc>
              <a:spcBef>
                <a:spcPct val="0"/>
              </a:spcBef>
              <a:defRPr/>
            </a:pPr>
            <a:endParaRPr lang="en-US" altLang="en-US" sz="1200" dirty="0"/>
          </a:p>
          <a:p>
            <a:pPr eaLnBrk="1" hangingPunct="1">
              <a:lnSpc>
                <a:spcPct val="80000"/>
              </a:lnSpc>
              <a:spcBef>
                <a:spcPct val="0"/>
              </a:spcBef>
              <a:defRPr/>
            </a:pPr>
            <a:r>
              <a:rPr lang="en-US" altLang="en-US" sz="1200" dirty="0"/>
              <a:t>Change things in your life – do a cleansing day, a mandatory “fun” day – give away “stuff” reduce clutter in your life.</a:t>
            </a:r>
          </a:p>
          <a:p>
            <a:pPr eaLnBrk="1" hangingPunct="1">
              <a:lnSpc>
                <a:spcPct val="80000"/>
              </a:lnSpc>
              <a:defRPr/>
            </a:pPr>
            <a:endParaRPr lang="en-US" altLang="en-US" sz="1200" dirty="0"/>
          </a:p>
          <a:p>
            <a:pPr eaLnBrk="1" hangingPunct="1">
              <a:lnSpc>
                <a:spcPct val="80000"/>
              </a:lnSpc>
              <a:defRPr/>
            </a:pPr>
            <a:r>
              <a:rPr lang="en-US" altLang="en-US" sz="1200" dirty="0"/>
              <a:t>Do a self assessment of what is contributing to your burnout.</a:t>
            </a:r>
          </a:p>
          <a:p>
            <a:pPr eaLnBrk="1" hangingPunct="1">
              <a:lnSpc>
                <a:spcPct val="80000"/>
              </a:lnSpc>
              <a:defRPr/>
            </a:pPr>
            <a:endParaRPr lang="en-US" altLang="en-US" sz="1200" dirty="0"/>
          </a:p>
          <a:p>
            <a:pPr eaLnBrk="1" hangingPunct="1">
              <a:lnSpc>
                <a:spcPct val="80000"/>
              </a:lnSpc>
              <a:defRPr/>
            </a:pPr>
            <a:r>
              <a:rPr lang="en-US" altLang="en-US" sz="1200" dirty="0"/>
              <a:t>Get a mentor or a coach, don’t go it alone.  There is a wealth of information out there to help you.</a:t>
            </a:r>
          </a:p>
          <a:p>
            <a:pPr eaLnBrk="1" hangingPunct="1">
              <a:lnSpc>
                <a:spcPct val="80000"/>
              </a:lnSpc>
              <a:defRPr/>
            </a:pPr>
            <a:endParaRPr lang="en-US" altLang="en-US" sz="1200" dirty="0"/>
          </a:p>
          <a:p>
            <a:pPr eaLnBrk="1" hangingPunct="1">
              <a:lnSpc>
                <a:spcPct val="80000"/>
              </a:lnSpc>
              <a:defRPr/>
            </a:pPr>
            <a:r>
              <a:rPr lang="en-US" altLang="en-US" sz="1200" dirty="0"/>
              <a:t>Motivation can be found in many places.</a:t>
            </a:r>
          </a:p>
          <a:p>
            <a:pPr eaLnBrk="1" hangingPunct="1">
              <a:lnSpc>
                <a:spcPct val="80000"/>
              </a:lnSpc>
              <a:defRPr/>
            </a:pPr>
            <a:endParaRPr lang="en-US" altLang="en-US" sz="1200" dirty="0"/>
          </a:p>
          <a:p>
            <a:pPr eaLnBrk="1" hangingPunct="1">
              <a:lnSpc>
                <a:spcPct val="80000"/>
              </a:lnSpc>
              <a:defRPr/>
            </a:pPr>
            <a:r>
              <a:rPr lang="en-US" altLang="en-US" sz="1200" dirty="0"/>
              <a:t>Set two new specific goals. </a:t>
            </a:r>
          </a:p>
          <a:p>
            <a:endParaRPr lang="en-PH"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19</a:t>
            </a:fld>
            <a:endParaRPr lang="en-US"/>
          </a:p>
        </p:txBody>
      </p:sp>
    </p:spTree>
    <p:extLst>
      <p:ext uri="{BB962C8B-B14F-4D97-AF65-F5344CB8AC3E}">
        <p14:creationId xmlns:p14="http://schemas.microsoft.com/office/powerpoint/2010/main" val="1346756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Introduce concept of Burnout -  this is a class meant to talk about work burnout, this is not to talk about depression and the blues. There is a difference between just being in the doldrums vs. burnout which is a state where you feel you have lost your energy for work.  </a:t>
            </a:r>
          </a:p>
          <a:p>
            <a:pPr eaLnBrk="1" hangingPunct="1">
              <a:spcBef>
                <a:spcPct val="0"/>
              </a:spcBef>
            </a:pPr>
            <a:endParaRPr lang="en-US" altLang="en-US" dirty="0"/>
          </a:p>
          <a:p>
            <a:pPr eaLnBrk="1" hangingPunct="1">
              <a:spcBef>
                <a:spcPct val="0"/>
              </a:spcBef>
            </a:pPr>
            <a:r>
              <a:rPr lang="en-US" altLang="en-US" dirty="0"/>
              <a:t>The blues is a feeling everyone gets from time to time – but we can rebound quickly.  We all get tired from time to time, we all occasionally feel cranky – but may rebound within a few hours or a day after resting etc.</a:t>
            </a:r>
          </a:p>
          <a:p>
            <a:pPr eaLnBrk="1" hangingPunct="1">
              <a:spcBef>
                <a:spcPct val="0"/>
              </a:spcBef>
            </a:pPr>
            <a:endParaRPr lang="en-US" altLang="en-US" dirty="0"/>
          </a:p>
          <a:p>
            <a:pPr eaLnBrk="1" hangingPunct="1">
              <a:spcBef>
                <a:spcPct val="0"/>
              </a:spcBef>
            </a:pPr>
            <a:r>
              <a:rPr lang="en-US" altLang="en-US" dirty="0"/>
              <a:t>Depression is a chemical and psychological condition that needs to be treated by a doctor. It is always a good idea to remind attendees to see a doctor for an annual physicals if they have not done so recently. </a:t>
            </a:r>
            <a:br>
              <a:rPr lang="en-US" altLang="en-US" dirty="0"/>
            </a:br>
            <a:r>
              <a:rPr lang="en-US" altLang="en-US" dirty="0"/>
              <a:t>It could be anemia, a vitamin D deficiency, or something else.  Have a full work up including blood tests to rule out anything physical.</a:t>
            </a:r>
          </a:p>
          <a:p>
            <a:pPr eaLnBrk="1" hangingPunct="1">
              <a:spcBef>
                <a:spcPct val="0"/>
              </a:spcBef>
            </a:pPr>
            <a:endParaRPr lang="en-US" altLang="en-US" dirty="0"/>
          </a:p>
          <a:p>
            <a:pPr eaLnBrk="1" hangingPunct="1">
              <a:spcBef>
                <a:spcPct val="0"/>
              </a:spcBef>
            </a:pPr>
            <a:r>
              <a:rPr lang="en-US" altLang="en-US" dirty="0"/>
              <a:t>As the trainer your goal is to get people to recognize where they are in the burnout scale (slide 4), and learn how to overcome it.</a:t>
            </a:r>
          </a:p>
          <a:p>
            <a:pPr eaLnBrk="1" hangingPunct="1">
              <a:spcBef>
                <a:spcPct val="0"/>
              </a:spcBef>
            </a:pPr>
            <a:endParaRPr lang="en-US" altLang="en-US" dirty="0"/>
          </a:p>
          <a:p>
            <a:pPr eaLnBrk="1" hangingPunct="1">
              <a:spcBef>
                <a:spcPct val="0"/>
              </a:spcBef>
            </a:pPr>
            <a:r>
              <a:rPr lang="en-US" altLang="en-US" dirty="0"/>
              <a:t>As an example ask them to remember when they last felt excited about their job, like a first date or first kiss kind of excitement.</a:t>
            </a:r>
          </a:p>
          <a:p>
            <a:pPr eaLnBrk="1" hangingPunct="1">
              <a:spcBef>
                <a:spcPct val="0"/>
              </a:spcBef>
            </a:pPr>
            <a:endParaRPr lang="en-US" altLang="en-US" dirty="0"/>
          </a:p>
          <a:p>
            <a:pPr eaLnBrk="1" hangingPunct="1">
              <a:spcBef>
                <a:spcPct val="0"/>
              </a:spcBef>
            </a:pPr>
            <a:r>
              <a:rPr lang="en-US" altLang="en-US" dirty="0"/>
              <a:t>If you can’t set goals you can’t move forward.</a:t>
            </a:r>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2</a:t>
            </a:fld>
            <a:endParaRPr lang="en-US"/>
          </a:p>
        </p:txBody>
      </p:sp>
    </p:spTree>
    <p:extLst>
      <p:ext uri="{BB962C8B-B14F-4D97-AF65-F5344CB8AC3E}">
        <p14:creationId xmlns:p14="http://schemas.microsoft.com/office/powerpoint/2010/main" val="4208644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3</a:t>
            </a:fld>
            <a:endParaRPr lang="en-US"/>
          </a:p>
        </p:txBody>
      </p:sp>
    </p:spTree>
    <p:extLst>
      <p:ext uri="{BB962C8B-B14F-4D97-AF65-F5344CB8AC3E}">
        <p14:creationId xmlns:p14="http://schemas.microsoft.com/office/powerpoint/2010/main" val="282305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a:t>There are many factors that can contribute to burnout and often it is not one cause but rather a combination of several factors that can contribute to burnout.</a:t>
            </a:r>
          </a:p>
          <a:p>
            <a:pPr>
              <a:defRPr/>
            </a:pPr>
            <a:endParaRPr lang="en-US" altLang="en-US" dirty="0"/>
          </a:p>
          <a:p>
            <a:pPr>
              <a:defRPr/>
            </a:pPr>
            <a:r>
              <a:rPr lang="en-US" altLang="en-US" dirty="0"/>
              <a:t>Lets review some of these causes.</a:t>
            </a:r>
          </a:p>
          <a:p>
            <a:pPr>
              <a:defRPr/>
            </a:pPr>
            <a:endParaRPr lang="en-US" altLang="en-US" dirty="0"/>
          </a:p>
          <a:p>
            <a:pPr>
              <a:defRPr/>
            </a:pPr>
            <a:r>
              <a:rPr lang="en-US" altLang="en-US" dirty="0"/>
              <a:t>(Under each bullet ask the participants to provide examples of each listed and how these can cause burnout)</a:t>
            </a:r>
          </a:p>
          <a:p>
            <a:pPr>
              <a:defRPr/>
            </a:pPr>
            <a:endParaRPr lang="en-US" altLang="en-US" dirty="0"/>
          </a:p>
          <a:p>
            <a:pPr>
              <a:defRPr/>
            </a:pPr>
            <a:r>
              <a:rPr lang="en-US" altLang="en-US" dirty="0"/>
              <a:t>Lifestyle choices</a:t>
            </a:r>
          </a:p>
          <a:p>
            <a:pPr marL="171450" indent="-171450">
              <a:buFont typeface="Arial" panose="020B0604020202020204" pitchFamily="34" charset="0"/>
              <a:buChar char="•"/>
              <a:defRPr/>
            </a:pPr>
            <a:r>
              <a:rPr lang="en-US" altLang="en-US" dirty="0"/>
              <a:t>Poor diet</a:t>
            </a:r>
          </a:p>
          <a:p>
            <a:pPr marL="171450" indent="-171450">
              <a:buFont typeface="Arial" panose="020B0604020202020204" pitchFamily="34" charset="0"/>
              <a:buChar char="•"/>
              <a:defRPr/>
            </a:pPr>
            <a:r>
              <a:rPr lang="en-US" altLang="en-US" dirty="0"/>
              <a:t>Lack of physical exercise</a:t>
            </a:r>
          </a:p>
          <a:p>
            <a:pPr marL="171450" indent="-171450">
              <a:buFont typeface="Arial" panose="020B0604020202020204" pitchFamily="34" charset="0"/>
              <a:buChar char="•"/>
              <a:defRPr/>
            </a:pPr>
            <a:r>
              <a:rPr lang="en-US" altLang="en-US" dirty="0"/>
              <a:t>Poor sleeping patterns</a:t>
            </a:r>
          </a:p>
          <a:p>
            <a:pPr marL="171450" indent="-171450">
              <a:buFont typeface="Arial" panose="020B0604020202020204" pitchFamily="34" charset="0"/>
              <a:buChar char="•"/>
              <a:defRPr/>
            </a:pPr>
            <a:endParaRPr lang="en-US" altLang="en-US" dirty="0"/>
          </a:p>
          <a:p>
            <a:pPr>
              <a:buFont typeface="Arial" panose="020B0604020202020204" pitchFamily="34" charset="0"/>
              <a:buNone/>
              <a:defRPr/>
            </a:pPr>
            <a:r>
              <a:rPr lang="en-US" altLang="en-US" dirty="0"/>
              <a:t>Lack of control</a:t>
            </a:r>
          </a:p>
          <a:p>
            <a:pPr marL="171450" indent="-171450">
              <a:buFont typeface="Arial" panose="020B0604020202020204" pitchFamily="34" charset="0"/>
              <a:buChar char="•"/>
              <a:defRPr/>
            </a:pPr>
            <a:r>
              <a:rPr lang="en-US" altLang="en-US" dirty="0"/>
              <a:t>Work schedule – i.e. working third shift or being expected to work long hours</a:t>
            </a:r>
          </a:p>
          <a:p>
            <a:pPr marL="171450" indent="-171450">
              <a:buFont typeface="Arial" panose="020B0604020202020204" pitchFamily="34" charset="0"/>
              <a:buChar char="•"/>
              <a:defRPr/>
            </a:pPr>
            <a:r>
              <a:rPr lang="en-US" altLang="en-US" dirty="0"/>
              <a:t>Work projects – quick deadlines</a:t>
            </a:r>
          </a:p>
          <a:p>
            <a:pPr marL="171450" indent="-171450">
              <a:buFont typeface="Arial" panose="020B0604020202020204" pitchFamily="34" charset="0"/>
              <a:buChar char="•"/>
              <a:defRPr/>
            </a:pPr>
            <a:r>
              <a:rPr lang="en-US" altLang="en-US" dirty="0"/>
              <a:t>Workload – understaffed</a:t>
            </a:r>
          </a:p>
          <a:p>
            <a:pPr marL="171450" indent="-171450">
              <a:buFont typeface="Arial" panose="020B0604020202020204" pitchFamily="34" charset="0"/>
              <a:buChar char="•"/>
              <a:defRPr/>
            </a:pPr>
            <a:endParaRPr lang="en-US" altLang="en-US" dirty="0"/>
          </a:p>
          <a:p>
            <a:pPr>
              <a:buFont typeface="Arial" panose="020B0604020202020204" pitchFamily="34" charset="0"/>
              <a:buNone/>
              <a:defRPr/>
            </a:pPr>
            <a:r>
              <a:rPr lang="en-US" altLang="en-US" dirty="0"/>
              <a:t>Unclear or unrealistic expectations</a:t>
            </a:r>
          </a:p>
          <a:p>
            <a:pPr marL="171450" indent="-171450">
              <a:buFont typeface="Arial" panose="020B0604020202020204" pitchFamily="34" charset="0"/>
              <a:buChar char="•"/>
              <a:defRPr/>
            </a:pPr>
            <a:r>
              <a:rPr lang="en-US" altLang="en-US" dirty="0"/>
              <a:t>Clear expectations of what your manager wants from you</a:t>
            </a:r>
          </a:p>
          <a:p>
            <a:pPr marL="171450" indent="-171450">
              <a:buFont typeface="Arial" panose="020B0604020202020204" pitchFamily="34" charset="0"/>
              <a:buChar char="•"/>
              <a:defRPr/>
            </a:pPr>
            <a:r>
              <a:rPr lang="en-US" altLang="en-US" dirty="0"/>
              <a:t>Unclear about the level of decision making power you have</a:t>
            </a:r>
          </a:p>
          <a:p>
            <a:pPr marL="171450" indent="-171450">
              <a:buFont typeface="Arial" panose="020B0604020202020204" pitchFamily="34" charset="0"/>
              <a:buChar char="•"/>
              <a:defRPr/>
            </a:pPr>
            <a:r>
              <a:rPr lang="en-US" altLang="en-US" dirty="0"/>
              <a:t>Supervisors are unavailable to answer questions or clarify expectations</a:t>
            </a:r>
          </a:p>
          <a:p>
            <a:pPr marL="171450" indent="-171450">
              <a:buFont typeface="Arial" panose="020B0604020202020204" pitchFamily="34" charset="0"/>
              <a:buChar char="•"/>
              <a:defRPr/>
            </a:pPr>
            <a:endParaRPr lang="en-US" altLang="en-US" dirty="0"/>
          </a:p>
          <a:p>
            <a:pPr>
              <a:buFont typeface="Arial" panose="020B0604020202020204" pitchFamily="34" charset="0"/>
              <a:buNone/>
              <a:defRPr/>
            </a:pPr>
            <a:r>
              <a:rPr lang="en-US" altLang="en-US" dirty="0"/>
              <a:t>Job or workplace issues and concerns</a:t>
            </a:r>
          </a:p>
          <a:p>
            <a:pPr marL="171450" indent="-171450">
              <a:buFont typeface="Arial" panose="020B0604020202020204" pitchFamily="34" charset="0"/>
              <a:buChar char="•"/>
              <a:defRPr/>
            </a:pPr>
            <a:r>
              <a:rPr lang="en-US" altLang="en-US" dirty="0"/>
              <a:t>Micromanaging boss</a:t>
            </a:r>
          </a:p>
          <a:p>
            <a:pPr marL="171450" indent="-171450">
              <a:buFont typeface="Arial" panose="020B0604020202020204" pitchFamily="34" charset="0"/>
              <a:buChar char="•"/>
              <a:defRPr/>
            </a:pPr>
            <a:r>
              <a:rPr lang="en-US" altLang="en-US" dirty="0"/>
              <a:t>Workplace bully</a:t>
            </a:r>
          </a:p>
          <a:p>
            <a:pPr marL="171450" indent="-171450">
              <a:buFont typeface="Arial" panose="020B0604020202020204" pitchFamily="34" charset="0"/>
              <a:buChar char="•"/>
              <a:defRPr/>
            </a:pPr>
            <a:r>
              <a:rPr lang="en-US" altLang="en-US" dirty="0"/>
              <a:t>Colleagues not pulling their weight or dumping their responsibilities on you</a:t>
            </a:r>
          </a:p>
          <a:p>
            <a:pPr>
              <a:buFont typeface="Arial" panose="020B0604020202020204" pitchFamily="34" charset="0"/>
              <a:buNone/>
              <a:defRPr/>
            </a:pPr>
            <a:endParaRPr lang="en-US" altLang="en-US" dirty="0"/>
          </a:p>
          <a:p>
            <a:pPr>
              <a:buFont typeface="Arial" panose="020B0604020202020204" pitchFamily="34" charset="0"/>
              <a:buNone/>
              <a:defRPr/>
            </a:pPr>
            <a:r>
              <a:rPr lang="en-US" altLang="en-US" dirty="0"/>
              <a:t>Individual or personality characteristics</a:t>
            </a:r>
          </a:p>
          <a:p>
            <a:pPr marL="171450" indent="-171450">
              <a:buFont typeface="Arial" panose="020B0604020202020204" pitchFamily="34" charset="0"/>
              <a:buChar char="•"/>
              <a:defRPr/>
            </a:pPr>
            <a:r>
              <a:rPr lang="en-US" altLang="en-US" dirty="0"/>
              <a:t>Perfectionism</a:t>
            </a:r>
          </a:p>
          <a:p>
            <a:pPr marL="171450" indent="-171450">
              <a:buFont typeface="Arial" panose="020B0604020202020204" pitchFamily="34" charset="0"/>
              <a:buChar char="•"/>
              <a:defRPr/>
            </a:pPr>
            <a:r>
              <a:rPr lang="en-US" altLang="en-US" dirty="0"/>
              <a:t>Inability to delegate</a:t>
            </a:r>
          </a:p>
          <a:p>
            <a:pPr marL="171450" indent="-171450">
              <a:buFont typeface="Arial" panose="020B0604020202020204" pitchFamily="34" charset="0"/>
              <a:buChar char="•"/>
              <a:defRPr/>
            </a:pPr>
            <a:r>
              <a:rPr lang="en-US" altLang="en-US" dirty="0"/>
              <a:t>Pessimist</a:t>
            </a:r>
          </a:p>
          <a:p>
            <a:pPr>
              <a:buFont typeface="Arial" panose="020B0604020202020204" pitchFamily="34" charset="0"/>
              <a:buNone/>
              <a:defRPr/>
            </a:pPr>
            <a:endParaRPr lang="en-US" altLang="en-US" dirty="0"/>
          </a:p>
          <a:p>
            <a:pPr>
              <a:buFont typeface="Arial" panose="020B0604020202020204" pitchFamily="34" charset="0"/>
              <a:buNone/>
              <a:defRPr/>
            </a:pPr>
            <a:endParaRPr lang="en-US" alt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4</a:t>
            </a:fld>
            <a:endParaRPr lang="en-US"/>
          </a:p>
        </p:txBody>
      </p:sp>
    </p:spTree>
    <p:extLst>
      <p:ext uri="{BB962C8B-B14F-4D97-AF65-F5344CB8AC3E}">
        <p14:creationId xmlns:p14="http://schemas.microsoft.com/office/powerpoint/2010/main" val="1971070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sz="2100" dirty="0"/>
          </a:p>
        </p:txBody>
      </p:sp>
      <p:sp>
        <p:nvSpPr>
          <p:cNvPr id="4" name="Slide Number Placeholder 3"/>
          <p:cNvSpPr>
            <a:spLocks noGrp="1"/>
          </p:cNvSpPr>
          <p:nvPr>
            <p:ph type="sldNum" sz="quarter" idx="5"/>
          </p:nvPr>
        </p:nvSpPr>
        <p:spPr/>
        <p:txBody>
          <a:bodyPr/>
          <a:lstStyle/>
          <a:p>
            <a:fld id="{F139BA10-C5CF-4769-BB45-19E5C126BAC8}" type="slidenum">
              <a:rPr lang="en-US" smtClean="0"/>
              <a:t>5</a:t>
            </a:fld>
            <a:endParaRPr lang="en-US"/>
          </a:p>
        </p:txBody>
      </p:sp>
    </p:spTree>
    <p:extLst>
      <p:ext uri="{BB962C8B-B14F-4D97-AF65-F5344CB8AC3E}">
        <p14:creationId xmlns:p14="http://schemas.microsoft.com/office/powerpoint/2010/main" val="304417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Although there are some common causes, everyone’s situation is unique and different.  What may influence one person to burnout may not negatively impact another person.</a:t>
            </a:r>
          </a:p>
          <a:p>
            <a:endParaRPr lang="en-US" altLang="en-US" dirty="0"/>
          </a:p>
          <a:p>
            <a:r>
              <a:rPr lang="en-US" altLang="en-US" dirty="0"/>
              <a:t>The list is not exhaustive but does provide some common examples of what could contribute to developing burnout</a:t>
            </a:r>
          </a:p>
          <a:p>
            <a:endParaRPr lang="en-US" altLang="en-US" dirty="0"/>
          </a:p>
          <a:p>
            <a:r>
              <a:rPr lang="en-US" altLang="en-US" dirty="0"/>
              <a:t>Take a look at the list and think of how any of these situations are relevant to you personally.</a:t>
            </a:r>
          </a:p>
          <a:p>
            <a:endParaRPr lang="en-US" altLang="en-US" dirty="0"/>
          </a:p>
          <a:p>
            <a:r>
              <a:rPr lang="en-US" altLang="en-US" dirty="0"/>
              <a:t>Why do you think it is important to identify what may be causing your burnout?  (Answer: You can’t change the situation/behavior until you know what it is)</a:t>
            </a:r>
          </a:p>
          <a:p>
            <a:endParaRPr lang="en-US" altLang="en-US" dirty="0"/>
          </a:p>
          <a:p>
            <a:r>
              <a:rPr lang="en-US" altLang="en-US" dirty="0"/>
              <a:t>Some situations may seem as though there is nothing you can do to change it.  Lets choose a few examples here and see if we can come up with ways to make changes to reduce its impact on burnout</a:t>
            </a:r>
          </a:p>
          <a:p>
            <a:endParaRPr lang="en-US" altLang="en-US" dirty="0"/>
          </a:p>
          <a:p>
            <a:endParaRPr lang="en-US" altLang="en-US" dirty="0"/>
          </a:p>
          <a:p>
            <a:endParaRPr lang="en-PH" dirty="0"/>
          </a:p>
          <a:p>
            <a:endParaRPr lang="en-PH"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6</a:t>
            </a:fld>
            <a:endParaRPr lang="en-US"/>
          </a:p>
        </p:txBody>
      </p:sp>
    </p:spTree>
    <p:extLst>
      <p:ext uri="{BB962C8B-B14F-4D97-AF65-F5344CB8AC3E}">
        <p14:creationId xmlns:p14="http://schemas.microsoft.com/office/powerpoint/2010/main" val="4139322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Although there are some common causes, everyone’s situation is unique and different.  What may influence one person to burnout may not negatively impact another person.</a:t>
            </a:r>
          </a:p>
          <a:p>
            <a:endParaRPr lang="en-US" altLang="en-US" dirty="0"/>
          </a:p>
          <a:p>
            <a:r>
              <a:rPr lang="en-US" altLang="en-US" dirty="0"/>
              <a:t>The list is not exhaustive but does provide some common examples of what could contribute to developing burnout</a:t>
            </a:r>
          </a:p>
          <a:p>
            <a:endParaRPr lang="en-US" altLang="en-US" dirty="0"/>
          </a:p>
          <a:p>
            <a:r>
              <a:rPr lang="en-US" altLang="en-US" dirty="0"/>
              <a:t>Take a look at the list and think of how any of these situations are relevant to you personally.</a:t>
            </a:r>
          </a:p>
          <a:p>
            <a:endParaRPr lang="en-US" altLang="en-US" dirty="0"/>
          </a:p>
          <a:p>
            <a:r>
              <a:rPr lang="en-US" altLang="en-US" dirty="0"/>
              <a:t>Why do you think it is important to identify what may be causing your burnout?  (Answer: You can’t change the situation/behavior until you know what it is)</a:t>
            </a:r>
          </a:p>
          <a:p>
            <a:endParaRPr lang="en-US" altLang="en-US" dirty="0"/>
          </a:p>
          <a:p>
            <a:r>
              <a:rPr lang="en-US" altLang="en-US" dirty="0"/>
              <a:t>Some situations may seem as though there is nothing you can do to change it.  Lets choose a few examples here and see if we can come up with ways to make changes to reduce its impact on burnout</a:t>
            </a:r>
          </a:p>
          <a:p>
            <a:endParaRPr lang="en-US" altLang="en-US" dirty="0"/>
          </a:p>
          <a:p>
            <a:endParaRPr lang="en-US" altLang="en-US" dirty="0"/>
          </a:p>
          <a:p>
            <a:endParaRPr lang="en-PH" dirty="0"/>
          </a:p>
          <a:p>
            <a:endParaRPr lang="en-PH"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7</a:t>
            </a:fld>
            <a:endParaRPr lang="en-US"/>
          </a:p>
        </p:txBody>
      </p:sp>
    </p:spTree>
    <p:extLst>
      <p:ext uri="{BB962C8B-B14F-4D97-AF65-F5344CB8AC3E}">
        <p14:creationId xmlns:p14="http://schemas.microsoft.com/office/powerpoint/2010/main" val="2676712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There are symptoms or signs that you can assess that will help you to recognize your level of burnout.  Try to place a number from 1 – 10 when asking yourself questions.  If you are burnt out, the scores will be lower.  If an individual is not experiencing burnout your answers should be closer to 10</a:t>
            </a:r>
          </a:p>
          <a:p>
            <a:pPr eaLnBrk="1" hangingPunct="1">
              <a:spcBef>
                <a:spcPct val="0"/>
              </a:spcBef>
            </a:pPr>
            <a:endParaRPr lang="en-US" altLang="en-US" dirty="0"/>
          </a:p>
          <a:p>
            <a:pPr eaLnBrk="1" hangingPunct="1">
              <a:spcBef>
                <a:spcPct val="0"/>
              </a:spcBef>
            </a:pPr>
            <a:r>
              <a:rPr lang="en-US" altLang="en-US" dirty="0"/>
              <a:t>Do you hit the snooze button?</a:t>
            </a:r>
          </a:p>
          <a:p>
            <a:pPr eaLnBrk="1" hangingPunct="1">
              <a:spcBef>
                <a:spcPct val="0"/>
              </a:spcBef>
            </a:pPr>
            <a:r>
              <a:rPr lang="en-US" altLang="en-US" dirty="0"/>
              <a:t>Do you have a sense of dread about your job?</a:t>
            </a:r>
          </a:p>
          <a:p>
            <a:pPr eaLnBrk="1" hangingPunct="1">
              <a:spcBef>
                <a:spcPct val="0"/>
              </a:spcBef>
            </a:pPr>
            <a:r>
              <a:rPr lang="en-US" altLang="en-US" dirty="0"/>
              <a:t>Do you procrastinate at work?  </a:t>
            </a:r>
          </a:p>
          <a:p>
            <a:pPr eaLnBrk="1" hangingPunct="1">
              <a:spcBef>
                <a:spcPct val="0"/>
              </a:spcBef>
            </a:pPr>
            <a:r>
              <a:rPr lang="en-US" altLang="en-US" dirty="0"/>
              <a:t>Do you enjoy your co-workers or are you irritable or impatient with them?</a:t>
            </a:r>
          </a:p>
          <a:p>
            <a:pPr eaLnBrk="1" hangingPunct="1">
              <a:spcBef>
                <a:spcPct val="0"/>
              </a:spcBef>
            </a:pPr>
            <a:r>
              <a:rPr lang="en-US" altLang="en-US" dirty="0"/>
              <a:t>Do you see yourself staying at your company in the long run and/or moving up the corporate ladder?</a:t>
            </a:r>
          </a:p>
          <a:p>
            <a:pPr eaLnBrk="1" hangingPunct="1">
              <a:spcBef>
                <a:spcPct val="0"/>
              </a:spcBef>
            </a:pPr>
            <a:endParaRPr lang="en-US" altLang="en-US" dirty="0"/>
          </a:p>
          <a:p>
            <a:pPr eaLnBrk="1" hangingPunct="1">
              <a:spcBef>
                <a:spcPct val="0"/>
              </a:spcBef>
            </a:pPr>
            <a:r>
              <a:rPr lang="en-US" altLang="en-US" dirty="0"/>
              <a:t>How much do you enjoy your job? </a:t>
            </a:r>
          </a:p>
          <a:p>
            <a:pPr eaLnBrk="1" hangingPunct="1">
              <a:spcBef>
                <a:spcPct val="0"/>
              </a:spcBef>
            </a:pPr>
            <a:r>
              <a:rPr lang="en-US" altLang="en-US" dirty="0"/>
              <a:t>Do you look forward to your next vacation, a home improvement project or family event – is there excitement in your life?</a:t>
            </a:r>
          </a:p>
          <a:p>
            <a:pPr eaLnBrk="1" hangingPunct="1">
              <a:spcBef>
                <a:spcPct val="0"/>
              </a:spcBef>
            </a:pPr>
            <a:endParaRPr lang="en-US" altLang="en-US" dirty="0"/>
          </a:p>
          <a:p>
            <a:pPr eaLnBrk="1" hangingPunct="1">
              <a:spcBef>
                <a:spcPct val="0"/>
              </a:spcBef>
            </a:pPr>
            <a:r>
              <a:rPr lang="en-US" altLang="en-US" dirty="0"/>
              <a:t>If you have lost the desire for even the basic dreams, hopes and aspirations you may be suffering from burnout.</a:t>
            </a:r>
          </a:p>
          <a:p>
            <a:pPr eaLnBrk="1" hangingPunct="1">
              <a:spcBef>
                <a:spcPct val="0"/>
              </a:spcBef>
            </a:pPr>
            <a:endParaRPr lang="en-US" alt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8</a:t>
            </a:fld>
            <a:endParaRPr lang="en-US"/>
          </a:p>
        </p:txBody>
      </p:sp>
    </p:spTree>
    <p:extLst>
      <p:ext uri="{BB962C8B-B14F-4D97-AF65-F5344CB8AC3E}">
        <p14:creationId xmlns:p14="http://schemas.microsoft.com/office/powerpoint/2010/main" val="493791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There are two concerns we have in recognizing burnout in others:  a loved one, or a co-worker.</a:t>
            </a:r>
          </a:p>
          <a:p>
            <a:pPr eaLnBrk="1" hangingPunct="1">
              <a:spcBef>
                <a:spcPct val="0"/>
              </a:spcBef>
            </a:pPr>
            <a:endParaRPr lang="en-US" altLang="en-US" dirty="0"/>
          </a:p>
          <a:p>
            <a:pPr eaLnBrk="1" hangingPunct="1">
              <a:spcBef>
                <a:spcPct val="0"/>
              </a:spcBef>
            </a:pPr>
            <a:r>
              <a:rPr lang="en-US" altLang="en-US" dirty="0"/>
              <a:t>You must know that burnout can be contagious – negativity can be easily transferred to you. So if a family member or co-worker is burned out, it can affect you.</a:t>
            </a:r>
          </a:p>
          <a:p>
            <a:pPr eaLnBrk="1" hangingPunct="1">
              <a:spcBef>
                <a:spcPct val="0"/>
              </a:spcBef>
            </a:pPr>
            <a:endParaRPr lang="en-US" altLang="en-US" dirty="0"/>
          </a:p>
          <a:p>
            <a:pPr eaLnBrk="1" hangingPunct="1">
              <a:spcBef>
                <a:spcPct val="0"/>
              </a:spcBef>
            </a:pPr>
            <a:r>
              <a:rPr lang="en-US" altLang="en-US" dirty="0"/>
              <a:t>Give the example of a day when you have had a hard day at work – and you go home to your loved ones.  Do you ever raise your voice? Have a short temper?  Or are you completely polite and patient?</a:t>
            </a:r>
          </a:p>
          <a:p>
            <a:pPr eaLnBrk="1" hangingPunct="1">
              <a:spcBef>
                <a:spcPct val="0"/>
              </a:spcBef>
            </a:pPr>
            <a:endParaRPr lang="en-US" altLang="en-US" dirty="0"/>
          </a:p>
          <a:p>
            <a:pPr eaLnBrk="1" hangingPunct="1">
              <a:spcBef>
                <a:spcPct val="0"/>
              </a:spcBef>
            </a:pPr>
            <a:r>
              <a:rPr lang="en-US" altLang="en-US" dirty="0"/>
              <a:t>A mature self holds these feelings in – it is something that you control to not let things go.  We often treat those closest to us the worst.</a:t>
            </a:r>
          </a:p>
          <a:p>
            <a:pPr eaLnBrk="1" hangingPunct="1">
              <a:spcBef>
                <a:spcPct val="0"/>
              </a:spcBef>
            </a:pPr>
            <a:endParaRPr lang="en-US" altLang="en-US" dirty="0"/>
          </a:p>
          <a:p>
            <a:pPr eaLnBrk="1" hangingPunct="1">
              <a:spcBef>
                <a:spcPct val="0"/>
              </a:spcBef>
            </a:pPr>
            <a:r>
              <a:rPr lang="en-US" altLang="en-US" dirty="0"/>
              <a:t>We cannot let it go all of the time, but occasionally your baby side must come out so that you have a more balanced work day.</a:t>
            </a:r>
          </a:p>
          <a:p>
            <a:pPr eaLnBrk="1" hangingPunct="1">
              <a:spcBef>
                <a:spcPct val="0"/>
              </a:spcBef>
            </a:pPr>
            <a:endParaRPr lang="en-US" altLang="en-US" dirty="0"/>
          </a:p>
          <a:p>
            <a:endParaRPr lang="en-PH" dirty="0"/>
          </a:p>
        </p:txBody>
      </p:sp>
      <p:sp>
        <p:nvSpPr>
          <p:cNvPr id="4" name="Slide Number Placeholder 3"/>
          <p:cNvSpPr>
            <a:spLocks noGrp="1"/>
          </p:cNvSpPr>
          <p:nvPr>
            <p:ph type="sldNum" sz="quarter" idx="5"/>
          </p:nvPr>
        </p:nvSpPr>
        <p:spPr/>
        <p:txBody>
          <a:bodyPr/>
          <a:lstStyle/>
          <a:p>
            <a:fld id="{F139BA10-C5CF-4769-BB45-19E5C126BAC8}" type="slidenum">
              <a:rPr lang="en-US" smtClean="0"/>
              <a:t>9</a:t>
            </a:fld>
            <a:endParaRPr lang="en-US"/>
          </a:p>
        </p:txBody>
      </p:sp>
    </p:spTree>
    <p:extLst>
      <p:ext uri="{BB962C8B-B14F-4D97-AF65-F5344CB8AC3E}">
        <p14:creationId xmlns:p14="http://schemas.microsoft.com/office/powerpoint/2010/main" val="4178444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37465E"/>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6A80D5C-F6B9-46E6-A8BE-B9BF160559CC}"/>
              </a:ext>
            </a:extLst>
          </p:cNvPr>
          <p:cNvCxnSpPr/>
          <p:nvPr userDrawn="1"/>
        </p:nvCxnSpPr>
        <p:spPr>
          <a:xfrm>
            <a:off x="9855200" y="6035040"/>
            <a:ext cx="233680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F7C795F-5433-4A60-99E9-11D60046802D}"/>
              </a:ext>
            </a:extLst>
          </p:cNvPr>
          <p:cNvPicPr>
            <a:picLocks noChangeAspect="1"/>
          </p:cNvPicPr>
          <p:nvPr userDrawn="1"/>
        </p:nvPicPr>
        <p:blipFill>
          <a:blip r:embed="rId2"/>
          <a:stretch>
            <a:fillRect/>
          </a:stretch>
        </p:blipFill>
        <p:spPr>
          <a:xfrm>
            <a:off x="983825" y="1808666"/>
            <a:ext cx="3127920" cy="853069"/>
          </a:xfrm>
          <a:prstGeom prst="rect">
            <a:avLst/>
          </a:prstGeom>
        </p:spPr>
      </p:pic>
      <p:cxnSp>
        <p:nvCxnSpPr>
          <p:cNvPr id="10" name="Straight Connector 9">
            <a:extLst>
              <a:ext uri="{FF2B5EF4-FFF2-40B4-BE49-F238E27FC236}">
                <a16:creationId xmlns:a16="http://schemas.microsoft.com/office/drawing/2014/main" id="{88C5DE60-93B0-4498-BD52-9D8AC7046359}"/>
              </a:ext>
            </a:extLst>
          </p:cNvPr>
          <p:cNvCxnSpPr/>
          <p:nvPr userDrawn="1"/>
        </p:nvCxnSpPr>
        <p:spPr>
          <a:xfrm>
            <a:off x="0" y="3098800"/>
            <a:ext cx="449072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654DA9-A0B0-45D3-B7B8-375262ACB9AB}"/>
              </a:ext>
            </a:extLst>
          </p:cNvPr>
          <p:cNvSpPr>
            <a:spLocks noGrp="1"/>
          </p:cNvSpPr>
          <p:nvPr>
            <p:ph type="ctrTitle" hasCustomPrompt="1"/>
          </p:nvPr>
        </p:nvSpPr>
        <p:spPr>
          <a:xfrm>
            <a:off x="888999" y="3149405"/>
            <a:ext cx="9144000" cy="977313"/>
          </a:xfrm>
          <a:prstGeom prst="rect">
            <a:avLst/>
          </a:prstGeom>
        </p:spPr>
        <p:txBody>
          <a:bodyPr anchor="b">
            <a:noAutofit/>
          </a:bodyPr>
          <a:lstStyle>
            <a:lvl1pPr algn="l">
              <a:defRPr sz="5400" b="0" cap="all" baseline="0">
                <a:solidFill>
                  <a:schemeClr val="bg1"/>
                </a:solidFill>
                <a:latin typeface="Raleway" panose="020B0503030101060003" pitchFamily="34" charset="0"/>
              </a:defRPr>
            </a:lvl1pPr>
          </a:lstStyle>
          <a:p>
            <a:r>
              <a:rPr lang="en-US" dirty="0"/>
              <a:t>PRESENTATION TITLE</a:t>
            </a:r>
          </a:p>
        </p:txBody>
      </p:sp>
      <p:sp>
        <p:nvSpPr>
          <p:cNvPr id="14" name="Subtitle 2">
            <a:extLst>
              <a:ext uri="{FF2B5EF4-FFF2-40B4-BE49-F238E27FC236}">
                <a16:creationId xmlns:a16="http://schemas.microsoft.com/office/drawing/2014/main" id="{20404EE8-B2A5-450E-9A81-6228F56DC48D}"/>
              </a:ext>
            </a:extLst>
          </p:cNvPr>
          <p:cNvSpPr>
            <a:spLocks noGrp="1"/>
          </p:cNvSpPr>
          <p:nvPr>
            <p:ph type="subTitle" idx="1" hasCustomPrompt="1"/>
          </p:nvPr>
        </p:nvSpPr>
        <p:spPr>
          <a:xfrm>
            <a:off x="888999" y="4369290"/>
            <a:ext cx="9144000" cy="376482"/>
          </a:xfrm>
          <a:prstGeom prst="rect">
            <a:avLst/>
          </a:prstGeom>
        </p:spPr>
        <p:txBody>
          <a:bodyPr>
            <a:noAutofit/>
          </a:bodyPr>
          <a:lstStyle>
            <a:lvl1pPr marL="0" indent="0" algn="l">
              <a:buNone/>
              <a:defRPr sz="2400" b="1">
                <a:solidFill>
                  <a:schemeClr val="bg1"/>
                </a:solidFill>
                <a:latin typeface="Raleway SemiBold" panose="020B07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Sub-Headline Title of Presentation</a:t>
            </a:r>
          </a:p>
        </p:txBody>
      </p:sp>
      <p:sp>
        <p:nvSpPr>
          <p:cNvPr id="17" name="Date Placeholder 2">
            <a:extLst>
              <a:ext uri="{FF2B5EF4-FFF2-40B4-BE49-F238E27FC236}">
                <a16:creationId xmlns:a16="http://schemas.microsoft.com/office/drawing/2014/main" id="{4FB084F5-4CD1-40D9-A5B0-5B547857224C}"/>
              </a:ext>
            </a:extLst>
          </p:cNvPr>
          <p:cNvSpPr>
            <a:spLocks noGrp="1"/>
          </p:cNvSpPr>
          <p:nvPr>
            <p:ph type="dt" sz="half" idx="10"/>
          </p:nvPr>
        </p:nvSpPr>
        <p:spPr>
          <a:xfrm>
            <a:off x="10248293" y="6231426"/>
            <a:ext cx="2743200" cy="365125"/>
          </a:xfrm>
          <a:prstGeom prst="rect">
            <a:avLst/>
          </a:prstGeom>
        </p:spPr>
        <p:txBody>
          <a:bodyPr/>
          <a:lstStyle>
            <a:lvl1pPr>
              <a:defRPr sz="1900">
                <a:solidFill>
                  <a:srgbClr val="A1A9B5"/>
                </a:solidFill>
                <a:latin typeface="Raleway Light" panose="020B0403030101060003" pitchFamily="34" charset="0"/>
              </a:defRPr>
            </a:lvl1pPr>
          </a:lstStyle>
          <a:p>
            <a:endParaRPr lang="en-US" dirty="0"/>
          </a:p>
        </p:txBody>
      </p:sp>
    </p:spTree>
    <p:extLst>
      <p:ext uri="{BB962C8B-B14F-4D97-AF65-F5344CB8AC3E}">
        <p14:creationId xmlns:p14="http://schemas.microsoft.com/office/powerpoint/2010/main" val="12185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Layout V2">
    <p:bg>
      <p:bgPr>
        <a:solidFill>
          <a:schemeClr val="bg1"/>
        </a:solidFill>
        <a:effectLst/>
      </p:bgPr>
    </p:bg>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1FC7A03-B771-44F7-A957-5F46DBDDD00E}"/>
              </a:ext>
            </a:extLst>
          </p:cNvPr>
          <p:cNvSpPr/>
          <p:nvPr userDrawn="1"/>
        </p:nvSpPr>
        <p:spPr>
          <a:xfrm>
            <a:off x="0" y="1"/>
            <a:ext cx="6096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
        <p:nvSpPr>
          <p:cNvPr id="32" name="Text Placeholder 2">
            <a:extLst>
              <a:ext uri="{FF2B5EF4-FFF2-40B4-BE49-F238E27FC236}">
                <a16:creationId xmlns:a16="http://schemas.microsoft.com/office/drawing/2014/main" id="{5D01145E-B053-480A-AC30-80B6EAFDD131}"/>
              </a:ext>
            </a:extLst>
          </p:cNvPr>
          <p:cNvSpPr>
            <a:spLocks noGrp="1"/>
          </p:cNvSpPr>
          <p:nvPr>
            <p:ph type="body" idx="1" hasCustomPrompt="1"/>
          </p:nvPr>
        </p:nvSpPr>
        <p:spPr>
          <a:xfrm>
            <a:off x="8081336" y="866751"/>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3" name="Text Placeholder 3">
            <a:extLst>
              <a:ext uri="{FF2B5EF4-FFF2-40B4-BE49-F238E27FC236}">
                <a16:creationId xmlns:a16="http://schemas.microsoft.com/office/drawing/2014/main" id="{13C700EB-6948-4B3D-94F6-E8134ACFAF44}"/>
              </a:ext>
            </a:extLst>
          </p:cNvPr>
          <p:cNvSpPr>
            <a:spLocks noGrp="1"/>
          </p:cNvSpPr>
          <p:nvPr>
            <p:ph type="body" sz="half" idx="17" hasCustomPrompt="1"/>
          </p:nvPr>
        </p:nvSpPr>
        <p:spPr>
          <a:xfrm>
            <a:off x="8081335" y="1390812"/>
            <a:ext cx="3234365" cy="865178"/>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34" name="Title 1">
            <a:extLst>
              <a:ext uri="{FF2B5EF4-FFF2-40B4-BE49-F238E27FC236}">
                <a16:creationId xmlns:a16="http://schemas.microsoft.com/office/drawing/2014/main" id="{8DD9F2ED-217E-4B67-9033-DE6438424A71}"/>
              </a:ext>
            </a:extLst>
          </p:cNvPr>
          <p:cNvSpPr>
            <a:spLocks noGrp="1"/>
          </p:cNvSpPr>
          <p:nvPr>
            <p:ph type="title" hasCustomPrompt="1"/>
          </p:nvPr>
        </p:nvSpPr>
        <p:spPr>
          <a:xfrm>
            <a:off x="890246" y="2167694"/>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35" name="Straight Connector 34">
            <a:extLst>
              <a:ext uri="{FF2B5EF4-FFF2-40B4-BE49-F238E27FC236}">
                <a16:creationId xmlns:a16="http://schemas.microsoft.com/office/drawing/2014/main" id="{36B0C9AD-E92F-4AE1-86D9-6F8EBB8C6764}"/>
              </a:ext>
            </a:extLst>
          </p:cNvPr>
          <p:cNvCxnSpPr>
            <a:cxnSpLocks/>
          </p:cNvCxnSpPr>
          <p:nvPr userDrawn="1"/>
        </p:nvCxnSpPr>
        <p:spPr>
          <a:xfrm>
            <a:off x="876300" y="288839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656179F8-BAF4-48F4-9FFE-965E3014F937}"/>
              </a:ext>
            </a:extLst>
          </p:cNvPr>
          <p:cNvSpPr>
            <a:spLocks noGrp="1"/>
          </p:cNvSpPr>
          <p:nvPr>
            <p:ph type="body" sz="half" idx="24" hasCustomPrompt="1"/>
          </p:nvPr>
        </p:nvSpPr>
        <p:spPr>
          <a:xfrm>
            <a:off x="876300" y="3168629"/>
            <a:ext cx="4391025" cy="3003568"/>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38" name="Text Placeholder 2">
            <a:extLst>
              <a:ext uri="{FF2B5EF4-FFF2-40B4-BE49-F238E27FC236}">
                <a16:creationId xmlns:a16="http://schemas.microsoft.com/office/drawing/2014/main" id="{D0D4EEA6-826F-4CAA-939B-33482E00159D}"/>
              </a:ext>
            </a:extLst>
          </p:cNvPr>
          <p:cNvSpPr>
            <a:spLocks noGrp="1"/>
          </p:cNvSpPr>
          <p:nvPr>
            <p:ph type="body" idx="25" hasCustomPrompt="1"/>
          </p:nvPr>
        </p:nvSpPr>
        <p:spPr>
          <a:xfrm>
            <a:off x="8081336" y="2734378"/>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9" name="Text Placeholder 3">
            <a:extLst>
              <a:ext uri="{FF2B5EF4-FFF2-40B4-BE49-F238E27FC236}">
                <a16:creationId xmlns:a16="http://schemas.microsoft.com/office/drawing/2014/main" id="{CD5A9EB1-F0A1-4437-9B7B-2F28D46647C7}"/>
              </a:ext>
            </a:extLst>
          </p:cNvPr>
          <p:cNvSpPr>
            <a:spLocks noGrp="1"/>
          </p:cNvSpPr>
          <p:nvPr>
            <p:ph type="body" sz="half" idx="26" hasCustomPrompt="1"/>
          </p:nvPr>
        </p:nvSpPr>
        <p:spPr>
          <a:xfrm>
            <a:off x="8081335" y="3258438"/>
            <a:ext cx="3234365" cy="865181"/>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40" name="Text Placeholder 2">
            <a:extLst>
              <a:ext uri="{FF2B5EF4-FFF2-40B4-BE49-F238E27FC236}">
                <a16:creationId xmlns:a16="http://schemas.microsoft.com/office/drawing/2014/main" id="{E7520CDE-5603-4BA4-AC0E-C1BF28DEA28D}"/>
              </a:ext>
            </a:extLst>
          </p:cNvPr>
          <p:cNvSpPr>
            <a:spLocks noGrp="1"/>
          </p:cNvSpPr>
          <p:nvPr>
            <p:ph type="body" idx="27" hasCustomPrompt="1"/>
          </p:nvPr>
        </p:nvSpPr>
        <p:spPr>
          <a:xfrm>
            <a:off x="8081336" y="4602006"/>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41" name="Text Placeholder 3">
            <a:extLst>
              <a:ext uri="{FF2B5EF4-FFF2-40B4-BE49-F238E27FC236}">
                <a16:creationId xmlns:a16="http://schemas.microsoft.com/office/drawing/2014/main" id="{1B7C59E7-1631-4BB3-BF24-86857618381B}"/>
              </a:ext>
            </a:extLst>
          </p:cNvPr>
          <p:cNvSpPr>
            <a:spLocks noGrp="1"/>
          </p:cNvSpPr>
          <p:nvPr>
            <p:ph type="body" sz="half" idx="28" hasCustomPrompt="1"/>
          </p:nvPr>
        </p:nvSpPr>
        <p:spPr>
          <a:xfrm>
            <a:off x="8081335" y="5126067"/>
            <a:ext cx="3234365" cy="865182"/>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pic>
        <p:nvPicPr>
          <p:cNvPr id="42" name="Picture 41" descr="A picture containing drawing&#10;&#10;Description automatically generated">
            <a:extLst>
              <a:ext uri="{FF2B5EF4-FFF2-40B4-BE49-F238E27FC236}">
                <a16:creationId xmlns:a16="http://schemas.microsoft.com/office/drawing/2014/main" id="{576CFEF9-7750-468A-A493-276ABB692B0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674" y="6265618"/>
            <a:ext cx="1179717" cy="591292"/>
          </a:xfrm>
          <a:prstGeom prst="rect">
            <a:avLst/>
          </a:prstGeom>
        </p:spPr>
      </p:pic>
      <p:sp>
        <p:nvSpPr>
          <p:cNvPr id="18" name="Oval 17">
            <a:extLst>
              <a:ext uri="{FF2B5EF4-FFF2-40B4-BE49-F238E27FC236}">
                <a16:creationId xmlns:a16="http://schemas.microsoft.com/office/drawing/2014/main" id="{FFE83558-0D23-4184-A4C6-5A304A0846B6}"/>
              </a:ext>
            </a:extLst>
          </p:cNvPr>
          <p:cNvSpPr/>
          <p:nvPr userDrawn="1"/>
        </p:nvSpPr>
        <p:spPr>
          <a:xfrm>
            <a:off x="6628496" y="866751"/>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1102BCF-7E6C-40DB-B6CA-637C150CF8F9}"/>
              </a:ext>
            </a:extLst>
          </p:cNvPr>
          <p:cNvSpPr/>
          <p:nvPr userDrawn="1"/>
        </p:nvSpPr>
        <p:spPr>
          <a:xfrm>
            <a:off x="6628496" y="2734378"/>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ADD7EDF-1C8B-4D47-B7E0-C3576BB34DFE}"/>
              </a:ext>
            </a:extLst>
          </p:cNvPr>
          <p:cNvSpPr/>
          <p:nvPr userDrawn="1"/>
        </p:nvSpPr>
        <p:spPr>
          <a:xfrm>
            <a:off x="6642156" y="4602005"/>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16568"/>
      </p:ext>
    </p:extLst>
  </p:cSld>
  <p:clrMapOvr>
    <a:masterClrMapping/>
  </p:clrMapOvr>
  <p:extLst>
    <p:ext uri="{DCECCB84-F9BA-43D5-87BE-67443E8EF086}">
      <p15:sldGuideLst xmlns:p15="http://schemas.microsoft.com/office/powerpoint/2012/main">
        <p15:guide id="1" orient="horz" pos="2280">
          <p15:clr>
            <a:srgbClr val="FBAE40"/>
          </p15:clr>
        </p15:guide>
        <p15:guide id="2" pos="45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List V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91D1F3E-5E4A-414A-B060-4CF7A1ACDB05}"/>
              </a:ext>
            </a:extLst>
          </p:cNvPr>
          <p:cNvSpPr/>
          <p:nvPr userDrawn="1"/>
        </p:nvSpPr>
        <p:spPr>
          <a:xfrm flipH="1">
            <a:off x="336576" y="345059"/>
            <a:ext cx="3605842" cy="522760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88BD234D-2B48-4443-8C12-93E45BAD693A}"/>
              </a:ext>
            </a:extLst>
          </p:cNvPr>
          <p:cNvSpPr>
            <a:spLocks noGrp="1"/>
          </p:cNvSpPr>
          <p:nvPr>
            <p:ph type="body" sz="quarter" idx="18" hasCustomPrompt="1"/>
          </p:nvPr>
        </p:nvSpPr>
        <p:spPr>
          <a:xfrm>
            <a:off x="4552211" y="1666928"/>
            <a:ext cx="4827127"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D4DE4420-773B-42D0-889B-793AE42B5E27}"/>
              </a:ext>
            </a:extLst>
          </p:cNvPr>
          <p:cNvSpPr>
            <a:spLocks noGrp="1"/>
          </p:cNvSpPr>
          <p:nvPr>
            <p:ph type="title" hasCustomPrompt="1"/>
          </p:nvPr>
        </p:nvSpPr>
        <p:spPr>
          <a:xfrm>
            <a:off x="4533161" y="651666"/>
            <a:ext cx="4860963"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15" name="Straight Connector 14">
            <a:extLst>
              <a:ext uri="{FF2B5EF4-FFF2-40B4-BE49-F238E27FC236}">
                <a16:creationId xmlns:a16="http://schemas.microsoft.com/office/drawing/2014/main" id="{974A409F-165C-43DD-A5AE-01FBB79C252C}"/>
              </a:ext>
            </a:extLst>
          </p:cNvPr>
          <p:cNvCxnSpPr>
            <a:cxnSpLocks/>
          </p:cNvCxnSpPr>
          <p:nvPr userDrawn="1"/>
        </p:nvCxnSpPr>
        <p:spPr>
          <a:xfrm>
            <a:off x="4533161" y="1372368"/>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Picture Placeholder 4">
            <a:extLst>
              <a:ext uri="{FF2B5EF4-FFF2-40B4-BE49-F238E27FC236}">
                <a16:creationId xmlns:a16="http://schemas.microsoft.com/office/drawing/2014/main" id="{BC22C373-1DA0-49A0-A079-15F7E85D834C}"/>
              </a:ext>
            </a:extLst>
          </p:cNvPr>
          <p:cNvSpPr>
            <a:spLocks noGrp="1"/>
          </p:cNvSpPr>
          <p:nvPr>
            <p:ph type="pic" sz="quarter" idx="20"/>
          </p:nvPr>
        </p:nvSpPr>
        <p:spPr>
          <a:xfrm>
            <a:off x="1" y="0"/>
            <a:ext cx="3605842" cy="5227605"/>
          </a:xfrm>
        </p:spPr>
        <p:txBody>
          <a:bodyPr/>
          <a:lstStyle/>
          <a:p>
            <a:endParaRPr lang="en-US" dirty="0"/>
          </a:p>
        </p:txBody>
      </p:sp>
      <p:sp>
        <p:nvSpPr>
          <p:cNvPr id="20" name="Picture Placeholder 4">
            <a:extLst>
              <a:ext uri="{FF2B5EF4-FFF2-40B4-BE49-F238E27FC236}">
                <a16:creationId xmlns:a16="http://schemas.microsoft.com/office/drawing/2014/main" id="{C2E44BBB-6E99-4CD0-A483-B31C175A806B}"/>
              </a:ext>
            </a:extLst>
          </p:cNvPr>
          <p:cNvSpPr>
            <a:spLocks noGrp="1"/>
          </p:cNvSpPr>
          <p:nvPr>
            <p:ph type="pic" sz="quarter" idx="21"/>
          </p:nvPr>
        </p:nvSpPr>
        <p:spPr>
          <a:xfrm>
            <a:off x="10498347" y="1039921"/>
            <a:ext cx="1693654" cy="5099988"/>
          </a:xfrm>
        </p:spPr>
        <p:txBody>
          <a:bodyPr/>
          <a:lstStyle/>
          <a:p>
            <a:endParaRPr lang="en-US" dirty="0"/>
          </a:p>
        </p:txBody>
      </p:sp>
      <p:sp>
        <p:nvSpPr>
          <p:cNvPr id="29" name="Text Placeholder 3">
            <a:extLst>
              <a:ext uri="{FF2B5EF4-FFF2-40B4-BE49-F238E27FC236}">
                <a16:creationId xmlns:a16="http://schemas.microsoft.com/office/drawing/2014/main" id="{59B74C93-8338-43A7-B64A-221A251384B9}"/>
              </a:ext>
            </a:extLst>
          </p:cNvPr>
          <p:cNvSpPr>
            <a:spLocks noGrp="1"/>
          </p:cNvSpPr>
          <p:nvPr>
            <p:ph type="body" sz="half" idx="22" hasCustomPrompt="1"/>
          </p:nvPr>
        </p:nvSpPr>
        <p:spPr>
          <a:xfrm>
            <a:off x="4533067" y="3331050"/>
            <a:ext cx="4861057" cy="280885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3" name="Picture 12" descr="A picture containing drawing&#10;&#10;Description automatically generated">
            <a:extLst>
              <a:ext uri="{FF2B5EF4-FFF2-40B4-BE49-F238E27FC236}">
                <a16:creationId xmlns:a16="http://schemas.microsoft.com/office/drawing/2014/main" id="{7E455F69-0656-48F7-B739-71CB5C0DC3F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1620" y="6305698"/>
            <a:ext cx="1107078" cy="554882"/>
          </a:xfrm>
          <a:prstGeom prst="rect">
            <a:avLst/>
          </a:prstGeom>
        </p:spPr>
      </p:pic>
      <p:sp>
        <p:nvSpPr>
          <p:cNvPr id="22" name="Slide Number Placeholder 5">
            <a:extLst>
              <a:ext uri="{FF2B5EF4-FFF2-40B4-BE49-F238E27FC236}">
                <a16:creationId xmlns:a16="http://schemas.microsoft.com/office/drawing/2014/main" id="{0C531072-8A2C-4786-9F85-EC800E676E9B}"/>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3" name="Footer Placeholder 4">
            <a:extLst>
              <a:ext uri="{FF2B5EF4-FFF2-40B4-BE49-F238E27FC236}">
                <a16:creationId xmlns:a16="http://schemas.microsoft.com/office/drawing/2014/main" id="{E8B2AC3B-3D12-4247-A461-E16432FC051F}"/>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38650116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5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Layou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EE0A959-8D73-4BFE-A565-839AA1FC7F61}"/>
              </a:ext>
            </a:extLst>
          </p:cNvPr>
          <p:cNvSpPr/>
          <p:nvPr userDrawn="1"/>
        </p:nvSpPr>
        <p:spPr>
          <a:xfrm flipH="1">
            <a:off x="436896" y="3706356"/>
            <a:ext cx="9949132" cy="260517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5196AACB-BEA1-40C0-9521-79B238747896}"/>
              </a:ext>
            </a:extLst>
          </p:cNvPr>
          <p:cNvSpPr>
            <a:spLocks noGrp="1"/>
          </p:cNvSpPr>
          <p:nvPr>
            <p:ph type="pic" sz="quarter" idx="19"/>
          </p:nvPr>
        </p:nvSpPr>
        <p:spPr>
          <a:xfrm>
            <a:off x="-470" y="3305934"/>
            <a:ext cx="9949132" cy="2605176"/>
          </a:xfrm>
        </p:spPr>
        <p:txBody>
          <a:bodyPr/>
          <a:lstStyle/>
          <a:p>
            <a:endParaRPr lang="en-US" dirty="0"/>
          </a:p>
        </p:txBody>
      </p:sp>
      <p:sp>
        <p:nvSpPr>
          <p:cNvPr id="27" name="Title 1">
            <a:extLst>
              <a:ext uri="{FF2B5EF4-FFF2-40B4-BE49-F238E27FC236}">
                <a16:creationId xmlns:a16="http://schemas.microsoft.com/office/drawing/2014/main" id="{33D95C46-4D84-452D-8F4E-99CEBC611B63}"/>
              </a:ext>
            </a:extLst>
          </p:cNvPr>
          <p:cNvSpPr>
            <a:spLocks noGrp="1"/>
          </p:cNvSpPr>
          <p:nvPr>
            <p:ph type="title" hasCustomPrompt="1"/>
          </p:nvPr>
        </p:nvSpPr>
        <p:spPr>
          <a:xfrm>
            <a:off x="890246" y="65002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8" name="Straight Connector 27">
            <a:extLst>
              <a:ext uri="{FF2B5EF4-FFF2-40B4-BE49-F238E27FC236}">
                <a16:creationId xmlns:a16="http://schemas.microsoft.com/office/drawing/2014/main" id="{414B26E6-60E4-46D5-A290-F5BA5D7DC899}"/>
              </a:ext>
            </a:extLst>
          </p:cNvPr>
          <p:cNvCxnSpPr>
            <a:cxnSpLocks/>
          </p:cNvCxnSpPr>
          <p:nvPr userDrawn="1"/>
        </p:nvCxnSpPr>
        <p:spPr>
          <a:xfrm>
            <a:off x="876300" y="137072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79D5D2C6-00F1-4598-8498-B6C21AE17C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1620" y="6305698"/>
            <a:ext cx="1107078" cy="554882"/>
          </a:xfrm>
          <a:prstGeom prst="rect">
            <a:avLst/>
          </a:prstGeom>
        </p:spPr>
      </p:pic>
      <p:sp>
        <p:nvSpPr>
          <p:cNvPr id="18" name="Text Placeholder 3">
            <a:extLst>
              <a:ext uri="{FF2B5EF4-FFF2-40B4-BE49-F238E27FC236}">
                <a16:creationId xmlns:a16="http://schemas.microsoft.com/office/drawing/2014/main" id="{7E81C031-6C0C-4CEE-8B45-2FB33E0C655D}"/>
              </a:ext>
            </a:extLst>
          </p:cNvPr>
          <p:cNvSpPr>
            <a:spLocks noGrp="1"/>
          </p:cNvSpPr>
          <p:nvPr>
            <p:ph type="body" sz="half" idx="21" hasCustomPrompt="1"/>
          </p:nvPr>
        </p:nvSpPr>
        <p:spPr>
          <a:xfrm>
            <a:off x="876301"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3">
            <a:extLst>
              <a:ext uri="{FF2B5EF4-FFF2-40B4-BE49-F238E27FC236}">
                <a16:creationId xmlns:a16="http://schemas.microsoft.com/office/drawing/2014/main" id="{C18ADA81-69C1-47F6-BC08-5D78A3BC5AD9}"/>
              </a:ext>
            </a:extLst>
          </p:cNvPr>
          <p:cNvSpPr>
            <a:spLocks noGrp="1"/>
          </p:cNvSpPr>
          <p:nvPr>
            <p:ph type="body" sz="half" idx="22" hasCustomPrompt="1"/>
          </p:nvPr>
        </p:nvSpPr>
        <p:spPr>
          <a:xfrm>
            <a:off x="6206620"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2819557353"/>
      </p:ext>
    </p:extLst>
  </p:cSld>
  <p:clrMapOvr>
    <a:masterClrMapping/>
  </p:clrMapOvr>
  <p:extLst>
    <p:ext uri="{DCECCB84-F9BA-43D5-87BE-67443E8EF086}">
      <p15:sldGuideLst xmlns:p15="http://schemas.microsoft.com/office/powerpoint/2012/main">
        <p15:guide id="1" orient="horz" pos="2280" userDrawn="1">
          <p15:clr>
            <a:srgbClr val="FBAE40"/>
          </p15:clr>
        </p15:guide>
        <p15:guide id="2" pos="5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out Us">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8A191A2-1815-4213-BFB6-302359B75777}"/>
              </a:ext>
            </a:extLst>
          </p:cNvPr>
          <p:cNvSpPr/>
          <p:nvPr userDrawn="1"/>
        </p:nvSpPr>
        <p:spPr>
          <a:xfrm>
            <a:off x="9022080" y="1"/>
            <a:ext cx="316992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63465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25" name="Text Placeholder 6">
            <a:extLst>
              <a:ext uri="{FF2B5EF4-FFF2-40B4-BE49-F238E27FC236}">
                <a16:creationId xmlns:a16="http://schemas.microsoft.com/office/drawing/2014/main" id="{114BBCFE-9B60-49F8-B6C5-1ECD65FD8AE8}"/>
              </a:ext>
            </a:extLst>
          </p:cNvPr>
          <p:cNvSpPr>
            <a:spLocks noGrp="1"/>
          </p:cNvSpPr>
          <p:nvPr>
            <p:ph type="body" sz="quarter" idx="18" hasCustomPrompt="1"/>
          </p:nvPr>
        </p:nvSpPr>
        <p:spPr>
          <a:xfrm>
            <a:off x="885824" y="2775578"/>
            <a:ext cx="6506853" cy="3530119"/>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885825" y="135535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50"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885824" y="1639966"/>
            <a:ext cx="6506847" cy="789726"/>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8" name="Picture 17" descr="A picture containing drawing&#10;&#10;Description automatically generated">
            <a:extLst>
              <a:ext uri="{FF2B5EF4-FFF2-40B4-BE49-F238E27FC236}">
                <a16:creationId xmlns:a16="http://schemas.microsoft.com/office/drawing/2014/main" id="{FD54B7E7-3BDE-44E1-A0B7-C71D2B74F3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1620" y="6305698"/>
            <a:ext cx="1107078" cy="554882"/>
          </a:xfrm>
          <a:prstGeom prst="rect">
            <a:avLst/>
          </a:prstGeom>
        </p:spPr>
      </p:pic>
      <p:sp>
        <p:nvSpPr>
          <p:cNvPr id="16" name="Slide Number Placeholder 5">
            <a:extLst>
              <a:ext uri="{FF2B5EF4-FFF2-40B4-BE49-F238E27FC236}">
                <a16:creationId xmlns:a16="http://schemas.microsoft.com/office/drawing/2014/main" id="{96FC17F8-0335-4251-930B-CF3A5F99C2F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7" name="Footer Placeholder 4">
            <a:extLst>
              <a:ext uri="{FF2B5EF4-FFF2-40B4-BE49-F238E27FC236}">
                <a16:creationId xmlns:a16="http://schemas.microsoft.com/office/drawing/2014/main" id="{212C0771-4AD6-4196-B5B7-4C9EE53A969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328983908"/>
      </p:ext>
    </p:extLst>
  </p:cSld>
  <p:clrMapOvr>
    <a:masterClrMapping/>
  </p:clrMapOvr>
  <p:extLst>
    <p:ext uri="{DCECCB84-F9BA-43D5-87BE-67443E8EF086}">
      <p15:sldGuideLst xmlns:p15="http://schemas.microsoft.com/office/powerpoint/2012/main">
        <p15:guide id="1" orient="horz" pos="3216" userDrawn="1">
          <p15:clr>
            <a:srgbClr val="FBAE40"/>
          </p15:clr>
        </p15:guide>
        <p15:guide id="2"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pro Team V1">
    <p:bg>
      <p:bgPr>
        <a:solidFill>
          <a:srgbClr val="37465E"/>
        </a:soli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17249D24-D2C1-4F5C-B073-29A8F13CCEBF}"/>
              </a:ext>
            </a:extLst>
          </p:cNvPr>
          <p:cNvCxnSpPr>
            <a:cxnSpLocks/>
          </p:cNvCxnSpPr>
          <p:nvPr userDrawn="1"/>
        </p:nvCxnSpPr>
        <p:spPr>
          <a:xfrm>
            <a:off x="3431232" y="6099550"/>
            <a:ext cx="3395639"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2988D58-1BCE-4995-8384-ED8D03C47E95}"/>
              </a:ext>
            </a:extLst>
          </p:cNvPr>
          <p:cNvCxnSpPr>
            <a:cxnSpLocks/>
          </p:cNvCxnSpPr>
          <p:nvPr userDrawn="1"/>
        </p:nvCxnSpPr>
        <p:spPr>
          <a:xfrm>
            <a:off x="5342453" y="3406966"/>
            <a:ext cx="31293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A0ED802-D27C-4ACD-A1E8-92AD5D37FD3C}"/>
              </a:ext>
            </a:extLst>
          </p:cNvPr>
          <p:cNvCxnSpPr>
            <a:cxnSpLocks/>
          </p:cNvCxnSpPr>
          <p:nvPr userDrawn="1"/>
        </p:nvCxnSpPr>
        <p:spPr>
          <a:xfrm>
            <a:off x="4664020" y="4303206"/>
            <a:ext cx="33121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5F350FF-2607-4AB9-97A8-4723F5BB59D4}"/>
              </a:ext>
            </a:extLst>
          </p:cNvPr>
          <p:cNvCxnSpPr>
            <a:cxnSpLocks/>
          </p:cNvCxnSpPr>
          <p:nvPr userDrawn="1"/>
        </p:nvCxnSpPr>
        <p:spPr>
          <a:xfrm>
            <a:off x="4055093" y="5200786"/>
            <a:ext cx="3175612"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0CF9AC7-6B73-471D-8FF6-205C78455449}"/>
              </a:ext>
            </a:extLst>
          </p:cNvPr>
          <p:cNvCxnSpPr>
            <a:cxnSpLocks/>
          </p:cNvCxnSpPr>
          <p:nvPr userDrawn="1"/>
        </p:nvCxnSpPr>
        <p:spPr>
          <a:xfrm>
            <a:off x="5938674" y="2509170"/>
            <a:ext cx="3142915"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3012383"/>
            <a:ext cx="4088989"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66775" y="3733085"/>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0D35C5C5-0E78-4829-9195-C2747EE6F52C}"/>
              </a:ext>
            </a:extLst>
          </p:cNvPr>
          <p:cNvSpPr>
            <a:spLocks noGrp="1"/>
          </p:cNvSpPr>
          <p:nvPr>
            <p:ph type="body" idx="21" hasCustomPrompt="1"/>
          </p:nvPr>
        </p:nvSpPr>
        <p:spPr>
          <a:xfrm>
            <a:off x="5938674" y="1793099"/>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2" name="Text Placeholder 2">
            <a:extLst>
              <a:ext uri="{FF2B5EF4-FFF2-40B4-BE49-F238E27FC236}">
                <a16:creationId xmlns:a16="http://schemas.microsoft.com/office/drawing/2014/main" id="{65A16E2A-6533-4F41-8133-E1BD9B46241A}"/>
              </a:ext>
            </a:extLst>
          </p:cNvPr>
          <p:cNvSpPr>
            <a:spLocks noGrp="1"/>
          </p:cNvSpPr>
          <p:nvPr>
            <p:ph type="body" idx="22" hasCustomPrompt="1"/>
          </p:nvPr>
        </p:nvSpPr>
        <p:spPr>
          <a:xfrm>
            <a:off x="5938674" y="2062650"/>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3" name="Text Placeholder 2">
            <a:extLst>
              <a:ext uri="{FF2B5EF4-FFF2-40B4-BE49-F238E27FC236}">
                <a16:creationId xmlns:a16="http://schemas.microsoft.com/office/drawing/2014/main" id="{3BCAE461-EA65-4EE4-B2D2-1C23D2B5721F}"/>
              </a:ext>
            </a:extLst>
          </p:cNvPr>
          <p:cNvSpPr>
            <a:spLocks noGrp="1"/>
          </p:cNvSpPr>
          <p:nvPr>
            <p:ph type="body" idx="23" hasCustomPrompt="1"/>
          </p:nvPr>
        </p:nvSpPr>
        <p:spPr>
          <a:xfrm>
            <a:off x="5342453" y="2697602"/>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4" name="Text Placeholder 2">
            <a:extLst>
              <a:ext uri="{FF2B5EF4-FFF2-40B4-BE49-F238E27FC236}">
                <a16:creationId xmlns:a16="http://schemas.microsoft.com/office/drawing/2014/main" id="{E731E995-4E4C-4DDF-86EA-7751B2B01DE2}"/>
              </a:ext>
            </a:extLst>
          </p:cNvPr>
          <p:cNvSpPr>
            <a:spLocks noGrp="1"/>
          </p:cNvSpPr>
          <p:nvPr>
            <p:ph type="body" idx="24" hasCustomPrompt="1"/>
          </p:nvPr>
        </p:nvSpPr>
        <p:spPr>
          <a:xfrm>
            <a:off x="5342453" y="2967153"/>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5" name="Text Placeholder 2">
            <a:extLst>
              <a:ext uri="{FF2B5EF4-FFF2-40B4-BE49-F238E27FC236}">
                <a16:creationId xmlns:a16="http://schemas.microsoft.com/office/drawing/2014/main" id="{16E86445-706B-4ADF-A168-6B29B4F43444}"/>
              </a:ext>
            </a:extLst>
          </p:cNvPr>
          <p:cNvSpPr>
            <a:spLocks noGrp="1"/>
          </p:cNvSpPr>
          <p:nvPr>
            <p:ph type="body" idx="25" hasCustomPrompt="1"/>
          </p:nvPr>
        </p:nvSpPr>
        <p:spPr>
          <a:xfrm>
            <a:off x="4664020" y="359302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9" name="Text Placeholder 2">
            <a:extLst>
              <a:ext uri="{FF2B5EF4-FFF2-40B4-BE49-F238E27FC236}">
                <a16:creationId xmlns:a16="http://schemas.microsoft.com/office/drawing/2014/main" id="{0803BED7-65A5-4957-8B17-A7580E47CB5A}"/>
              </a:ext>
            </a:extLst>
          </p:cNvPr>
          <p:cNvSpPr>
            <a:spLocks noGrp="1"/>
          </p:cNvSpPr>
          <p:nvPr>
            <p:ph type="body" idx="26" hasCustomPrompt="1"/>
          </p:nvPr>
        </p:nvSpPr>
        <p:spPr>
          <a:xfrm>
            <a:off x="4664020" y="386257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0" name="Text Placeholder 2">
            <a:extLst>
              <a:ext uri="{FF2B5EF4-FFF2-40B4-BE49-F238E27FC236}">
                <a16:creationId xmlns:a16="http://schemas.microsoft.com/office/drawing/2014/main" id="{CD226ADA-068E-42CB-B751-FF433D83A4CF}"/>
              </a:ext>
            </a:extLst>
          </p:cNvPr>
          <p:cNvSpPr>
            <a:spLocks noGrp="1"/>
          </p:cNvSpPr>
          <p:nvPr>
            <p:ph type="body" idx="27" hasCustomPrompt="1"/>
          </p:nvPr>
        </p:nvSpPr>
        <p:spPr>
          <a:xfrm>
            <a:off x="4055093" y="449106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2" name="Text Placeholder 2">
            <a:extLst>
              <a:ext uri="{FF2B5EF4-FFF2-40B4-BE49-F238E27FC236}">
                <a16:creationId xmlns:a16="http://schemas.microsoft.com/office/drawing/2014/main" id="{23BCDEC3-C76A-4F11-8C02-2EF28C05B84C}"/>
              </a:ext>
            </a:extLst>
          </p:cNvPr>
          <p:cNvSpPr>
            <a:spLocks noGrp="1"/>
          </p:cNvSpPr>
          <p:nvPr>
            <p:ph type="body" idx="28" hasCustomPrompt="1"/>
          </p:nvPr>
        </p:nvSpPr>
        <p:spPr>
          <a:xfrm>
            <a:off x="4055093" y="476061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3" name="Text Placeholder 2">
            <a:extLst>
              <a:ext uri="{FF2B5EF4-FFF2-40B4-BE49-F238E27FC236}">
                <a16:creationId xmlns:a16="http://schemas.microsoft.com/office/drawing/2014/main" id="{8ABADDDC-E9EA-4A72-8BA1-8B543BF5D6B3}"/>
              </a:ext>
            </a:extLst>
          </p:cNvPr>
          <p:cNvSpPr>
            <a:spLocks noGrp="1"/>
          </p:cNvSpPr>
          <p:nvPr>
            <p:ph type="body" idx="29" hasCustomPrompt="1"/>
          </p:nvPr>
        </p:nvSpPr>
        <p:spPr>
          <a:xfrm>
            <a:off x="3431232" y="5388640"/>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4" name="Text Placeholder 2">
            <a:extLst>
              <a:ext uri="{FF2B5EF4-FFF2-40B4-BE49-F238E27FC236}">
                <a16:creationId xmlns:a16="http://schemas.microsoft.com/office/drawing/2014/main" id="{842F86A7-75F9-4C68-99AD-7417A2581656}"/>
              </a:ext>
            </a:extLst>
          </p:cNvPr>
          <p:cNvSpPr>
            <a:spLocks noGrp="1"/>
          </p:cNvSpPr>
          <p:nvPr>
            <p:ph type="body" idx="30" hasCustomPrompt="1"/>
          </p:nvPr>
        </p:nvSpPr>
        <p:spPr>
          <a:xfrm>
            <a:off x="3431232" y="5658191"/>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5" name="Rectangle 52">
            <a:extLst>
              <a:ext uri="{FF2B5EF4-FFF2-40B4-BE49-F238E27FC236}">
                <a16:creationId xmlns:a16="http://schemas.microsoft.com/office/drawing/2014/main" id="{8FD6EE49-2998-43A6-9F2F-B6E247BD4AB9}"/>
              </a:ext>
            </a:extLst>
          </p:cNvPr>
          <p:cNvSpPr/>
          <p:nvPr userDrawn="1"/>
        </p:nvSpPr>
        <p:spPr>
          <a:xfrm flipH="1">
            <a:off x="5717446" y="-74425"/>
            <a:ext cx="6645349" cy="7038753"/>
          </a:xfrm>
          <a:custGeom>
            <a:avLst/>
            <a:gdLst>
              <a:gd name="connsiteX0" fmla="*/ 0 w 4114800"/>
              <a:gd name="connsiteY0" fmla="*/ 0 h 6858000"/>
              <a:gd name="connsiteX1" fmla="*/ 4114800 w 4114800"/>
              <a:gd name="connsiteY1" fmla="*/ 0 h 6858000"/>
              <a:gd name="connsiteX2" fmla="*/ 4114800 w 4114800"/>
              <a:gd name="connsiteY2" fmla="*/ 6858000 h 6858000"/>
              <a:gd name="connsiteX3" fmla="*/ 0 w 4114800"/>
              <a:gd name="connsiteY3" fmla="*/ 6858000 h 6858000"/>
              <a:gd name="connsiteX4" fmla="*/ 0 w 4114800"/>
              <a:gd name="connsiteY4" fmla="*/ 0 h 6858000"/>
              <a:gd name="connsiteX0" fmla="*/ 0 w 4114800"/>
              <a:gd name="connsiteY0" fmla="*/ 31898 h 6889898"/>
              <a:gd name="connsiteX1" fmla="*/ 2668772 w 4114800"/>
              <a:gd name="connsiteY1" fmla="*/ 0 h 6889898"/>
              <a:gd name="connsiteX2" fmla="*/ 4114800 w 4114800"/>
              <a:gd name="connsiteY2" fmla="*/ 6889898 h 6889898"/>
              <a:gd name="connsiteX3" fmla="*/ 0 w 4114800"/>
              <a:gd name="connsiteY3" fmla="*/ 6889898 h 6889898"/>
              <a:gd name="connsiteX4" fmla="*/ 0 w 4114800"/>
              <a:gd name="connsiteY4" fmla="*/ 31898 h 6889898"/>
              <a:gd name="connsiteX0" fmla="*/ 0 w 4114800"/>
              <a:gd name="connsiteY0" fmla="*/ 21265 h 6879265"/>
              <a:gd name="connsiteX1" fmla="*/ 2604977 w 4114800"/>
              <a:gd name="connsiteY1" fmla="*/ 0 h 6879265"/>
              <a:gd name="connsiteX2" fmla="*/ 4114800 w 4114800"/>
              <a:gd name="connsiteY2" fmla="*/ 6879265 h 6879265"/>
              <a:gd name="connsiteX3" fmla="*/ 0 w 4114800"/>
              <a:gd name="connsiteY3" fmla="*/ 6879265 h 6879265"/>
              <a:gd name="connsiteX4" fmla="*/ 0 w 4114800"/>
              <a:gd name="connsiteY4" fmla="*/ 21265 h 6879265"/>
              <a:gd name="connsiteX0" fmla="*/ 0 w 6826102"/>
              <a:gd name="connsiteY0" fmla="*/ 31898 h 6879265"/>
              <a:gd name="connsiteX1" fmla="*/ 5316279 w 6826102"/>
              <a:gd name="connsiteY1" fmla="*/ 0 h 6879265"/>
              <a:gd name="connsiteX2" fmla="*/ 6826102 w 6826102"/>
              <a:gd name="connsiteY2" fmla="*/ 6879265 h 6879265"/>
              <a:gd name="connsiteX3" fmla="*/ 2711302 w 6826102"/>
              <a:gd name="connsiteY3" fmla="*/ 6879265 h 6879265"/>
              <a:gd name="connsiteX4" fmla="*/ 0 w 6826102"/>
              <a:gd name="connsiteY4" fmla="*/ 31898 h 6879265"/>
              <a:gd name="connsiteX0" fmla="*/ 0 w 6826102"/>
              <a:gd name="connsiteY0" fmla="*/ 21266 h 6868633"/>
              <a:gd name="connsiteX1" fmla="*/ 3880883 w 6826102"/>
              <a:gd name="connsiteY1" fmla="*/ 0 h 6868633"/>
              <a:gd name="connsiteX2" fmla="*/ 6826102 w 6826102"/>
              <a:gd name="connsiteY2" fmla="*/ 6868633 h 6868633"/>
              <a:gd name="connsiteX3" fmla="*/ 2711302 w 6826102"/>
              <a:gd name="connsiteY3" fmla="*/ 6868633 h 6868633"/>
              <a:gd name="connsiteX4" fmla="*/ 0 w 6826102"/>
              <a:gd name="connsiteY4" fmla="*/ 21266 h 6868633"/>
              <a:gd name="connsiteX0" fmla="*/ 0 w 7187609"/>
              <a:gd name="connsiteY0" fmla="*/ 21266 h 6889898"/>
              <a:gd name="connsiteX1" fmla="*/ 3880883 w 7187609"/>
              <a:gd name="connsiteY1" fmla="*/ 0 h 6889898"/>
              <a:gd name="connsiteX2" fmla="*/ 7187609 w 7187609"/>
              <a:gd name="connsiteY2" fmla="*/ 6889898 h 6889898"/>
              <a:gd name="connsiteX3" fmla="*/ 2711302 w 7187609"/>
              <a:gd name="connsiteY3" fmla="*/ 6868633 h 6889898"/>
              <a:gd name="connsiteX4" fmla="*/ 0 w 7187609"/>
              <a:gd name="connsiteY4" fmla="*/ 21266 h 6889898"/>
              <a:gd name="connsiteX0" fmla="*/ 0 w 7187609"/>
              <a:gd name="connsiteY0" fmla="*/ 21266 h 6889898"/>
              <a:gd name="connsiteX1" fmla="*/ 3880883 w 7187609"/>
              <a:gd name="connsiteY1" fmla="*/ 0 h 6889898"/>
              <a:gd name="connsiteX2" fmla="*/ 7187609 w 7187609"/>
              <a:gd name="connsiteY2" fmla="*/ 6889898 h 6889898"/>
              <a:gd name="connsiteX3" fmla="*/ 2583712 w 7187609"/>
              <a:gd name="connsiteY3" fmla="*/ 6889898 h 6889898"/>
              <a:gd name="connsiteX4" fmla="*/ 0 w 7187609"/>
              <a:gd name="connsiteY4" fmla="*/ 21266 h 6889898"/>
              <a:gd name="connsiteX0" fmla="*/ 0 w 8729330"/>
              <a:gd name="connsiteY0" fmla="*/ 1 h 6889898"/>
              <a:gd name="connsiteX1" fmla="*/ 5422604 w 8729330"/>
              <a:gd name="connsiteY1" fmla="*/ 0 h 6889898"/>
              <a:gd name="connsiteX2" fmla="*/ 8729330 w 8729330"/>
              <a:gd name="connsiteY2" fmla="*/ 6889898 h 6889898"/>
              <a:gd name="connsiteX3" fmla="*/ 4125433 w 8729330"/>
              <a:gd name="connsiteY3" fmla="*/ 6889898 h 6889898"/>
              <a:gd name="connsiteX4" fmla="*/ 0 w 8729330"/>
              <a:gd name="connsiteY4" fmla="*/ 1 h 6889898"/>
              <a:gd name="connsiteX0" fmla="*/ 0 w 8729330"/>
              <a:gd name="connsiteY0" fmla="*/ 0 h 6889897"/>
              <a:gd name="connsiteX1" fmla="*/ 4274288 w 8729330"/>
              <a:gd name="connsiteY1" fmla="*/ 42530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1988289 w 8729330"/>
              <a:gd name="connsiteY3" fmla="*/ 6879265 h 6889897"/>
              <a:gd name="connsiteX4" fmla="*/ 0 w 8729330"/>
              <a:gd name="connsiteY4" fmla="*/ 0 h 6889897"/>
              <a:gd name="connsiteX0" fmla="*/ 0 w 8771861"/>
              <a:gd name="connsiteY0" fmla="*/ 0 h 6943060"/>
              <a:gd name="connsiteX1" fmla="*/ 4625162 w 8771861"/>
              <a:gd name="connsiteY1" fmla="*/ 10632 h 6943060"/>
              <a:gd name="connsiteX2" fmla="*/ 8771861 w 8771861"/>
              <a:gd name="connsiteY2" fmla="*/ 6943060 h 6943060"/>
              <a:gd name="connsiteX3" fmla="*/ 1988289 w 8771861"/>
              <a:gd name="connsiteY3" fmla="*/ 6879265 h 6943060"/>
              <a:gd name="connsiteX4" fmla="*/ 0 w 8771861"/>
              <a:gd name="connsiteY4" fmla="*/ 0 h 6943060"/>
              <a:gd name="connsiteX0" fmla="*/ 0 w 8771861"/>
              <a:gd name="connsiteY0" fmla="*/ 0 h 6974958"/>
              <a:gd name="connsiteX1" fmla="*/ 4625162 w 8771861"/>
              <a:gd name="connsiteY1" fmla="*/ 10632 h 6974958"/>
              <a:gd name="connsiteX2" fmla="*/ 8771861 w 8771861"/>
              <a:gd name="connsiteY2" fmla="*/ 6943060 h 6974958"/>
              <a:gd name="connsiteX3" fmla="*/ 1945759 w 8771861"/>
              <a:gd name="connsiteY3" fmla="*/ 6974958 h 6974958"/>
              <a:gd name="connsiteX4" fmla="*/ 0 w 8771861"/>
              <a:gd name="connsiteY4" fmla="*/ 0 h 6974958"/>
              <a:gd name="connsiteX0" fmla="*/ 0 w 8771861"/>
              <a:gd name="connsiteY0" fmla="*/ 63795 h 7038753"/>
              <a:gd name="connsiteX1" fmla="*/ 4582631 w 8771861"/>
              <a:gd name="connsiteY1" fmla="*/ 0 h 7038753"/>
              <a:gd name="connsiteX2" fmla="*/ 8771861 w 8771861"/>
              <a:gd name="connsiteY2" fmla="*/ 7006855 h 7038753"/>
              <a:gd name="connsiteX3" fmla="*/ 1945759 w 8771861"/>
              <a:gd name="connsiteY3" fmla="*/ 7038753 h 7038753"/>
              <a:gd name="connsiteX4" fmla="*/ 0 w 8771861"/>
              <a:gd name="connsiteY4" fmla="*/ 63795 h 7038753"/>
              <a:gd name="connsiteX0" fmla="*/ 0 w 8771861"/>
              <a:gd name="connsiteY0" fmla="*/ 0 h 7060019"/>
              <a:gd name="connsiteX1" fmla="*/ 4582631 w 8771861"/>
              <a:gd name="connsiteY1" fmla="*/ 21266 h 7060019"/>
              <a:gd name="connsiteX2" fmla="*/ 8771861 w 8771861"/>
              <a:gd name="connsiteY2" fmla="*/ 7028121 h 7060019"/>
              <a:gd name="connsiteX3" fmla="*/ 1945759 w 8771861"/>
              <a:gd name="connsiteY3" fmla="*/ 7060019 h 7060019"/>
              <a:gd name="connsiteX4" fmla="*/ 0 w 8771861"/>
              <a:gd name="connsiteY4" fmla="*/ 0 h 7060019"/>
              <a:gd name="connsiteX0" fmla="*/ 233916 w 6826102"/>
              <a:gd name="connsiteY0" fmla="*/ 0 h 7038754"/>
              <a:gd name="connsiteX1" fmla="*/ 2636872 w 6826102"/>
              <a:gd name="connsiteY1" fmla="*/ 1 h 7038754"/>
              <a:gd name="connsiteX2" fmla="*/ 6826102 w 6826102"/>
              <a:gd name="connsiteY2" fmla="*/ 7006856 h 7038754"/>
              <a:gd name="connsiteX3" fmla="*/ 0 w 6826102"/>
              <a:gd name="connsiteY3" fmla="*/ 7038754 h 7038754"/>
              <a:gd name="connsiteX4" fmla="*/ 233916 w 6826102"/>
              <a:gd name="connsiteY4" fmla="*/ 0 h 7038754"/>
              <a:gd name="connsiteX0" fmla="*/ 1073888 w 6826102"/>
              <a:gd name="connsiteY0" fmla="*/ 21264 h 7038753"/>
              <a:gd name="connsiteX1" fmla="*/ 2636872 w 6826102"/>
              <a:gd name="connsiteY1" fmla="*/ 0 h 7038753"/>
              <a:gd name="connsiteX2" fmla="*/ 6826102 w 6826102"/>
              <a:gd name="connsiteY2" fmla="*/ 7006855 h 7038753"/>
              <a:gd name="connsiteX3" fmla="*/ 0 w 6826102"/>
              <a:gd name="connsiteY3" fmla="*/ 7038753 h 7038753"/>
              <a:gd name="connsiteX4" fmla="*/ 1073888 w 6826102"/>
              <a:gd name="connsiteY4" fmla="*/ 21264 h 7038753"/>
              <a:gd name="connsiteX0" fmla="*/ 180753 w 6826102"/>
              <a:gd name="connsiteY0" fmla="*/ 10632 h 7038753"/>
              <a:gd name="connsiteX1" fmla="*/ 2636872 w 6826102"/>
              <a:gd name="connsiteY1" fmla="*/ 0 h 7038753"/>
              <a:gd name="connsiteX2" fmla="*/ 6826102 w 6826102"/>
              <a:gd name="connsiteY2" fmla="*/ 7006855 h 7038753"/>
              <a:gd name="connsiteX3" fmla="*/ 0 w 6826102"/>
              <a:gd name="connsiteY3" fmla="*/ 7038753 h 7038753"/>
              <a:gd name="connsiteX4" fmla="*/ 180753 w 6826102"/>
              <a:gd name="connsiteY4" fmla="*/ 10632 h 7038753"/>
              <a:gd name="connsiteX0" fmla="*/ 0 w 6645349"/>
              <a:gd name="connsiteY0" fmla="*/ 10632 h 7060018"/>
              <a:gd name="connsiteX1" fmla="*/ 2456119 w 6645349"/>
              <a:gd name="connsiteY1" fmla="*/ 0 h 7060018"/>
              <a:gd name="connsiteX2" fmla="*/ 6645349 w 6645349"/>
              <a:gd name="connsiteY2" fmla="*/ 7006855 h 7060018"/>
              <a:gd name="connsiteX3" fmla="*/ 393405 w 6645349"/>
              <a:gd name="connsiteY3" fmla="*/ 7060018 h 7060018"/>
              <a:gd name="connsiteX4" fmla="*/ 0 w 6645349"/>
              <a:gd name="connsiteY4" fmla="*/ 10632 h 7060018"/>
              <a:gd name="connsiteX0" fmla="*/ 0 w 6645349"/>
              <a:gd name="connsiteY0" fmla="*/ 10632 h 7038753"/>
              <a:gd name="connsiteX1" fmla="*/ 2456119 w 6645349"/>
              <a:gd name="connsiteY1" fmla="*/ 0 h 7038753"/>
              <a:gd name="connsiteX2" fmla="*/ 6645349 w 6645349"/>
              <a:gd name="connsiteY2" fmla="*/ 7006855 h 7038753"/>
              <a:gd name="connsiteX3" fmla="*/ 74428 w 6645349"/>
              <a:gd name="connsiteY3" fmla="*/ 7038753 h 7038753"/>
              <a:gd name="connsiteX4" fmla="*/ 0 w 6645349"/>
              <a:gd name="connsiteY4" fmla="*/ 10632 h 7038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5349" h="7038753">
                <a:moveTo>
                  <a:pt x="0" y="10632"/>
                </a:moveTo>
                <a:lnTo>
                  <a:pt x="2456119" y="0"/>
                </a:lnTo>
                <a:lnTo>
                  <a:pt x="6645349" y="7006855"/>
                </a:lnTo>
                <a:lnTo>
                  <a:pt x="74428" y="7038753"/>
                </a:lnTo>
                <a:lnTo>
                  <a:pt x="0" y="10632"/>
                </a:lnTo>
                <a:close/>
              </a:path>
            </a:pathLst>
          </a:cu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lide Number Placeholder 5">
            <a:extLst>
              <a:ext uri="{FF2B5EF4-FFF2-40B4-BE49-F238E27FC236}">
                <a16:creationId xmlns:a16="http://schemas.microsoft.com/office/drawing/2014/main" id="{A9376B5C-1C45-433B-85A3-21AC9A10D55F}"/>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40" name="Footer Placeholder 4">
            <a:extLst>
              <a:ext uri="{FF2B5EF4-FFF2-40B4-BE49-F238E27FC236}">
                <a16:creationId xmlns:a16="http://schemas.microsoft.com/office/drawing/2014/main" id="{771BCB29-DF25-491E-87D7-84E44E89B16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pic>
        <p:nvPicPr>
          <p:cNvPr id="44" name="Picture 43" descr="A picture containing drawing&#10;&#10;Description automatically generated">
            <a:extLst>
              <a:ext uri="{FF2B5EF4-FFF2-40B4-BE49-F238E27FC236}">
                <a16:creationId xmlns:a16="http://schemas.microsoft.com/office/drawing/2014/main" id="{A1B1938D-CC75-491B-83D3-AD5D55AB7B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74" y="6265618"/>
            <a:ext cx="1179717" cy="591292"/>
          </a:xfrm>
          <a:prstGeom prst="rect">
            <a:avLst/>
          </a:prstGeom>
        </p:spPr>
      </p:pic>
      <p:sp>
        <p:nvSpPr>
          <p:cNvPr id="45" name="Picture Placeholder 10">
            <a:extLst>
              <a:ext uri="{FF2B5EF4-FFF2-40B4-BE49-F238E27FC236}">
                <a16:creationId xmlns:a16="http://schemas.microsoft.com/office/drawing/2014/main" id="{C27DFE6A-AAAA-4ADE-8F98-E7A256AB5D29}"/>
              </a:ext>
            </a:extLst>
          </p:cNvPr>
          <p:cNvSpPr>
            <a:spLocks noGrp="1"/>
          </p:cNvSpPr>
          <p:nvPr>
            <p:ph type="pic" sz="quarter" idx="33"/>
          </p:nvPr>
        </p:nvSpPr>
        <p:spPr>
          <a:xfrm>
            <a:off x="5654600" y="0"/>
            <a:ext cx="8891257" cy="7004054"/>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2207968883"/>
      </p:ext>
    </p:extLst>
  </p:cSld>
  <p:clrMapOvr>
    <a:masterClrMapping/>
  </p:clrMapOvr>
  <p:extLst>
    <p:ext uri="{DCECCB84-F9BA-43D5-87BE-67443E8EF086}">
      <p15:sldGuideLst xmlns:p15="http://schemas.microsoft.com/office/powerpoint/2012/main">
        <p15:guide id="1" orient="horz" pos="240" userDrawn="1">
          <p15:clr>
            <a:srgbClr val="FBAE40"/>
          </p15:clr>
        </p15:guide>
        <p15:guide id="2" pos="5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s">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0CE9F18-C711-41E7-975D-9A875091B4A5}"/>
              </a:ext>
            </a:extLst>
          </p:cNvPr>
          <p:cNvSpPr/>
          <p:nvPr userDrawn="1"/>
        </p:nvSpPr>
        <p:spPr>
          <a:xfrm>
            <a:off x="0" y="0"/>
            <a:ext cx="6449438"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3099439"/>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885825" y="3820141"/>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B17A8ED2-12C5-4DB3-8299-1E3163B8DDD6}"/>
              </a:ext>
            </a:extLst>
          </p:cNvPr>
          <p:cNvSpPr>
            <a:spLocks noGrp="1"/>
          </p:cNvSpPr>
          <p:nvPr>
            <p:ph type="body" sz="half" idx="17" hasCustomPrompt="1"/>
          </p:nvPr>
        </p:nvSpPr>
        <p:spPr>
          <a:xfrm>
            <a:off x="7440021" y="168851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30" name="Text Placeholder 2">
            <a:extLst>
              <a:ext uri="{FF2B5EF4-FFF2-40B4-BE49-F238E27FC236}">
                <a16:creationId xmlns:a16="http://schemas.microsoft.com/office/drawing/2014/main" id="{C5CB2342-FAF8-47E0-BF90-63DCF0FE229F}"/>
              </a:ext>
            </a:extLst>
          </p:cNvPr>
          <p:cNvSpPr>
            <a:spLocks noGrp="1"/>
          </p:cNvSpPr>
          <p:nvPr>
            <p:ph type="body" idx="1" hasCustomPrompt="1"/>
          </p:nvPr>
        </p:nvSpPr>
        <p:spPr>
          <a:xfrm>
            <a:off x="7440021" y="74695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1" name="Text Placeholder 2">
            <a:extLst>
              <a:ext uri="{FF2B5EF4-FFF2-40B4-BE49-F238E27FC236}">
                <a16:creationId xmlns:a16="http://schemas.microsoft.com/office/drawing/2014/main" id="{FFED95E6-2935-49B2-9ED0-38FE345F34D0}"/>
              </a:ext>
            </a:extLst>
          </p:cNvPr>
          <p:cNvSpPr>
            <a:spLocks noGrp="1"/>
          </p:cNvSpPr>
          <p:nvPr>
            <p:ph type="body" idx="20" hasCustomPrompt="1"/>
          </p:nvPr>
        </p:nvSpPr>
        <p:spPr>
          <a:xfrm>
            <a:off x="7440021" y="113311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28" name="Slide Number Placeholder 5">
            <a:extLst>
              <a:ext uri="{FF2B5EF4-FFF2-40B4-BE49-F238E27FC236}">
                <a16:creationId xmlns:a16="http://schemas.microsoft.com/office/drawing/2014/main" id="{6E883BC0-4964-4672-AFEC-5AE371F25A0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32" name="Footer Placeholder 4">
            <a:extLst>
              <a:ext uri="{FF2B5EF4-FFF2-40B4-BE49-F238E27FC236}">
                <a16:creationId xmlns:a16="http://schemas.microsoft.com/office/drawing/2014/main" id="{6FFF2320-D5EF-4FEA-96DA-3BD55675717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
        <p:nvSpPr>
          <p:cNvPr id="3" name="Picture Placeholder 2">
            <a:extLst>
              <a:ext uri="{FF2B5EF4-FFF2-40B4-BE49-F238E27FC236}">
                <a16:creationId xmlns:a16="http://schemas.microsoft.com/office/drawing/2014/main" id="{7596A755-AF97-466F-AD70-7B17BEA95225}"/>
              </a:ext>
            </a:extLst>
          </p:cNvPr>
          <p:cNvSpPr>
            <a:spLocks noGrp="1"/>
          </p:cNvSpPr>
          <p:nvPr>
            <p:ph type="pic" sz="quarter" idx="29"/>
          </p:nvPr>
        </p:nvSpPr>
        <p:spPr>
          <a:xfrm>
            <a:off x="5537378" y="746954"/>
            <a:ext cx="1678179" cy="1674145"/>
          </a:xfrm>
        </p:spPr>
        <p:txBody>
          <a:bodyPr/>
          <a:lstStyle/>
          <a:p>
            <a:endParaRPr lang="en-US"/>
          </a:p>
        </p:txBody>
      </p:sp>
      <p:pic>
        <p:nvPicPr>
          <p:cNvPr id="40" name="Picture 39" descr="A picture containing drawing&#10;&#10;Description automatically generated">
            <a:extLst>
              <a:ext uri="{FF2B5EF4-FFF2-40B4-BE49-F238E27FC236}">
                <a16:creationId xmlns:a16="http://schemas.microsoft.com/office/drawing/2014/main" id="{D8EFF20F-21B0-4351-B8AB-DBAAFFDED22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74" y="6265618"/>
            <a:ext cx="1179717" cy="591292"/>
          </a:xfrm>
          <a:prstGeom prst="rect">
            <a:avLst/>
          </a:prstGeom>
        </p:spPr>
      </p:pic>
      <p:cxnSp>
        <p:nvCxnSpPr>
          <p:cNvPr id="47" name="Straight Connector 46">
            <a:extLst>
              <a:ext uri="{FF2B5EF4-FFF2-40B4-BE49-F238E27FC236}">
                <a16:creationId xmlns:a16="http://schemas.microsoft.com/office/drawing/2014/main" id="{0F2750E9-4989-4FE8-8BBC-7EA55EAC5F9B}"/>
              </a:ext>
            </a:extLst>
          </p:cNvPr>
          <p:cNvCxnSpPr>
            <a:cxnSpLocks/>
          </p:cNvCxnSpPr>
          <p:nvPr userDrawn="1"/>
        </p:nvCxnSpPr>
        <p:spPr>
          <a:xfrm>
            <a:off x="7437189" y="162017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48" name="Text Placeholder 3">
            <a:extLst>
              <a:ext uri="{FF2B5EF4-FFF2-40B4-BE49-F238E27FC236}">
                <a16:creationId xmlns:a16="http://schemas.microsoft.com/office/drawing/2014/main" id="{40029F01-4230-4651-8307-A31BFC44E463}"/>
              </a:ext>
            </a:extLst>
          </p:cNvPr>
          <p:cNvSpPr>
            <a:spLocks noGrp="1"/>
          </p:cNvSpPr>
          <p:nvPr>
            <p:ph type="body" sz="half" idx="30" hasCustomPrompt="1"/>
          </p:nvPr>
        </p:nvSpPr>
        <p:spPr>
          <a:xfrm>
            <a:off x="7440021" y="360286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49" name="Text Placeholder 2">
            <a:extLst>
              <a:ext uri="{FF2B5EF4-FFF2-40B4-BE49-F238E27FC236}">
                <a16:creationId xmlns:a16="http://schemas.microsoft.com/office/drawing/2014/main" id="{975BE64B-7B9A-44C4-B70C-60D54C36506F}"/>
              </a:ext>
            </a:extLst>
          </p:cNvPr>
          <p:cNvSpPr>
            <a:spLocks noGrp="1"/>
          </p:cNvSpPr>
          <p:nvPr>
            <p:ph type="body" idx="31" hasCustomPrompt="1"/>
          </p:nvPr>
        </p:nvSpPr>
        <p:spPr>
          <a:xfrm>
            <a:off x="7440021" y="266130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50" name="Text Placeholder 2">
            <a:extLst>
              <a:ext uri="{FF2B5EF4-FFF2-40B4-BE49-F238E27FC236}">
                <a16:creationId xmlns:a16="http://schemas.microsoft.com/office/drawing/2014/main" id="{6E3FD2A7-4684-4E96-AEDB-CC4308E58BAF}"/>
              </a:ext>
            </a:extLst>
          </p:cNvPr>
          <p:cNvSpPr>
            <a:spLocks noGrp="1"/>
          </p:cNvSpPr>
          <p:nvPr>
            <p:ph type="body" idx="32" hasCustomPrompt="1"/>
          </p:nvPr>
        </p:nvSpPr>
        <p:spPr>
          <a:xfrm>
            <a:off x="7440021" y="304746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51" name="Picture Placeholder 2">
            <a:extLst>
              <a:ext uri="{FF2B5EF4-FFF2-40B4-BE49-F238E27FC236}">
                <a16:creationId xmlns:a16="http://schemas.microsoft.com/office/drawing/2014/main" id="{24A6929F-E916-45F6-90FF-DBDB8ECCE818}"/>
              </a:ext>
            </a:extLst>
          </p:cNvPr>
          <p:cNvSpPr>
            <a:spLocks noGrp="1"/>
          </p:cNvSpPr>
          <p:nvPr>
            <p:ph type="pic" sz="quarter" idx="33"/>
          </p:nvPr>
        </p:nvSpPr>
        <p:spPr>
          <a:xfrm>
            <a:off x="5537378" y="2661304"/>
            <a:ext cx="1678179" cy="1674145"/>
          </a:xfrm>
        </p:spPr>
        <p:txBody>
          <a:bodyPr/>
          <a:lstStyle/>
          <a:p>
            <a:endParaRPr lang="en-US"/>
          </a:p>
        </p:txBody>
      </p:sp>
      <p:cxnSp>
        <p:nvCxnSpPr>
          <p:cNvPr id="52" name="Straight Connector 51">
            <a:extLst>
              <a:ext uri="{FF2B5EF4-FFF2-40B4-BE49-F238E27FC236}">
                <a16:creationId xmlns:a16="http://schemas.microsoft.com/office/drawing/2014/main" id="{E91969E0-A69E-4A97-A34E-1290D02D2E5C}"/>
              </a:ext>
            </a:extLst>
          </p:cNvPr>
          <p:cNvCxnSpPr>
            <a:cxnSpLocks/>
          </p:cNvCxnSpPr>
          <p:nvPr userDrawn="1"/>
        </p:nvCxnSpPr>
        <p:spPr>
          <a:xfrm>
            <a:off x="7437189" y="353452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53" name="Text Placeholder 3">
            <a:extLst>
              <a:ext uri="{FF2B5EF4-FFF2-40B4-BE49-F238E27FC236}">
                <a16:creationId xmlns:a16="http://schemas.microsoft.com/office/drawing/2014/main" id="{51AA2991-DC43-4023-AF54-536E5CD61486}"/>
              </a:ext>
            </a:extLst>
          </p:cNvPr>
          <p:cNvSpPr>
            <a:spLocks noGrp="1"/>
          </p:cNvSpPr>
          <p:nvPr>
            <p:ph type="body" sz="half" idx="34" hasCustomPrompt="1"/>
          </p:nvPr>
        </p:nvSpPr>
        <p:spPr>
          <a:xfrm>
            <a:off x="7440021" y="5517528"/>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54" name="Text Placeholder 2">
            <a:extLst>
              <a:ext uri="{FF2B5EF4-FFF2-40B4-BE49-F238E27FC236}">
                <a16:creationId xmlns:a16="http://schemas.microsoft.com/office/drawing/2014/main" id="{B21CACAE-B253-4D26-826E-5C6921075C3E}"/>
              </a:ext>
            </a:extLst>
          </p:cNvPr>
          <p:cNvSpPr>
            <a:spLocks noGrp="1"/>
          </p:cNvSpPr>
          <p:nvPr>
            <p:ph type="body" idx="35" hasCustomPrompt="1"/>
          </p:nvPr>
        </p:nvSpPr>
        <p:spPr>
          <a:xfrm>
            <a:off x="7440021" y="4575965"/>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60" name="Text Placeholder 2">
            <a:extLst>
              <a:ext uri="{FF2B5EF4-FFF2-40B4-BE49-F238E27FC236}">
                <a16:creationId xmlns:a16="http://schemas.microsoft.com/office/drawing/2014/main" id="{F21C99F4-BEC5-4B58-A822-86879E4151DA}"/>
              </a:ext>
            </a:extLst>
          </p:cNvPr>
          <p:cNvSpPr>
            <a:spLocks noGrp="1"/>
          </p:cNvSpPr>
          <p:nvPr>
            <p:ph type="body" idx="36" hasCustomPrompt="1"/>
          </p:nvPr>
        </p:nvSpPr>
        <p:spPr>
          <a:xfrm>
            <a:off x="7440021" y="4962126"/>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61" name="Picture Placeholder 2">
            <a:extLst>
              <a:ext uri="{FF2B5EF4-FFF2-40B4-BE49-F238E27FC236}">
                <a16:creationId xmlns:a16="http://schemas.microsoft.com/office/drawing/2014/main" id="{6692CE41-7AEE-4A67-BAF4-D11120870393}"/>
              </a:ext>
            </a:extLst>
          </p:cNvPr>
          <p:cNvSpPr>
            <a:spLocks noGrp="1"/>
          </p:cNvSpPr>
          <p:nvPr>
            <p:ph type="pic" sz="quarter" idx="37"/>
          </p:nvPr>
        </p:nvSpPr>
        <p:spPr>
          <a:xfrm>
            <a:off x="5537378" y="4575965"/>
            <a:ext cx="1678179" cy="1674145"/>
          </a:xfrm>
        </p:spPr>
        <p:txBody>
          <a:bodyPr/>
          <a:lstStyle/>
          <a:p>
            <a:endParaRPr lang="en-US"/>
          </a:p>
        </p:txBody>
      </p:sp>
      <p:cxnSp>
        <p:nvCxnSpPr>
          <p:cNvPr id="62" name="Straight Connector 61">
            <a:extLst>
              <a:ext uri="{FF2B5EF4-FFF2-40B4-BE49-F238E27FC236}">
                <a16:creationId xmlns:a16="http://schemas.microsoft.com/office/drawing/2014/main" id="{8A2EBFAA-78CE-476D-A112-6276B469DC53}"/>
              </a:ext>
            </a:extLst>
          </p:cNvPr>
          <p:cNvCxnSpPr>
            <a:cxnSpLocks/>
          </p:cNvCxnSpPr>
          <p:nvPr userDrawn="1"/>
        </p:nvCxnSpPr>
        <p:spPr>
          <a:xfrm>
            <a:off x="7437189" y="5449188"/>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239157"/>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pro Team V2">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E54167A7-3F99-4F63-9F2F-42BDB3784404}"/>
              </a:ext>
            </a:extLst>
          </p:cNvPr>
          <p:cNvSpPr/>
          <p:nvPr userDrawn="1"/>
        </p:nvSpPr>
        <p:spPr>
          <a:xfrm>
            <a:off x="866775" y="1866848"/>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FF15677E-9EFB-42CF-A1E7-C65E8818009E}"/>
              </a:ext>
            </a:extLst>
          </p:cNvPr>
          <p:cNvCxnSpPr>
            <a:cxnSpLocks/>
          </p:cNvCxnSpPr>
          <p:nvPr userDrawn="1"/>
        </p:nvCxnSpPr>
        <p:spPr>
          <a:xfrm flipH="1">
            <a:off x="866775" y="181665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1620" y="6305698"/>
            <a:ext cx="1107078" cy="554882"/>
          </a:xfrm>
          <a:prstGeom prst="rect">
            <a:avLst/>
          </a:prstGeom>
        </p:spPr>
      </p:pic>
      <p:sp>
        <p:nvSpPr>
          <p:cNvPr id="27" name="Text Placeholder 2">
            <a:extLst>
              <a:ext uri="{FF2B5EF4-FFF2-40B4-BE49-F238E27FC236}">
                <a16:creationId xmlns:a16="http://schemas.microsoft.com/office/drawing/2014/main" id="{5662852F-5EB3-471F-9ACF-DB231A685401}"/>
              </a:ext>
            </a:extLst>
          </p:cNvPr>
          <p:cNvSpPr>
            <a:spLocks noGrp="1"/>
          </p:cNvSpPr>
          <p:nvPr>
            <p:ph type="body" idx="21" hasCustomPrompt="1"/>
          </p:nvPr>
        </p:nvSpPr>
        <p:spPr>
          <a:xfrm>
            <a:off x="1242474" y="1946882"/>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0" name="Text Placeholder 2">
            <a:extLst>
              <a:ext uri="{FF2B5EF4-FFF2-40B4-BE49-F238E27FC236}">
                <a16:creationId xmlns:a16="http://schemas.microsoft.com/office/drawing/2014/main" id="{67C6D42F-54F9-4E8D-96C2-C34758BEB3C0}"/>
              </a:ext>
            </a:extLst>
          </p:cNvPr>
          <p:cNvSpPr>
            <a:spLocks noGrp="1"/>
          </p:cNvSpPr>
          <p:nvPr>
            <p:ph type="body" idx="22" hasCustomPrompt="1"/>
          </p:nvPr>
        </p:nvSpPr>
        <p:spPr>
          <a:xfrm>
            <a:off x="1242474" y="2175719"/>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91" name="Title 1">
            <a:extLst>
              <a:ext uri="{FF2B5EF4-FFF2-40B4-BE49-F238E27FC236}">
                <a16:creationId xmlns:a16="http://schemas.microsoft.com/office/drawing/2014/main" id="{51606306-14F1-4A26-9D4D-BCCCE1FC085C}"/>
              </a:ext>
            </a:extLst>
          </p:cNvPr>
          <p:cNvSpPr>
            <a:spLocks noGrp="1"/>
          </p:cNvSpPr>
          <p:nvPr>
            <p:ph type="title" hasCustomPrompt="1"/>
          </p:nvPr>
        </p:nvSpPr>
        <p:spPr>
          <a:xfrm>
            <a:off x="866775" y="697798"/>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92" name="Straight Connector 91">
            <a:extLst>
              <a:ext uri="{FF2B5EF4-FFF2-40B4-BE49-F238E27FC236}">
                <a16:creationId xmlns:a16="http://schemas.microsoft.com/office/drawing/2014/main" id="{229C062B-AB26-4D67-AAE2-1C6702C651B0}"/>
              </a:ext>
            </a:extLst>
          </p:cNvPr>
          <p:cNvCxnSpPr>
            <a:cxnSpLocks/>
          </p:cNvCxnSpPr>
          <p:nvPr userDrawn="1"/>
        </p:nvCxnSpPr>
        <p:spPr>
          <a:xfrm>
            <a:off x="866775" y="1418500"/>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59764744-0574-4FA2-8B4F-B7F2DE306DC6}"/>
              </a:ext>
            </a:extLst>
          </p:cNvPr>
          <p:cNvSpPr/>
          <p:nvPr userDrawn="1"/>
        </p:nvSpPr>
        <p:spPr>
          <a:xfrm>
            <a:off x="866775" y="272633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a:extLst>
              <a:ext uri="{FF2B5EF4-FFF2-40B4-BE49-F238E27FC236}">
                <a16:creationId xmlns:a16="http://schemas.microsoft.com/office/drawing/2014/main" id="{B165AAAA-5895-4C86-BB9B-868DC239CDD5}"/>
              </a:ext>
            </a:extLst>
          </p:cNvPr>
          <p:cNvCxnSpPr>
            <a:cxnSpLocks/>
          </p:cNvCxnSpPr>
          <p:nvPr userDrawn="1"/>
        </p:nvCxnSpPr>
        <p:spPr>
          <a:xfrm flipH="1">
            <a:off x="866775" y="267614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99" name="Text Placeholder 2">
            <a:extLst>
              <a:ext uri="{FF2B5EF4-FFF2-40B4-BE49-F238E27FC236}">
                <a16:creationId xmlns:a16="http://schemas.microsoft.com/office/drawing/2014/main" id="{D823A013-910F-4F13-ABA9-267D95B03151}"/>
              </a:ext>
            </a:extLst>
          </p:cNvPr>
          <p:cNvSpPr>
            <a:spLocks noGrp="1"/>
          </p:cNvSpPr>
          <p:nvPr>
            <p:ph type="body" idx="33" hasCustomPrompt="1"/>
          </p:nvPr>
        </p:nvSpPr>
        <p:spPr>
          <a:xfrm>
            <a:off x="1242474" y="280636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0" name="Text Placeholder 2">
            <a:extLst>
              <a:ext uri="{FF2B5EF4-FFF2-40B4-BE49-F238E27FC236}">
                <a16:creationId xmlns:a16="http://schemas.microsoft.com/office/drawing/2014/main" id="{D2886801-E5FE-406A-883A-D8400818E821}"/>
              </a:ext>
            </a:extLst>
          </p:cNvPr>
          <p:cNvSpPr>
            <a:spLocks noGrp="1"/>
          </p:cNvSpPr>
          <p:nvPr>
            <p:ph type="body" idx="34" hasCustomPrompt="1"/>
          </p:nvPr>
        </p:nvSpPr>
        <p:spPr>
          <a:xfrm>
            <a:off x="1242474" y="303520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1" name="Rectangle 100">
            <a:extLst>
              <a:ext uri="{FF2B5EF4-FFF2-40B4-BE49-F238E27FC236}">
                <a16:creationId xmlns:a16="http://schemas.microsoft.com/office/drawing/2014/main" id="{EC8D3194-7269-471A-95BF-5AE5984EA47A}"/>
              </a:ext>
            </a:extLst>
          </p:cNvPr>
          <p:cNvSpPr/>
          <p:nvPr userDrawn="1"/>
        </p:nvSpPr>
        <p:spPr>
          <a:xfrm>
            <a:off x="866775" y="358330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a:extLst>
              <a:ext uri="{FF2B5EF4-FFF2-40B4-BE49-F238E27FC236}">
                <a16:creationId xmlns:a16="http://schemas.microsoft.com/office/drawing/2014/main" id="{B967DF27-3441-4B6A-B76D-2C3DA64026B5}"/>
              </a:ext>
            </a:extLst>
          </p:cNvPr>
          <p:cNvCxnSpPr>
            <a:cxnSpLocks/>
          </p:cNvCxnSpPr>
          <p:nvPr userDrawn="1"/>
        </p:nvCxnSpPr>
        <p:spPr>
          <a:xfrm flipH="1">
            <a:off x="866775" y="353311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3" name="Text Placeholder 2">
            <a:extLst>
              <a:ext uri="{FF2B5EF4-FFF2-40B4-BE49-F238E27FC236}">
                <a16:creationId xmlns:a16="http://schemas.microsoft.com/office/drawing/2014/main" id="{A211AB86-807B-4403-A5BA-D47B152D8441}"/>
              </a:ext>
            </a:extLst>
          </p:cNvPr>
          <p:cNvSpPr>
            <a:spLocks noGrp="1"/>
          </p:cNvSpPr>
          <p:nvPr>
            <p:ph type="body" idx="35" hasCustomPrompt="1"/>
          </p:nvPr>
        </p:nvSpPr>
        <p:spPr>
          <a:xfrm>
            <a:off x="1242474" y="366333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4" name="Text Placeholder 2">
            <a:extLst>
              <a:ext uri="{FF2B5EF4-FFF2-40B4-BE49-F238E27FC236}">
                <a16:creationId xmlns:a16="http://schemas.microsoft.com/office/drawing/2014/main" id="{F6D71084-ACBC-4F57-A0D8-A8A105477E25}"/>
              </a:ext>
            </a:extLst>
          </p:cNvPr>
          <p:cNvSpPr>
            <a:spLocks noGrp="1"/>
          </p:cNvSpPr>
          <p:nvPr>
            <p:ph type="body" idx="36" hasCustomPrompt="1"/>
          </p:nvPr>
        </p:nvSpPr>
        <p:spPr>
          <a:xfrm>
            <a:off x="1242474" y="389217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5" name="Rectangle 104">
            <a:extLst>
              <a:ext uri="{FF2B5EF4-FFF2-40B4-BE49-F238E27FC236}">
                <a16:creationId xmlns:a16="http://schemas.microsoft.com/office/drawing/2014/main" id="{826BDF39-21DB-435C-A269-A9B1D96C0843}"/>
              </a:ext>
            </a:extLst>
          </p:cNvPr>
          <p:cNvSpPr/>
          <p:nvPr userDrawn="1"/>
        </p:nvSpPr>
        <p:spPr>
          <a:xfrm>
            <a:off x="866775" y="4453986"/>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B7FEE65A-D356-4A0C-AFFA-EBBA05405385}"/>
              </a:ext>
            </a:extLst>
          </p:cNvPr>
          <p:cNvCxnSpPr>
            <a:cxnSpLocks/>
          </p:cNvCxnSpPr>
          <p:nvPr userDrawn="1"/>
        </p:nvCxnSpPr>
        <p:spPr>
          <a:xfrm flipH="1">
            <a:off x="866775" y="4403796"/>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7" name="Text Placeholder 2">
            <a:extLst>
              <a:ext uri="{FF2B5EF4-FFF2-40B4-BE49-F238E27FC236}">
                <a16:creationId xmlns:a16="http://schemas.microsoft.com/office/drawing/2014/main" id="{A29D6B79-5167-469D-A55E-4CC73CACC188}"/>
              </a:ext>
            </a:extLst>
          </p:cNvPr>
          <p:cNvSpPr>
            <a:spLocks noGrp="1"/>
          </p:cNvSpPr>
          <p:nvPr>
            <p:ph type="body" idx="37" hasCustomPrompt="1"/>
          </p:nvPr>
        </p:nvSpPr>
        <p:spPr>
          <a:xfrm>
            <a:off x="1242474" y="4534020"/>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8" name="Text Placeholder 2">
            <a:extLst>
              <a:ext uri="{FF2B5EF4-FFF2-40B4-BE49-F238E27FC236}">
                <a16:creationId xmlns:a16="http://schemas.microsoft.com/office/drawing/2014/main" id="{E94076F6-BF24-414D-AC2A-211E24B7A988}"/>
              </a:ext>
            </a:extLst>
          </p:cNvPr>
          <p:cNvSpPr>
            <a:spLocks noGrp="1"/>
          </p:cNvSpPr>
          <p:nvPr>
            <p:ph type="body" idx="38" hasCustomPrompt="1"/>
          </p:nvPr>
        </p:nvSpPr>
        <p:spPr>
          <a:xfrm>
            <a:off x="1242474" y="4762857"/>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9" name="Rectangle 108">
            <a:extLst>
              <a:ext uri="{FF2B5EF4-FFF2-40B4-BE49-F238E27FC236}">
                <a16:creationId xmlns:a16="http://schemas.microsoft.com/office/drawing/2014/main" id="{55524A6D-BE8A-42F5-A9E2-6E760D2BA567}"/>
              </a:ext>
            </a:extLst>
          </p:cNvPr>
          <p:cNvSpPr/>
          <p:nvPr userDrawn="1"/>
        </p:nvSpPr>
        <p:spPr>
          <a:xfrm>
            <a:off x="866775" y="5308719"/>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2C520F7E-6CFD-4FE1-8D69-7CA768078F0D}"/>
              </a:ext>
            </a:extLst>
          </p:cNvPr>
          <p:cNvCxnSpPr>
            <a:cxnSpLocks/>
          </p:cNvCxnSpPr>
          <p:nvPr userDrawn="1"/>
        </p:nvCxnSpPr>
        <p:spPr>
          <a:xfrm flipH="1">
            <a:off x="866775" y="526723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11" name="Text Placeholder 2">
            <a:extLst>
              <a:ext uri="{FF2B5EF4-FFF2-40B4-BE49-F238E27FC236}">
                <a16:creationId xmlns:a16="http://schemas.microsoft.com/office/drawing/2014/main" id="{C6583F1F-EDFA-4DA8-A08E-56A86DCD10F0}"/>
              </a:ext>
            </a:extLst>
          </p:cNvPr>
          <p:cNvSpPr>
            <a:spLocks noGrp="1"/>
          </p:cNvSpPr>
          <p:nvPr>
            <p:ph type="body" idx="39" hasCustomPrompt="1"/>
          </p:nvPr>
        </p:nvSpPr>
        <p:spPr>
          <a:xfrm>
            <a:off x="1242473" y="5397462"/>
            <a:ext cx="3948651"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12" name="Text Placeholder 2">
            <a:extLst>
              <a:ext uri="{FF2B5EF4-FFF2-40B4-BE49-F238E27FC236}">
                <a16:creationId xmlns:a16="http://schemas.microsoft.com/office/drawing/2014/main" id="{A6A58FFF-152D-4E6F-93E4-3105429001DB}"/>
              </a:ext>
            </a:extLst>
          </p:cNvPr>
          <p:cNvSpPr>
            <a:spLocks noGrp="1"/>
          </p:cNvSpPr>
          <p:nvPr>
            <p:ph type="body" idx="40" hasCustomPrompt="1"/>
          </p:nvPr>
        </p:nvSpPr>
        <p:spPr>
          <a:xfrm>
            <a:off x="1242473" y="5626299"/>
            <a:ext cx="3948651"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13" name="Rectangle 112">
            <a:extLst>
              <a:ext uri="{FF2B5EF4-FFF2-40B4-BE49-F238E27FC236}">
                <a16:creationId xmlns:a16="http://schemas.microsoft.com/office/drawing/2014/main" id="{1CFCE145-4778-4F1E-AD4F-FC1F155BDFC5}"/>
              </a:ext>
            </a:extLst>
          </p:cNvPr>
          <p:cNvSpPr/>
          <p:nvPr userDrawn="1"/>
        </p:nvSpPr>
        <p:spPr>
          <a:xfrm flipH="1">
            <a:off x="8077200" y="0"/>
            <a:ext cx="4114800"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icture Placeholder 1">
            <a:extLst>
              <a:ext uri="{FF2B5EF4-FFF2-40B4-BE49-F238E27FC236}">
                <a16:creationId xmlns:a16="http://schemas.microsoft.com/office/drawing/2014/main" id="{5D6DB454-9F7B-4E55-9BB8-A1ADD4FB3795}"/>
              </a:ext>
            </a:extLst>
          </p:cNvPr>
          <p:cNvSpPr>
            <a:spLocks noGrp="1"/>
          </p:cNvSpPr>
          <p:nvPr>
            <p:ph type="pic" sz="quarter" idx="10"/>
          </p:nvPr>
        </p:nvSpPr>
        <p:spPr>
          <a:xfrm>
            <a:off x="6861693" y="697798"/>
            <a:ext cx="4314422" cy="5462403"/>
          </a:xfrm>
        </p:spPr>
      </p:sp>
      <p:sp>
        <p:nvSpPr>
          <p:cNvPr id="117" name="Slide Number Placeholder 5">
            <a:extLst>
              <a:ext uri="{FF2B5EF4-FFF2-40B4-BE49-F238E27FC236}">
                <a16:creationId xmlns:a16="http://schemas.microsoft.com/office/drawing/2014/main" id="{13319D04-E894-4DF8-9C76-9861D50FEDF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18" name="Footer Placeholder 4">
            <a:extLst>
              <a:ext uri="{FF2B5EF4-FFF2-40B4-BE49-F238E27FC236}">
                <a16:creationId xmlns:a16="http://schemas.microsoft.com/office/drawing/2014/main" id="{2F549E84-3CF2-4B19-9193-EFAD3A70E6E0}"/>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988794544"/>
      </p:ext>
    </p:extLst>
  </p:cSld>
  <p:clrMapOvr>
    <a:masterClrMapping/>
  </p:clrMapOvr>
  <p:extLst>
    <p:ext uri="{DCECCB84-F9BA-43D5-87BE-67443E8EF086}">
      <p15:sldGuideLst xmlns:p15="http://schemas.microsoft.com/office/powerpoint/2012/main">
        <p15:guide id="1" orient="horz" pos="3216">
          <p15:clr>
            <a:srgbClr val="FBAE40"/>
          </p15:clr>
        </p15:guide>
        <p15:guide id="2" pos="59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llars">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DB020D4-B9E0-4B56-9915-99C4912B22DD}"/>
              </a:ext>
            </a:extLst>
          </p:cNvPr>
          <p:cNvSpPr/>
          <p:nvPr userDrawn="1"/>
        </p:nvSpPr>
        <p:spPr>
          <a:xfrm>
            <a:off x="0" y="1584959"/>
            <a:ext cx="4072988" cy="4720735"/>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FAA0BA5-8D8D-4F26-81D4-5F1F5F571ACC}"/>
              </a:ext>
            </a:extLst>
          </p:cNvPr>
          <p:cNvSpPr/>
          <p:nvPr userDrawn="1"/>
        </p:nvSpPr>
        <p:spPr>
          <a:xfrm>
            <a:off x="4072987" y="1584953"/>
            <a:ext cx="4059506" cy="472073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D0154B5-91CA-4D40-B2C8-274719D9004D}"/>
              </a:ext>
            </a:extLst>
          </p:cNvPr>
          <p:cNvSpPr/>
          <p:nvPr userDrawn="1"/>
        </p:nvSpPr>
        <p:spPr>
          <a:xfrm>
            <a:off x="8132494" y="1584942"/>
            <a:ext cx="4059506" cy="4720736"/>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userDrawn="1">
            <p:ph type="title" hasCustomPrompt="1"/>
          </p:nvPr>
        </p:nvSpPr>
        <p:spPr>
          <a:xfrm>
            <a:off x="3745244" y="366237"/>
            <a:ext cx="4701511" cy="436093"/>
          </a:xfrm>
          <a:prstGeom prst="rect">
            <a:avLst/>
          </a:prstGeom>
        </p:spPr>
        <p:txBody>
          <a:bodyPr lIns="0">
            <a:noAutofit/>
          </a:bodyPr>
          <a:lstStyle>
            <a:lvl1pPr algn="ctr">
              <a:defRPr sz="3600" b="1">
                <a:solidFill>
                  <a:srgbClr val="37465E"/>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4852765" y="1086939"/>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8" name="Text Placeholder 2">
            <a:extLst>
              <a:ext uri="{FF2B5EF4-FFF2-40B4-BE49-F238E27FC236}">
                <a16:creationId xmlns:a16="http://schemas.microsoft.com/office/drawing/2014/main" id="{6AAC8EBB-713E-4854-8065-BBE3A031CB8C}"/>
              </a:ext>
            </a:extLst>
          </p:cNvPr>
          <p:cNvSpPr>
            <a:spLocks noGrp="1"/>
          </p:cNvSpPr>
          <p:nvPr userDrawn="1">
            <p:ph type="body" idx="1" hasCustomPrompt="1"/>
          </p:nvPr>
        </p:nvSpPr>
        <p:spPr>
          <a:xfrm>
            <a:off x="1202134" y="3318815"/>
            <a:ext cx="1654278"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32" name="Text Placeholder 3">
            <a:extLst>
              <a:ext uri="{FF2B5EF4-FFF2-40B4-BE49-F238E27FC236}">
                <a16:creationId xmlns:a16="http://schemas.microsoft.com/office/drawing/2014/main" id="{BC190AF0-8B77-4D50-ADF4-6955365DC96A}"/>
              </a:ext>
            </a:extLst>
          </p:cNvPr>
          <p:cNvSpPr>
            <a:spLocks noGrp="1"/>
          </p:cNvSpPr>
          <p:nvPr userDrawn="1">
            <p:ph type="body" sz="half" idx="20" hasCustomPrompt="1"/>
          </p:nvPr>
        </p:nvSpPr>
        <p:spPr>
          <a:xfrm>
            <a:off x="189793" y="4185210"/>
            <a:ext cx="3678962"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4" name="Straight Connector 33">
            <a:extLst>
              <a:ext uri="{FF2B5EF4-FFF2-40B4-BE49-F238E27FC236}">
                <a16:creationId xmlns:a16="http://schemas.microsoft.com/office/drawing/2014/main" id="{189D7F11-550C-45B0-9A23-3426F2B224AB}"/>
              </a:ext>
            </a:extLst>
          </p:cNvPr>
          <p:cNvCxnSpPr>
            <a:cxnSpLocks/>
          </p:cNvCxnSpPr>
          <p:nvPr userDrawn="1"/>
        </p:nvCxnSpPr>
        <p:spPr>
          <a:xfrm flipH="1">
            <a:off x="-87086" y="1584942"/>
            <a:ext cx="4160074" cy="0"/>
          </a:xfrm>
          <a:prstGeom prst="line">
            <a:avLst/>
          </a:prstGeom>
          <a:ln w="98425">
            <a:solidFill>
              <a:srgbClr val="BDE3E8"/>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5D16C46F-8C34-467C-A486-08610D321D5F}"/>
              </a:ext>
            </a:extLst>
          </p:cNvPr>
          <p:cNvSpPr>
            <a:spLocks noGrp="1"/>
          </p:cNvSpPr>
          <p:nvPr userDrawn="1">
            <p:ph type="body" idx="21" hasCustomPrompt="1"/>
          </p:nvPr>
        </p:nvSpPr>
        <p:spPr>
          <a:xfrm>
            <a:off x="5286766" y="3318719"/>
            <a:ext cx="1629152"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37" name="Text Placeholder 3">
            <a:extLst>
              <a:ext uri="{FF2B5EF4-FFF2-40B4-BE49-F238E27FC236}">
                <a16:creationId xmlns:a16="http://schemas.microsoft.com/office/drawing/2014/main" id="{AF5DF698-3519-493E-A397-9C623AF8C5EE}"/>
              </a:ext>
            </a:extLst>
          </p:cNvPr>
          <p:cNvSpPr>
            <a:spLocks noGrp="1"/>
          </p:cNvSpPr>
          <p:nvPr userDrawn="1">
            <p:ph type="body" sz="half" idx="22" hasCustomPrompt="1"/>
          </p:nvPr>
        </p:nvSpPr>
        <p:spPr>
          <a:xfrm>
            <a:off x="4277220" y="4185210"/>
            <a:ext cx="363756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8" name="Straight Connector 37">
            <a:extLst>
              <a:ext uri="{FF2B5EF4-FFF2-40B4-BE49-F238E27FC236}">
                <a16:creationId xmlns:a16="http://schemas.microsoft.com/office/drawing/2014/main" id="{4171056F-F6E0-46D8-B17F-EE0B76F2BA5F}"/>
              </a:ext>
            </a:extLst>
          </p:cNvPr>
          <p:cNvCxnSpPr>
            <a:cxnSpLocks/>
          </p:cNvCxnSpPr>
          <p:nvPr userDrawn="1"/>
        </p:nvCxnSpPr>
        <p:spPr>
          <a:xfrm flipH="1">
            <a:off x="4072989" y="1584942"/>
            <a:ext cx="4059504"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45" name="Text Placeholder 2">
            <a:extLst>
              <a:ext uri="{FF2B5EF4-FFF2-40B4-BE49-F238E27FC236}">
                <a16:creationId xmlns:a16="http://schemas.microsoft.com/office/drawing/2014/main" id="{D8BE2765-570C-4D2C-9816-A5F2432D8CE8}"/>
              </a:ext>
            </a:extLst>
          </p:cNvPr>
          <p:cNvSpPr>
            <a:spLocks noGrp="1"/>
          </p:cNvSpPr>
          <p:nvPr userDrawn="1">
            <p:ph type="body" idx="23" hasCustomPrompt="1"/>
          </p:nvPr>
        </p:nvSpPr>
        <p:spPr>
          <a:xfrm>
            <a:off x="8814457" y="3318815"/>
            <a:ext cx="2695575"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46" name="Text Placeholder 3">
            <a:extLst>
              <a:ext uri="{FF2B5EF4-FFF2-40B4-BE49-F238E27FC236}">
                <a16:creationId xmlns:a16="http://schemas.microsoft.com/office/drawing/2014/main" id="{11D0D556-D1A7-407F-8771-90DAA129969C}"/>
              </a:ext>
            </a:extLst>
          </p:cNvPr>
          <p:cNvSpPr>
            <a:spLocks noGrp="1"/>
          </p:cNvSpPr>
          <p:nvPr userDrawn="1">
            <p:ph type="body" sz="half" idx="24" hasCustomPrompt="1"/>
          </p:nvPr>
        </p:nvSpPr>
        <p:spPr>
          <a:xfrm>
            <a:off x="8350206" y="4185210"/>
            <a:ext cx="362408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47" name="Straight Connector 46">
            <a:extLst>
              <a:ext uri="{FF2B5EF4-FFF2-40B4-BE49-F238E27FC236}">
                <a16:creationId xmlns:a16="http://schemas.microsoft.com/office/drawing/2014/main" id="{2F49F00E-0AFC-4F21-9F6B-E504E9188D26}"/>
              </a:ext>
            </a:extLst>
          </p:cNvPr>
          <p:cNvCxnSpPr>
            <a:cxnSpLocks/>
          </p:cNvCxnSpPr>
          <p:nvPr userDrawn="1"/>
        </p:nvCxnSpPr>
        <p:spPr>
          <a:xfrm flipH="1">
            <a:off x="8132493" y="1584942"/>
            <a:ext cx="4059508" cy="0"/>
          </a:xfrm>
          <a:prstGeom prst="line">
            <a:avLst/>
          </a:prstGeom>
          <a:ln w="98425">
            <a:solidFill>
              <a:srgbClr val="F2F2F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1620" y="6305698"/>
            <a:ext cx="1107078" cy="554882"/>
          </a:xfrm>
          <a:prstGeom prst="rect">
            <a:avLst/>
          </a:prstGeom>
        </p:spPr>
      </p:pic>
      <p:cxnSp>
        <p:nvCxnSpPr>
          <p:cNvPr id="23" name="Straight Connector 22">
            <a:extLst>
              <a:ext uri="{FF2B5EF4-FFF2-40B4-BE49-F238E27FC236}">
                <a16:creationId xmlns:a16="http://schemas.microsoft.com/office/drawing/2014/main" id="{7913DCE2-9520-4777-B2E5-2C0FF4E81775}"/>
              </a:ext>
            </a:extLst>
          </p:cNvPr>
          <p:cNvCxnSpPr>
            <a:cxnSpLocks/>
          </p:cNvCxnSpPr>
          <p:nvPr userDrawn="1"/>
        </p:nvCxnSpPr>
        <p:spPr>
          <a:xfrm>
            <a:off x="5189522" y="3958128"/>
            <a:ext cx="1812955" cy="0"/>
          </a:xfrm>
          <a:prstGeom prst="line">
            <a:avLst/>
          </a:prstGeom>
          <a:ln w="28575">
            <a:solidFill>
              <a:srgbClr val="54698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A3DDAD6-BF7A-4881-9D6C-E08EB575D86A}"/>
              </a:ext>
            </a:extLst>
          </p:cNvPr>
          <p:cNvCxnSpPr>
            <a:cxnSpLocks/>
          </p:cNvCxnSpPr>
          <p:nvPr userDrawn="1"/>
        </p:nvCxnSpPr>
        <p:spPr>
          <a:xfrm>
            <a:off x="1160897" y="3958128"/>
            <a:ext cx="1812955" cy="0"/>
          </a:xfrm>
          <a:prstGeom prst="line">
            <a:avLst/>
          </a:prstGeom>
          <a:ln w="28575">
            <a:solidFill>
              <a:srgbClr val="BDE3E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A26CE91-7363-4D07-91B5-DB3CB01291C6}"/>
              </a:ext>
            </a:extLst>
          </p:cNvPr>
          <p:cNvCxnSpPr>
            <a:cxnSpLocks/>
          </p:cNvCxnSpPr>
          <p:nvPr userDrawn="1"/>
        </p:nvCxnSpPr>
        <p:spPr>
          <a:xfrm>
            <a:off x="9274819" y="3958128"/>
            <a:ext cx="1812955" cy="0"/>
          </a:xfrm>
          <a:prstGeom prst="line">
            <a:avLst/>
          </a:prstGeom>
          <a:ln w="28575">
            <a:solidFill>
              <a:srgbClr val="F2F2F2"/>
            </a:solidFill>
          </a:ln>
        </p:spPr>
        <p:style>
          <a:lnRef idx="1">
            <a:schemeClr val="accent1"/>
          </a:lnRef>
          <a:fillRef idx="0">
            <a:schemeClr val="accent1"/>
          </a:fillRef>
          <a:effectRef idx="0">
            <a:schemeClr val="accent1"/>
          </a:effectRef>
          <a:fontRef idx="minor">
            <a:schemeClr val="tx1"/>
          </a:fontRef>
        </p:style>
      </p:cxnSp>
      <p:sp>
        <p:nvSpPr>
          <p:cNvPr id="39" name="Slide Number Placeholder 5">
            <a:extLst>
              <a:ext uri="{FF2B5EF4-FFF2-40B4-BE49-F238E27FC236}">
                <a16:creationId xmlns:a16="http://schemas.microsoft.com/office/drawing/2014/main" id="{5467906F-2E50-4596-A9B9-E8F2B67377EA}"/>
              </a:ext>
            </a:extLst>
          </p:cNvPr>
          <p:cNvSpPr>
            <a:spLocks noGrp="1"/>
          </p:cNvSpPr>
          <p:nvPr userDrawn="1">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40" name="Footer Placeholder 4">
            <a:extLst>
              <a:ext uri="{FF2B5EF4-FFF2-40B4-BE49-F238E27FC236}">
                <a16:creationId xmlns:a16="http://schemas.microsoft.com/office/drawing/2014/main" id="{54AB913A-6D79-4CA9-BFC6-0E021B581985}"/>
              </a:ext>
            </a:extLst>
          </p:cNvPr>
          <p:cNvSpPr>
            <a:spLocks noGrp="1"/>
          </p:cNvSpPr>
          <p:nvPr userDrawn="1">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2885430114"/>
      </p:ext>
    </p:extLst>
  </p:cSld>
  <p:clrMapOvr>
    <a:masterClrMapping/>
  </p:clrMapOvr>
  <p:extLst>
    <p:ext uri="{DCECCB84-F9BA-43D5-87BE-67443E8EF086}">
      <p15:sldGuideLst xmlns:p15="http://schemas.microsoft.com/office/powerpoint/2012/main">
        <p15:guide id="1" orient="horz" pos="3216">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p">
    <p:bg>
      <p:bgPr>
        <a:solidFill>
          <a:schemeClr val="bg1"/>
        </a:solidFill>
        <a:effectLst/>
      </p:bgPr>
    </p:bg>
    <p:spTree>
      <p:nvGrpSpPr>
        <p:cNvPr id="1" name=""/>
        <p:cNvGrpSpPr/>
        <p:nvPr/>
      </p:nvGrpSpPr>
      <p:grpSpPr>
        <a:xfrm>
          <a:off x="0" y="0"/>
          <a:ext cx="0" cy="0"/>
          <a:chOff x="0" y="0"/>
          <a:chExt cx="0" cy="0"/>
        </a:xfrm>
      </p:grpSpPr>
      <p:sp>
        <p:nvSpPr>
          <p:cNvPr id="151" name="Rectangle 150">
            <a:extLst>
              <a:ext uri="{FF2B5EF4-FFF2-40B4-BE49-F238E27FC236}">
                <a16:creationId xmlns:a16="http://schemas.microsoft.com/office/drawing/2014/main" id="{0BE6CFDC-24D8-4D20-B6E7-4AA09B4979CA}"/>
              </a:ext>
            </a:extLst>
          </p:cNvPr>
          <p:cNvSpPr/>
          <p:nvPr userDrawn="1"/>
        </p:nvSpPr>
        <p:spPr>
          <a:xfrm>
            <a:off x="9639299" y="3772605"/>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FD29E683-4719-48F8-87E8-5C2561E62183}"/>
              </a:ext>
            </a:extLst>
          </p:cNvPr>
          <p:cNvSpPr/>
          <p:nvPr userDrawn="1"/>
        </p:nvSpPr>
        <p:spPr>
          <a:xfrm>
            <a:off x="9639299" y="1893629"/>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593321"/>
            <a:ext cx="11020425"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66775" y="1314023"/>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33" name="Text Placeholder 2">
            <a:extLst>
              <a:ext uri="{FF2B5EF4-FFF2-40B4-BE49-F238E27FC236}">
                <a16:creationId xmlns:a16="http://schemas.microsoft.com/office/drawing/2014/main" id="{1CDE9D4F-03C1-4E38-83AE-DEDBDF7E3F78}"/>
              </a:ext>
            </a:extLst>
          </p:cNvPr>
          <p:cNvSpPr>
            <a:spLocks noGrp="1"/>
          </p:cNvSpPr>
          <p:nvPr>
            <p:ph type="body" idx="1" hasCustomPrompt="1"/>
          </p:nvPr>
        </p:nvSpPr>
        <p:spPr>
          <a:xfrm>
            <a:off x="9715054" y="1893629"/>
            <a:ext cx="2360988"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Legend</a:t>
            </a:r>
          </a:p>
        </p:txBody>
      </p:sp>
      <p:sp>
        <p:nvSpPr>
          <p:cNvPr id="134" name="Text Placeholder 2">
            <a:extLst>
              <a:ext uri="{FF2B5EF4-FFF2-40B4-BE49-F238E27FC236}">
                <a16:creationId xmlns:a16="http://schemas.microsoft.com/office/drawing/2014/main" id="{CD401167-7CDB-4E85-A239-8CF7E26CABEC}"/>
              </a:ext>
            </a:extLst>
          </p:cNvPr>
          <p:cNvSpPr>
            <a:spLocks noGrp="1"/>
          </p:cNvSpPr>
          <p:nvPr>
            <p:ph type="body" idx="20" hasCustomPrompt="1"/>
          </p:nvPr>
        </p:nvSpPr>
        <p:spPr>
          <a:xfrm>
            <a:off x="10251330" y="232879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35" name="Text Placeholder 2">
            <a:extLst>
              <a:ext uri="{FF2B5EF4-FFF2-40B4-BE49-F238E27FC236}">
                <a16:creationId xmlns:a16="http://schemas.microsoft.com/office/drawing/2014/main" id="{E897A509-FDC8-4934-91B3-08AD742868CE}"/>
              </a:ext>
            </a:extLst>
          </p:cNvPr>
          <p:cNvSpPr>
            <a:spLocks noGrp="1"/>
          </p:cNvSpPr>
          <p:nvPr>
            <p:ph type="body" idx="21" hasCustomPrompt="1"/>
          </p:nvPr>
        </p:nvSpPr>
        <p:spPr>
          <a:xfrm>
            <a:off x="10251330" y="270065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38" name="Text Placeholder 2">
            <a:extLst>
              <a:ext uri="{FF2B5EF4-FFF2-40B4-BE49-F238E27FC236}">
                <a16:creationId xmlns:a16="http://schemas.microsoft.com/office/drawing/2014/main" id="{0875FB61-4446-459A-B3F1-188187E44584}"/>
              </a:ext>
            </a:extLst>
          </p:cNvPr>
          <p:cNvSpPr>
            <a:spLocks noGrp="1"/>
          </p:cNvSpPr>
          <p:nvPr>
            <p:ph type="body" idx="22" hasCustomPrompt="1"/>
          </p:nvPr>
        </p:nvSpPr>
        <p:spPr>
          <a:xfrm>
            <a:off x="10251330" y="3067496"/>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43" name="Text Placeholder 2">
            <a:extLst>
              <a:ext uri="{FF2B5EF4-FFF2-40B4-BE49-F238E27FC236}">
                <a16:creationId xmlns:a16="http://schemas.microsoft.com/office/drawing/2014/main" id="{D307578B-6DB6-4929-ACF8-7DEBEFFEDC1D}"/>
              </a:ext>
            </a:extLst>
          </p:cNvPr>
          <p:cNvSpPr>
            <a:spLocks noGrp="1"/>
          </p:cNvSpPr>
          <p:nvPr>
            <p:ph type="body" idx="23" hasCustomPrompt="1"/>
          </p:nvPr>
        </p:nvSpPr>
        <p:spPr>
          <a:xfrm>
            <a:off x="9715053" y="3771707"/>
            <a:ext cx="2360989"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Services</a:t>
            </a:r>
          </a:p>
        </p:txBody>
      </p:sp>
      <p:sp>
        <p:nvSpPr>
          <p:cNvPr id="144" name="Text Placeholder 2">
            <a:extLst>
              <a:ext uri="{FF2B5EF4-FFF2-40B4-BE49-F238E27FC236}">
                <a16:creationId xmlns:a16="http://schemas.microsoft.com/office/drawing/2014/main" id="{6BF0E3D2-5096-4EA1-ABDE-47AF470E189E}"/>
              </a:ext>
            </a:extLst>
          </p:cNvPr>
          <p:cNvSpPr>
            <a:spLocks noGrp="1"/>
          </p:cNvSpPr>
          <p:nvPr>
            <p:ph type="body" idx="24" hasCustomPrompt="1"/>
          </p:nvPr>
        </p:nvSpPr>
        <p:spPr>
          <a:xfrm>
            <a:off x="10251330" y="420687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45" name="Text Placeholder 2">
            <a:extLst>
              <a:ext uri="{FF2B5EF4-FFF2-40B4-BE49-F238E27FC236}">
                <a16:creationId xmlns:a16="http://schemas.microsoft.com/office/drawing/2014/main" id="{180E0CB5-8BE7-44E1-9283-FD4860EF9139}"/>
              </a:ext>
            </a:extLst>
          </p:cNvPr>
          <p:cNvSpPr>
            <a:spLocks noGrp="1"/>
          </p:cNvSpPr>
          <p:nvPr>
            <p:ph type="body" idx="25" hasCustomPrompt="1"/>
          </p:nvPr>
        </p:nvSpPr>
        <p:spPr>
          <a:xfrm>
            <a:off x="10251330" y="457873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48" name="Text Placeholder 2">
            <a:extLst>
              <a:ext uri="{FF2B5EF4-FFF2-40B4-BE49-F238E27FC236}">
                <a16:creationId xmlns:a16="http://schemas.microsoft.com/office/drawing/2014/main" id="{3A78532F-B469-49D7-BDBB-CFE12C2D71E9}"/>
              </a:ext>
            </a:extLst>
          </p:cNvPr>
          <p:cNvSpPr>
            <a:spLocks noGrp="1"/>
          </p:cNvSpPr>
          <p:nvPr>
            <p:ph type="body" idx="26" hasCustomPrompt="1"/>
          </p:nvPr>
        </p:nvSpPr>
        <p:spPr>
          <a:xfrm>
            <a:off x="10251330" y="4945574"/>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52" name="Text Placeholder 2">
            <a:extLst>
              <a:ext uri="{FF2B5EF4-FFF2-40B4-BE49-F238E27FC236}">
                <a16:creationId xmlns:a16="http://schemas.microsoft.com/office/drawing/2014/main" id="{C2D58BA1-A8C7-4012-8B74-EAE98FB8E963}"/>
              </a:ext>
            </a:extLst>
          </p:cNvPr>
          <p:cNvSpPr>
            <a:spLocks noGrp="1"/>
          </p:cNvSpPr>
          <p:nvPr>
            <p:ph type="body" idx="27" hasCustomPrompt="1"/>
          </p:nvPr>
        </p:nvSpPr>
        <p:spPr>
          <a:xfrm>
            <a:off x="10251330" y="5319827"/>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4</a:t>
            </a:r>
          </a:p>
        </p:txBody>
      </p:sp>
      <p:sp>
        <p:nvSpPr>
          <p:cNvPr id="153" name="Text Placeholder 2">
            <a:extLst>
              <a:ext uri="{FF2B5EF4-FFF2-40B4-BE49-F238E27FC236}">
                <a16:creationId xmlns:a16="http://schemas.microsoft.com/office/drawing/2014/main" id="{D2C467C2-96B5-4426-929B-A075F0F429A1}"/>
              </a:ext>
            </a:extLst>
          </p:cNvPr>
          <p:cNvSpPr>
            <a:spLocks noGrp="1"/>
          </p:cNvSpPr>
          <p:nvPr>
            <p:ph type="body" idx="28" hasCustomPrompt="1"/>
          </p:nvPr>
        </p:nvSpPr>
        <p:spPr>
          <a:xfrm>
            <a:off x="10251330" y="5686668"/>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5</a:t>
            </a:r>
          </a:p>
        </p:txBody>
      </p:sp>
      <p:pic>
        <p:nvPicPr>
          <p:cNvPr id="20" name="Picture 19" descr="A picture containing drawing&#10;&#10;Description automatically generated">
            <a:extLst>
              <a:ext uri="{FF2B5EF4-FFF2-40B4-BE49-F238E27FC236}">
                <a16:creationId xmlns:a16="http://schemas.microsoft.com/office/drawing/2014/main" id="{89FEA16B-AFA9-49CB-B755-7989F6DD8C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1620" y="6305698"/>
            <a:ext cx="1107078" cy="554882"/>
          </a:xfrm>
          <a:prstGeom prst="rect">
            <a:avLst/>
          </a:prstGeom>
        </p:spPr>
      </p:pic>
      <p:sp>
        <p:nvSpPr>
          <p:cNvPr id="21" name="Slide Number Placeholder 5">
            <a:extLst>
              <a:ext uri="{FF2B5EF4-FFF2-40B4-BE49-F238E27FC236}">
                <a16:creationId xmlns:a16="http://schemas.microsoft.com/office/drawing/2014/main" id="{0288829D-8FF5-4F17-B3ED-49C92FF9595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DF6D42A6-5D53-42CB-BC88-DCCAC243327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2049081030"/>
      </p:ext>
    </p:extLst>
  </p:cSld>
  <p:clrMapOvr>
    <a:masterClrMapping/>
  </p:clrMapOvr>
  <p:extLst>
    <p:ext uri="{DCECCB84-F9BA-43D5-87BE-67443E8EF086}">
      <p15:sldGuideLst xmlns:p15="http://schemas.microsoft.com/office/powerpoint/2012/main">
        <p15:guide id="1" orient="horz" pos="3192" userDrawn="1">
          <p15:clr>
            <a:srgbClr val="FBAE40"/>
          </p15:clr>
        </p15:guide>
        <p15:guide id="2" pos="5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24" name="Freeform 2">
            <a:extLst>
              <a:ext uri="{FF2B5EF4-FFF2-40B4-BE49-F238E27FC236}">
                <a16:creationId xmlns:a16="http://schemas.microsoft.com/office/drawing/2014/main" id="{ECB76D88-49A0-4154-B911-5E67F28F581E}"/>
              </a:ext>
            </a:extLst>
          </p:cNvPr>
          <p:cNvSpPr/>
          <p:nvPr userDrawn="1"/>
        </p:nvSpPr>
        <p:spPr>
          <a:xfrm>
            <a:off x="-1" y="0"/>
            <a:ext cx="8998086" cy="6858000"/>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0">
            <a:extLst>
              <a:ext uri="{FF2B5EF4-FFF2-40B4-BE49-F238E27FC236}">
                <a16:creationId xmlns:a16="http://schemas.microsoft.com/office/drawing/2014/main" id="{3A0C692D-DDDF-41D5-8472-39C1EBAB5504}"/>
              </a:ext>
            </a:extLst>
          </p:cNvPr>
          <p:cNvSpPr>
            <a:spLocks noGrp="1"/>
          </p:cNvSpPr>
          <p:nvPr>
            <p:ph type="pic" sz="quarter" idx="10"/>
          </p:nvPr>
        </p:nvSpPr>
        <p:spPr>
          <a:xfrm>
            <a:off x="4799517"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3" name="Title 1">
            <a:extLst>
              <a:ext uri="{FF2B5EF4-FFF2-40B4-BE49-F238E27FC236}">
                <a16:creationId xmlns:a16="http://schemas.microsoft.com/office/drawing/2014/main" id="{FED3A7C3-250E-4A7B-91DD-87207A62D288}"/>
              </a:ext>
            </a:extLst>
          </p:cNvPr>
          <p:cNvSpPr>
            <a:spLocks noGrp="1"/>
          </p:cNvSpPr>
          <p:nvPr>
            <p:ph type="title" hasCustomPrompt="1"/>
          </p:nvPr>
        </p:nvSpPr>
        <p:spPr>
          <a:xfrm>
            <a:off x="952500" y="1331471"/>
            <a:ext cx="6450623" cy="374287"/>
          </a:xfrm>
          <a:prstGeom prst="rect">
            <a:avLst/>
          </a:prstGeom>
        </p:spPr>
        <p:txBody>
          <a:bodyPr lIns="0">
            <a:noAutofit/>
          </a:bodyPr>
          <a:lstStyle>
            <a:lvl1pPr>
              <a:defRPr sz="4500" b="1">
                <a:solidFill>
                  <a:schemeClr val="bg1"/>
                </a:solidFill>
                <a:latin typeface="Raleway" panose="020B0503030101060003" pitchFamily="34" charset="0"/>
              </a:defRPr>
            </a:lvl1pPr>
          </a:lstStyle>
          <a:p>
            <a:r>
              <a:rPr lang="en-US" dirty="0"/>
              <a:t>Conclusion</a:t>
            </a:r>
          </a:p>
        </p:txBody>
      </p:sp>
      <p:cxnSp>
        <p:nvCxnSpPr>
          <p:cNvPr id="14" name="Straight Connector 13">
            <a:extLst>
              <a:ext uri="{FF2B5EF4-FFF2-40B4-BE49-F238E27FC236}">
                <a16:creationId xmlns:a16="http://schemas.microsoft.com/office/drawing/2014/main" id="{D3D7CAF6-C0A6-4509-97C7-74753EC2DD6A}"/>
              </a:ext>
            </a:extLst>
          </p:cNvPr>
          <p:cNvCxnSpPr>
            <a:cxnSpLocks/>
          </p:cNvCxnSpPr>
          <p:nvPr userDrawn="1"/>
        </p:nvCxnSpPr>
        <p:spPr>
          <a:xfrm>
            <a:off x="952500" y="1990367"/>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7C706521-C2DD-46C1-8D7A-8FC57F200918}"/>
              </a:ext>
            </a:extLst>
          </p:cNvPr>
          <p:cNvSpPr>
            <a:spLocks noGrp="1"/>
          </p:cNvSpPr>
          <p:nvPr>
            <p:ph type="body" idx="1" hasCustomPrompt="1"/>
          </p:nvPr>
        </p:nvSpPr>
        <p:spPr>
          <a:xfrm>
            <a:off x="952500" y="4176905"/>
            <a:ext cx="2771778"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Contact Info</a:t>
            </a:r>
          </a:p>
        </p:txBody>
      </p:sp>
      <p:sp>
        <p:nvSpPr>
          <p:cNvPr id="27" name="Text Placeholder 2">
            <a:extLst>
              <a:ext uri="{FF2B5EF4-FFF2-40B4-BE49-F238E27FC236}">
                <a16:creationId xmlns:a16="http://schemas.microsoft.com/office/drawing/2014/main" id="{A2DC4B6C-6A83-4875-A992-BF8522D4B736}"/>
              </a:ext>
            </a:extLst>
          </p:cNvPr>
          <p:cNvSpPr>
            <a:spLocks noGrp="1"/>
          </p:cNvSpPr>
          <p:nvPr>
            <p:ph type="body" idx="20" hasCustomPrompt="1"/>
          </p:nvPr>
        </p:nvSpPr>
        <p:spPr>
          <a:xfrm>
            <a:off x="1329882" y="4646683"/>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1</a:t>
            </a:r>
          </a:p>
        </p:txBody>
      </p:sp>
      <p:sp>
        <p:nvSpPr>
          <p:cNvPr id="28" name="Text Placeholder 3">
            <a:extLst>
              <a:ext uri="{FF2B5EF4-FFF2-40B4-BE49-F238E27FC236}">
                <a16:creationId xmlns:a16="http://schemas.microsoft.com/office/drawing/2014/main" id="{94D5182A-75AE-49CC-84E5-F1ACBB4E4E69}"/>
              </a:ext>
            </a:extLst>
          </p:cNvPr>
          <p:cNvSpPr>
            <a:spLocks noGrp="1"/>
          </p:cNvSpPr>
          <p:nvPr>
            <p:ph type="body" sz="half" idx="22" hasCustomPrompt="1"/>
          </p:nvPr>
        </p:nvSpPr>
        <p:spPr>
          <a:xfrm>
            <a:off x="952500" y="2369090"/>
            <a:ext cx="4855447" cy="1005111"/>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3" name="Picture 2" descr="A picture containing drawing&#10;&#10;Description automatically generated">
            <a:extLst>
              <a:ext uri="{FF2B5EF4-FFF2-40B4-BE49-F238E27FC236}">
                <a16:creationId xmlns:a16="http://schemas.microsoft.com/office/drawing/2014/main" id="{8E232FE9-8DB1-43B4-BA97-77035FEEAA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74" y="6265618"/>
            <a:ext cx="1179717" cy="591292"/>
          </a:xfrm>
          <a:prstGeom prst="rect">
            <a:avLst/>
          </a:prstGeom>
        </p:spPr>
      </p:pic>
      <p:pic>
        <p:nvPicPr>
          <p:cNvPr id="4" name="Picture 3" descr="A close up of a logo&#10;&#10;Description automatically generated">
            <a:extLst>
              <a:ext uri="{FF2B5EF4-FFF2-40B4-BE49-F238E27FC236}">
                <a16:creationId xmlns:a16="http://schemas.microsoft.com/office/drawing/2014/main" id="{9D4D4B04-5E59-4A26-BD3B-6B5B0EC963B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2500" y="5427923"/>
            <a:ext cx="268810" cy="268810"/>
          </a:xfrm>
          <a:prstGeom prst="rect">
            <a:avLst/>
          </a:prstGeom>
        </p:spPr>
      </p:pic>
      <p:pic>
        <p:nvPicPr>
          <p:cNvPr id="6" name="Picture 5" descr="A close up of a logo&#10;&#10;Description automatically generated">
            <a:extLst>
              <a:ext uri="{FF2B5EF4-FFF2-40B4-BE49-F238E27FC236}">
                <a16:creationId xmlns:a16="http://schemas.microsoft.com/office/drawing/2014/main" id="{6A9D5765-8133-4DBD-A907-093CDA9A2A2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52500" y="5037156"/>
            <a:ext cx="268810" cy="268810"/>
          </a:xfrm>
          <a:prstGeom prst="rect">
            <a:avLst/>
          </a:prstGeom>
        </p:spPr>
      </p:pic>
      <p:pic>
        <p:nvPicPr>
          <p:cNvPr id="8" name="Picture 7" descr="A close up of a logo&#10;&#10;Description automatically generated">
            <a:extLst>
              <a:ext uri="{FF2B5EF4-FFF2-40B4-BE49-F238E27FC236}">
                <a16:creationId xmlns:a16="http://schemas.microsoft.com/office/drawing/2014/main" id="{292EB73D-8187-4FD0-93CC-4EAF081287C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2500" y="4641054"/>
            <a:ext cx="268810" cy="268810"/>
          </a:xfrm>
          <a:prstGeom prst="rect">
            <a:avLst/>
          </a:prstGeom>
        </p:spPr>
      </p:pic>
      <p:sp>
        <p:nvSpPr>
          <p:cNvPr id="21" name="Text Placeholder 2">
            <a:extLst>
              <a:ext uri="{FF2B5EF4-FFF2-40B4-BE49-F238E27FC236}">
                <a16:creationId xmlns:a16="http://schemas.microsoft.com/office/drawing/2014/main" id="{6DC26D55-2FF1-4A51-A84E-89EED6F73BD2}"/>
              </a:ext>
            </a:extLst>
          </p:cNvPr>
          <p:cNvSpPr>
            <a:spLocks noGrp="1"/>
          </p:cNvSpPr>
          <p:nvPr>
            <p:ph type="body" idx="23" hasCustomPrompt="1"/>
          </p:nvPr>
        </p:nvSpPr>
        <p:spPr>
          <a:xfrm>
            <a:off x="1329882" y="5047935"/>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2</a:t>
            </a:r>
          </a:p>
        </p:txBody>
      </p:sp>
      <p:sp>
        <p:nvSpPr>
          <p:cNvPr id="22" name="Text Placeholder 2">
            <a:extLst>
              <a:ext uri="{FF2B5EF4-FFF2-40B4-BE49-F238E27FC236}">
                <a16:creationId xmlns:a16="http://schemas.microsoft.com/office/drawing/2014/main" id="{F09FEC57-6488-4623-89D4-20F0C58A384B}"/>
              </a:ext>
            </a:extLst>
          </p:cNvPr>
          <p:cNvSpPr>
            <a:spLocks noGrp="1"/>
          </p:cNvSpPr>
          <p:nvPr>
            <p:ph type="body" idx="24" hasCustomPrompt="1"/>
          </p:nvPr>
        </p:nvSpPr>
        <p:spPr>
          <a:xfrm>
            <a:off x="1329882" y="5444777"/>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3</a:t>
            </a:r>
          </a:p>
        </p:txBody>
      </p:sp>
      <p:sp>
        <p:nvSpPr>
          <p:cNvPr id="23" name="Slide Number Placeholder 5">
            <a:extLst>
              <a:ext uri="{FF2B5EF4-FFF2-40B4-BE49-F238E27FC236}">
                <a16:creationId xmlns:a16="http://schemas.microsoft.com/office/drawing/2014/main" id="{F1A50989-8109-4601-B814-FB899D7F3A4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5" name="Footer Placeholder 4">
            <a:extLst>
              <a:ext uri="{FF2B5EF4-FFF2-40B4-BE49-F238E27FC236}">
                <a16:creationId xmlns:a16="http://schemas.microsoft.com/office/drawing/2014/main" id="{509D2860-D7AE-40D9-BDBB-2560FFB69832}"/>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1306374519"/>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 Divider V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userDrawn="1"/>
        </p:nvSpPr>
        <p:spPr>
          <a:xfrm>
            <a:off x="0" y="0"/>
            <a:ext cx="12192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43B0C05-CEDC-4626-B9B8-0213C1D0E68F}"/>
              </a:ext>
            </a:extLst>
          </p:cNvPr>
          <p:cNvCxnSpPr>
            <a:cxnSpLocks/>
          </p:cNvCxnSpPr>
          <p:nvPr userDrawn="1"/>
        </p:nvCxnSpPr>
        <p:spPr>
          <a:xfrm>
            <a:off x="3673288" y="359318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2830295"/>
            <a:ext cx="10515600" cy="598705"/>
          </a:xfrm>
          <a:prstGeom prst="rect">
            <a:avLst/>
          </a:prstGeom>
        </p:spPr>
        <p:txBody>
          <a:bodyPr>
            <a:noAutofit/>
          </a:bodyPr>
          <a:lstStyle>
            <a:lvl1pPr algn="ctr">
              <a:defRPr sz="3600" b="0" kern="1200" cap="all" spc="-150" baseline="0">
                <a:solidFill>
                  <a:schemeClr val="bg1"/>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1523999" y="3861014"/>
            <a:ext cx="9144000" cy="1027111"/>
          </a:xfrm>
          <a:prstGeom prst="rect">
            <a:avLst/>
          </a:prstGeom>
        </p:spPr>
        <p:txBody>
          <a:bodyPr>
            <a:noAutofit/>
          </a:bodyPr>
          <a:lstStyle>
            <a:lvl1pPr marL="0" indent="0" algn="ctr">
              <a:buNone/>
              <a:defRPr sz="5800" b="0" baseline="0">
                <a:solidFill>
                  <a:schemeClr val="bg1"/>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3" name="Picture 2" descr="A picture containing drawing&#10;&#10;Description automatically generated">
            <a:extLst>
              <a:ext uri="{FF2B5EF4-FFF2-40B4-BE49-F238E27FC236}">
                <a16:creationId xmlns:a16="http://schemas.microsoft.com/office/drawing/2014/main" id="{977FEBC8-A5B6-49F7-9145-4E58ECEC088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05374" y="263661"/>
            <a:ext cx="2381250" cy="1193518"/>
          </a:xfrm>
          <a:prstGeom prst="rect">
            <a:avLst/>
          </a:prstGeom>
        </p:spPr>
      </p:pic>
    </p:spTree>
    <p:extLst>
      <p:ext uri="{BB962C8B-B14F-4D97-AF65-F5344CB8AC3E}">
        <p14:creationId xmlns:p14="http://schemas.microsoft.com/office/powerpoint/2010/main" val="2339200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lain Slide">
    <p:bg>
      <p:bgPr>
        <a:solidFill>
          <a:schemeClr val="bg1"/>
        </a:solidFill>
        <a:effectLst/>
      </p:bgPr>
    </p:bg>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1620" y="6305698"/>
            <a:ext cx="1107078" cy="554882"/>
          </a:xfrm>
          <a:prstGeom prst="rect">
            <a:avLst/>
          </a:prstGeom>
        </p:spPr>
      </p:pic>
      <p:sp>
        <p:nvSpPr>
          <p:cNvPr id="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63465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6" name="Straight Connector 5">
            <a:extLst>
              <a:ext uri="{FF2B5EF4-FFF2-40B4-BE49-F238E27FC236}">
                <a16:creationId xmlns:a16="http://schemas.microsoft.com/office/drawing/2014/main" id="{8CAFA596-9110-4DB0-BEDF-C35A24B5F476}"/>
              </a:ext>
            </a:extLst>
          </p:cNvPr>
          <p:cNvCxnSpPr>
            <a:cxnSpLocks/>
          </p:cNvCxnSpPr>
          <p:nvPr userDrawn="1"/>
        </p:nvCxnSpPr>
        <p:spPr>
          <a:xfrm>
            <a:off x="885825" y="135535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885824" y="1639966"/>
            <a:ext cx="6506847" cy="789726"/>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Tree>
    <p:extLst>
      <p:ext uri="{BB962C8B-B14F-4D97-AF65-F5344CB8AC3E}">
        <p14:creationId xmlns:p14="http://schemas.microsoft.com/office/powerpoint/2010/main" val="1071250916"/>
      </p:ext>
    </p:extLst>
  </p:cSld>
  <p:clrMapOvr>
    <a:masterClrMapping/>
  </p:clrMapOvr>
  <p:extLst>
    <p:ext uri="{DCECCB84-F9BA-43D5-87BE-67443E8EF086}">
      <p15:sldGuideLst xmlns:p15="http://schemas.microsoft.com/office/powerpoint/2012/main">
        <p15:guide id="1" orient="horz" pos="3192">
          <p15:clr>
            <a:srgbClr val="FBAE40"/>
          </p15:clr>
        </p15:guide>
        <p15:guide id="2" pos="41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ic Divider V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userDrawn="1"/>
        </p:nvSpPr>
        <p:spPr>
          <a:xfrm>
            <a:off x="-1" y="785898"/>
            <a:ext cx="10125075" cy="292417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4035278"/>
            <a:ext cx="4143376" cy="598705"/>
          </a:xfrm>
          <a:prstGeom prst="rect">
            <a:avLst/>
          </a:prstGeom>
        </p:spPr>
        <p:txBody>
          <a:bodyPr lIns="0">
            <a:noAutofit/>
          </a:bodyPr>
          <a:lstStyle>
            <a:lvl1pPr algn="l">
              <a:defRPr sz="3600" b="0" kern="1200" cap="all" spc="-150" baseline="0">
                <a:solidFill>
                  <a:srgbClr val="37465E"/>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838199" y="5067251"/>
            <a:ext cx="9144000" cy="1027111"/>
          </a:xfrm>
          <a:prstGeom prst="rect">
            <a:avLst/>
          </a:prstGeom>
        </p:spPr>
        <p:txBody>
          <a:bodyPr lIns="0">
            <a:noAutofit/>
          </a:bodyPr>
          <a:lstStyle>
            <a:lvl1pPr marL="0" indent="0" algn="l">
              <a:buNone/>
              <a:defRPr sz="5800" b="0" baseline="0">
                <a:solidFill>
                  <a:srgbClr val="37465E"/>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sp>
        <p:nvSpPr>
          <p:cNvPr id="4" name="Picture Placeholder 3">
            <a:extLst>
              <a:ext uri="{FF2B5EF4-FFF2-40B4-BE49-F238E27FC236}">
                <a16:creationId xmlns:a16="http://schemas.microsoft.com/office/drawing/2014/main" id="{99E0A2BA-DEBC-41F9-BE9D-CC84A19329AC}"/>
              </a:ext>
            </a:extLst>
          </p:cNvPr>
          <p:cNvSpPr>
            <a:spLocks noGrp="1"/>
          </p:cNvSpPr>
          <p:nvPr>
            <p:ph type="pic" sz="quarter" idx="10"/>
          </p:nvPr>
        </p:nvSpPr>
        <p:spPr>
          <a:xfrm>
            <a:off x="495299" y="479968"/>
            <a:ext cx="11696701" cy="2747720"/>
          </a:xfrm>
        </p:spPr>
        <p:txBody>
          <a:bodyPr/>
          <a:lstStyle/>
          <a:p>
            <a:endParaRPr lang="en-US"/>
          </a:p>
        </p:txBody>
      </p:sp>
      <p:cxnSp>
        <p:nvCxnSpPr>
          <p:cNvPr id="16" name="Straight Connector 15">
            <a:extLst>
              <a:ext uri="{FF2B5EF4-FFF2-40B4-BE49-F238E27FC236}">
                <a16:creationId xmlns:a16="http://schemas.microsoft.com/office/drawing/2014/main" id="{A5653A38-682D-49CD-ACF2-B3BDAD548874}"/>
              </a:ext>
            </a:extLst>
          </p:cNvPr>
          <p:cNvCxnSpPr>
            <a:cxnSpLocks/>
          </p:cNvCxnSpPr>
          <p:nvPr userDrawn="1"/>
        </p:nvCxnSpPr>
        <p:spPr>
          <a:xfrm>
            <a:off x="838199" y="4799419"/>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drawing&#10;&#10;Description automatically generated">
            <a:extLst>
              <a:ext uri="{FF2B5EF4-FFF2-40B4-BE49-F238E27FC236}">
                <a16:creationId xmlns:a16="http://schemas.microsoft.com/office/drawing/2014/main" id="{7B5960BD-58F5-41F2-B4FB-CBCCA139CDB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1620" y="6305698"/>
            <a:ext cx="1107078" cy="554882"/>
          </a:xfrm>
          <a:prstGeom prst="rect">
            <a:avLst/>
          </a:prstGeom>
        </p:spPr>
      </p:pic>
    </p:spTree>
    <p:extLst>
      <p:ext uri="{BB962C8B-B14F-4D97-AF65-F5344CB8AC3E}">
        <p14:creationId xmlns:p14="http://schemas.microsoft.com/office/powerpoint/2010/main" val="257145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V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0" y="1"/>
            <a:ext cx="3295291"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4741399" y="1803367"/>
            <a:ext cx="5416550" cy="4401315"/>
          </a:xfrm>
        </p:spPr>
        <p:txBody>
          <a:bodyPr lIns="0">
            <a:noAutofit/>
          </a:bodyPr>
          <a:lstStyle>
            <a:lvl1pPr marL="342900" indent="-342900">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4741399" y="633767"/>
            <a:ext cx="5615188" cy="374287"/>
          </a:xfrm>
        </p:spPr>
        <p:txBody>
          <a:bodyPr lIns="0">
            <a:noAutofit/>
          </a:bodyPr>
          <a:lstStyle>
            <a:lvl1pPr>
              <a:defRPr sz="4500"/>
            </a:lvl1pPr>
          </a:lstStyle>
          <a:p>
            <a:r>
              <a:rPr lang="en-US" dirty="0"/>
              <a:t>Agenda</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33042" y="653314"/>
            <a:ext cx="3645660" cy="5551371"/>
          </a:xfrm>
        </p:spPr>
        <p:txBody>
          <a:bodyPr/>
          <a:lstStyle/>
          <a:p>
            <a:endParaRPr lang="en-US"/>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userDrawn="1"/>
        </p:nvCxnSpPr>
        <p:spPr>
          <a:xfrm>
            <a:off x="47413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6FBD4F-ADF4-419E-9B0A-E82E4A9DAB85}"/>
              </a:ext>
            </a:extLst>
          </p:cNvPr>
          <p:cNvCxnSpPr>
            <a:cxnSpLocks/>
          </p:cNvCxnSpPr>
          <p:nvPr userDrawn="1"/>
        </p:nvCxnSpPr>
        <p:spPr>
          <a:xfrm>
            <a:off x="66908" y="0"/>
            <a:ext cx="0" cy="6898656"/>
          </a:xfrm>
          <a:prstGeom prst="line">
            <a:avLst/>
          </a:prstGeom>
          <a:ln w="50800">
            <a:solidFill>
              <a:srgbClr val="BDE3E8"/>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E0473120-E706-403E-ADF7-BBAA2F56195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728" y="6272618"/>
            <a:ext cx="1239827" cy="621042"/>
          </a:xfrm>
          <a:prstGeom prst="rect">
            <a:avLst/>
          </a:prstGeom>
        </p:spPr>
      </p:pic>
      <p:sp>
        <p:nvSpPr>
          <p:cNvPr id="9" name="Slide Number Placeholder 5">
            <a:extLst>
              <a:ext uri="{FF2B5EF4-FFF2-40B4-BE49-F238E27FC236}">
                <a16:creationId xmlns:a16="http://schemas.microsoft.com/office/drawing/2014/main" id="{71D391D4-1540-4937-8F00-D50E23AFBC3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0" name="Footer Placeholder 4">
            <a:extLst>
              <a:ext uri="{FF2B5EF4-FFF2-40B4-BE49-F238E27FC236}">
                <a16:creationId xmlns:a16="http://schemas.microsoft.com/office/drawing/2014/main" id="{C850E586-923B-4BD8-B60B-50E2871FC8F8}"/>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251233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V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9721138" y="1"/>
            <a:ext cx="2470862"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838199" y="1803367"/>
            <a:ext cx="5416550" cy="4420861"/>
          </a:xfrm>
        </p:spPr>
        <p:txBody>
          <a:bodyPr lIns="0">
            <a:noAutofit/>
          </a:bodyPr>
          <a:lstStyle>
            <a:lvl1pPr>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838199" y="633767"/>
            <a:ext cx="5615188" cy="374287"/>
          </a:xfrm>
        </p:spPr>
        <p:txBody>
          <a:bodyPr lIns="0">
            <a:noAutofit/>
          </a:bodyPr>
          <a:lstStyle>
            <a:lvl1pPr>
              <a:defRPr sz="4500"/>
            </a:lvl1pPr>
          </a:lstStyle>
          <a:p>
            <a:r>
              <a:rPr lang="en-US" dirty="0"/>
              <a:t>Agenda</a:t>
            </a:r>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userDrawn="1"/>
        </p:nvCxnSpPr>
        <p:spPr>
          <a:xfrm>
            <a:off x="8381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9" name="Picture Placeholder 10">
            <a:extLst>
              <a:ext uri="{FF2B5EF4-FFF2-40B4-BE49-F238E27FC236}">
                <a16:creationId xmlns:a16="http://schemas.microsoft.com/office/drawing/2014/main" id="{B3945B56-A2C9-4A45-82AD-3391B82ABA90}"/>
              </a:ext>
            </a:extLst>
          </p:cNvPr>
          <p:cNvSpPr>
            <a:spLocks noGrp="1"/>
          </p:cNvSpPr>
          <p:nvPr>
            <p:ph type="pic" sz="quarter" idx="10"/>
          </p:nvPr>
        </p:nvSpPr>
        <p:spPr>
          <a:xfrm>
            <a:off x="5361492"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pic>
        <p:nvPicPr>
          <p:cNvPr id="15" name="Picture 14" descr="A picture containing drawing&#10;&#10;Description automatically generated">
            <a:extLst>
              <a:ext uri="{FF2B5EF4-FFF2-40B4-BE49-F238E27FC236}">
                <a16:creationId xmlns:a16="http://schemas.microsoft.com/office/drawing/2014/main" id="{B4388667-828C-4100-8BD1-8A0778D0EF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1620" y="6305698"/>
            <a:ext cx="1107078" cy="554882"/>
          </a:xfrm>
          <a:prstGeom prst="rect">
            <a:avLst/>
          </a:prstGeom>
        </p:spPr>
      </p:pic>
      <p:sp>
        <p:nvSpPr>
          <p:cNvPr id="8" name="Slide Number Placeholder 5">
            <a:extLst>
              <a:ext uri="{FF2B5EF4-FFF2-40B4-BE49-F238E27FC236}">
                <a16:creationId xmlns:a16="http://schemas.microsoft.com/office/drawing/2014/main" id="{FBED086C-E2E7-47BD-A57F-27B58D94D532}"/>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9" name="Footer Placeholder 4">
            <a:extLst>
              <a:ext uri="{FF2B5EF4-FFF2-40B4-BE49-F238E27FC236}">
                <a16:creationId xmlns:a16="http://schemas.microsoft.com/office/drawing/2014/main" id="{37447BBB-A96F-4BB7-8B2C-4D31C5F2A947}"/>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372170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0" y="1"/>
            <a:ext cx="12192000" cy="68579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2811167" y="3970170"/>
            <a:ext cx="6569664" cy="374287"/>
          </a:xfrm>
        </p:spPr>
        <p:txBody>
          <a:bodyPr>
            <a:noAutofit/>
          </a:bodyPr>
          <a:lstStyle>
            <a:lvl1pPr algn="ctr">
              <a:defRPr sz="4500">
                <a:solidFill>
                  <a:schemeClr val="bg1"/>
                </a:solidFill>
              </a:defRPr>
            </a:lvl1pPr>
          </a:lstStyle>
          <a:p>
            <a:r>
              <a:rPr lang="en-US" dirty="0"/>
              <a:t>Questions &amp; Answer</a:t>
            </a:r>
          </a:p>
        </p:txBody>
      </p:sp>
      <p:sp>
        <p:nvSpPr>
          <p:cNvPr id="10" name="Text Placeholder 2">
            <a:extLst>
              <a:ext uri="{FF2B5EF4-FFF2-40B4-BE49-F238E27FC236}">
                <a16:creationId xmlns:a16="http://schemas.microsoft.com/office/drawing/2014/main" id="{96C0B6C9-8C06-4E46-9AB9-02A21B4C24B2}"/>
              </a:ext>
            </a:extLst>
          </p:cNvPr>
          <p:cNvSpPr>
            <a:spLocks noGrp="1"/>
          </p:cNvSpPr>
          <p:nvPr>
            <p:ph type="body" idx="14" hasCustomPrompt="1"/>
          </p:nvPr>
        </p:nvSpPr>
        <p:spPr>
          <a:xfrm>
            <a:off x="3692104" y="5086184"/>
            <a:ext cx="4807790" cy="685160"/>
          </a:xfrm>
          <a:prstGeom prst="rect">
            <a:avLst/>
          </a:prstGeom>
        </p:spPr>
        <p:txBody>
          <a:bodyPr>
            <a:noAutofit/>
          </a:bodyPr>
          <a:lstStyle>
            <a:lvl1pPr marL="0" indent="0" algn="ctr">
              <a:lnSpc>
                <a:spcPct val="100000"/>
              </a:lnSpc>
              <a:buNone/>
              <a:defRPr sz="1900" b="0">
                <a:solidFill>
                  <a:schemeClr val="bg1"/>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06942" y="459"/>
            <a:ext cx="10978113" cy="3217191"/>
          </a:xfrm>
        </p:spPr>
        <p:txBody>
          <a:bodyPr/>
          <a:lstStyle/>
          <a:p>
            <a:endParaRPr lang="en-US"/>
          </a:p>
        </p:txBody>
      </p:sp>
      <p:cxnSp>
        <p:nvCxnSpPr>
          <p:cNvPr id="13" name="Straight Connector 12">
            <a:extLst>
              <a:ext uri="{FF2B5EF4-FFF2-40B4-BE49-F238E27FC236}">
                <a16:creationId xmlns:a16="http://schemas.microsoft.com/office/drawing/2014/main" id="{68566A92-7FF3-47AD-80A8-70018A916B98}"/>
              </a:ext>
            </a:extLst>
          </p:cNvPr>
          <p:cNvCxnSpPr>
            <a:cxnSpLocks/>
          </p:cNvCxnSpPr>
          <p:nvPr userDrawn="1"/>
        </p:nvCxnSpPr>
        <p:spPr>
          <a:xfrm>
            <a:off x="3673288" y="4614824"/>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23" name="Picture 22" descr="A picture containing drawing&#10;&#10;Description automatically generated">
            <a:extLst>
              <a:ext uri="{FF2B5EF4-FFF2-40B4-BE49-F238E27FC236}">
                <a16:creationId xmlns:a16="http://schemas.microsoft.com/office/drawing/2014/main" id="{58A6B905-E7BB-4CB9-B5A3-83877F7D4D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74" y="6265618"/>
            <a:ext cx="1179717" cy="591292"/>
          </a:xfrm>
          <a:prstGeom prst="rect">
            <a:avLst/>
          </a:prstGeom>
        </p:spPr>
      </p:pic>
      <p:sp>
        <p:nvSpPr>
          <p:cNvPr id="17" name="Slide Number Placeholder 5">
            <a:extLst>
              <a:ext uri="{FF2B5EF4-FFF2-40B4-BE49-F238E27FC236}">
                <a16:creationId xmlns:a16="http://schemas.microsoft.com/office/drawing/2014/main" id="{14559626-B2C3-4005-97DD-B6BF09E20D56}"/>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8" name="Footer Placeholder 4">
            <a:extLst>
              <a:ext uri="{FF2B5EF4-FFF2-40B4-BE49-F238E27FC236}">
                <a16:creationId xmlns:a16="http://schemas.microsoft.com/office/drawing/2014/main" id="{E49AC53F-E669-4137-8AAD-354618CDDBF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87544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List V1">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10C297AB-4C0F-40F1-A571-6D13E121DED7}"/>
              </a:ext>
            </a:extLst>
          </p:cNvPr>
          <p:cNvSpPr>
            <a:spLocks noGrp="1"/>
          </p:cNvSpPr>
          <p:nvPr>
            <p:ph type="body" idx="14" hasCustomPrompt="1"/>
          </p:nvPr>
        </p:nvSpPr>
        <p:spPr>
          <a:xfrm>
            <a:off x="5641719" y="1653012"/>
            <a:ext cx="4807790" cy="685160"/>
          </a:xfrm>
          <a:prstGeom prst="rect">
            <a:avLst/>
          </a:prstGeom>
        </p:spPr>
        <p:txBody>
          <a:bodyPr lIns="0">
            <a:noAutofit/>
          </a:bodyPr>
          <a:lstStyle>
            <a:lvl1pPr marL="0" indent="0">
              <a:lnSpc>
                <a:spcPct val="100000"/>
              </a:lnSpc>
              <a:buNone/>
              <a:defRPr sz="1900" b="0">
                <a:solidFill>
                  <a:srgbClr val="37465E"/>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10" name="Title 1">
            <a:extLst>
              <a:ext uri="{FF2B5EF4-FFF2-40B4-BE49-F238E27FC236}">
                <a16:creationId xmlns:a16="http://schemas.microsoft.com/office/drawing/2014/main" id="{BC61D59D-111F-49EB-9193-6EED45C399E5}"/>
              </a:ext>
            </a:extLst>
          </p:cNvPr>
          <p:cNvSpPr>
            <a:spLocks noGrp="1"/>
          </p:cNvSpPr>
          <p:nvPr>
            <p:ph type="title" hasCustomPrompt="1"/>
          </p:nvPr>
        </p:nvSpPr>
        <p:spPr>
          <a:xfrm>
            <a:off x="5632194"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14" name="Rectangle 13">
            <a:extLst>
              <a:ext uri="{FF2B5EF4-FFF2-40B4-BE49-F238E27FC236}">
                <a16:creationId xmlns:a16="http://schemas.microsoft.com/office/drawing/2014/main" id="{9283FA55-A787-4F8F-954A-A50171EEFFD4}"/>
              </a:ext>
            </a:extLst>
          </p:cNvPr>
          <p:cNvSpPr/>
          <p:nvPr userDrawn="1"/>
        </p:nvSpPr>
        <p:spPr>
          <a:xfrm>
            <a:off x="0" y="1"/>
            <a:ext cx="2715528" cy="47243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0E54DC1B-F71F-4CDC-9B76-3DD189F64283}"/>
              </a:ext>
            </a:extLst>
          </p:cNvPr>
          <p:cNvSpPr>
            <a:spLocks noGrp="1"/>
          </p:cNvSpPr>
          <p:nvPr>
            <p:ph type="pic" sz="quarter" idx="19"/>
          </p:nvPr>
        </p:nvSpPr>
        <p:spPr>
          <a:xfrm>
            <a:off x="633041" y="647700"/>
            <a:ext cx="4366112" cy="5105400"/>
          </a:xfrm>
        </p:spPr>
        <p:txBody>
          <a:bodyPr/>
          <a:lstStyle/>
          <a:p>
            <a:endParaRPr lang="en-US"/>
          </a:p>
        </p:txBody>
      </p:sp>
      <p:cxnSp>
        <p:nvCxnSpPr>
          <p:cNvPr id="18" name="Straight Connector 17">
            <a:extLst>
              <a:ext uri="{FF2B5EF4-FFF2-40B4-BE49-F238E27FC236}">
                <a16:creationId xmlns:a16="http://schemas.microsoft.com/office/drawing/2014/main" id="{AB4AD22C-A047-4621-838B-ADB5BF87778F}"/>
              </a:ext>
            </a:extLst>
          </p:cNvPr>
          <p:cNvCxnSpPr>
            <a:cxnSpLocks/>
          </p:cNvCxnSpPr>
          <p:nvPr userDrawn="1"/>
        </p:nvCxnSpPr>
        <p:spPr>
          <a:xfrm>
            <a:off x="5641719"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02C8DDE6-B6CA-4DF3-8D91-0A56923EC34C}"/>
              </a:ext>
            </a:extLst>
          </p:cNvPr>
          <p:cNvSpPr>
            <a:spLocks noGrp="1"/>
          </p:cNvSpPr>
          <p:nvPr>
            <p:ph type="body" sz="half" idx="17" hasCustomPrompt="1"/>
          </p:nvPr>
        </p:nvSpPr>
        <p:spPr>
          <a:xfrm>
            <a:off x="5651243" y="4484487"/>
            <a:ext cx="4861057" cy="1268613"/>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6">
            <a:extLst>
              <a:ext uri="{FF2B5EF4-FFF2-40B4-BE49-F238E27FC236}">
                <a16:creationId xmlns:a16="http://schemas.microsoft.com/office/drawing/2014/main" id="{663C6A73-2D39-484B-87A1-3A715E113A36}"/>
              </a:ext>
            </a:extLst>
          </p:cNvPr>
          <p:cNvSpPr>
            <a:spLocks noGrp="1"/>
          </p:cNvSpPr>
          <p:nvPr>
            <p:ph type="body" sz="quarter" idx="18" hasCustomPrompt="1"/>
          </p:nvPr>
        </p:nvSpPr>
        <p:spPr>
          <a:xfrm>
            <a:off x="5651244" y="2820538"/>
            <a:ext cx="4861056"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pic>
        <p:nvPicPr>
          <p:cNvPr id="13" name="Picture 12" descr="A picture containing drawing&#10;&#10;Description automatically generated">
            <a:extLst>
              <a:ext uri="{FF2B5EF4-FFF2-40B4-BE49-F238E27FC236}">
                <a16:creationId xmlns:a16="http://schemas.microsoft.com/office/drawing/2014/main" id="{2BD0B87C-9988-4435-98E8-9838CE24BC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1620" y="6305698"/>
            <a:ext cx="1107078" cy="554882"/>
          </a:xfrm>
          <a:prstGeom prst="rect">
            <a:avLst/>
          </a:prstGeom>
        </p:spPr>
      </p:pic>
      <p:sp>
        <p:nvSpPr>
          <p:cNvPr id="22" name="Slide Number Placeholder 5">
            <a:extLst>
              <a:ext uri="{FF2B5EF4-FFF2-40B4-BE49-F238E27FC236}">
                <a16:creationId xmlns:a16="http://schemas.microsoft.com/office/drawing/2014/main" id="{D70F3CCE-26B4-488D-8F4C-6C4012B8CB3D}"/>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3" name="Footer Placeholder 4">
            <a:extLst>
              <a:ext uri="{FF2B5EF4-FFF2-40B4-BE49-F238E27FC236}">
                <a16:creationId xmlns:a16="http://schemas.microsoft.com/office/drawing/2014/main" id="{A7387E14-1D04-4516-BDB1-A33B42756895}"/>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12565834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5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hoto Layout">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4F6E501-62D7-4B00-8BD1-7DEF5DC27ECF}"/>
              </a:ext>
            </a:extLst>
          </p:cNvPr>
          <p:cNvSpPr/>
          <p:nvPr userDrawn="1"/>
        </p:nvSpPr>
        <p:spPr>
          <a:xfrm flipH="1">
            <a:off x="7496171" y="0"/>
            <a:ext cx="4254755" cy="7619999"/>
          </a:xfrm>
          <a:custGeom>
            <a:avLst/>
            <a:gdLst>
              <a:gd name="connsiteX0" fmla="*/ 0 w 4254755"/>
              <a:gd name="connsiteY0" fmla="*/ 0 h 6857999"/>
              <a:gd name="connsiteX1" fmla="*/ 4254755 w 4254755"/>
              <a:gd name="connsiteY1" fmla="*/ 0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6857999"/>
              <a:gd name="connsiteX1" fmla="*/ 4254755 w 4254755"/>
              <a:gd name="connsiteY1" fmla="*/ 1838325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7619999"/>
              <a:gd name="connsiteX1" fmla="*/ 4254755 w 4254755"/>
              <a:gd name="connsiteY1" fmla="*/ 1838325 h 7619999"/>
              <a:gd name="connsiteX2" fmla="*/ 4254755 w 4254755"/>
              <a:gd name="connsiteY2" fmla="*/ 7619999 h 7619999"/>
              <a:gd name="connsiteX3" fmla="*/ 0 w 4254755"/>
              <a:gd name="connsiteY3" fmla="*/ 6857999 h 7619999"/>
              <a:gd name="connsiteX4" fmla="*/ 0 w 4254755"/>
              <a:gd name="connsiteY4" fmla="*/ 0 h 7619999"/>
              <a:gd name="connsiteX0" fmla="*/ 0 w 4254755"/>
              <a:gd name="connsiteY0" fmla="*/ 0 h 7619999"/>
              <a:gd name="connsiteX1" fmla="*/ 4254755 w 4254755"/>
              <a:gd name="connsiteY1" fmla="*/ 1838325 h 7619999"/>
              <a:gd name="connsiteX2" fmla="*/ 4254755 w 4254755"/>
              <a:gd name="connsiteY2" fmla="*/ 7619999 h 7619999"/>
              <a:gd name="connsiteX3" fmla="*/ 9525 w 4254755"/>
              <a:gd name="connsiteY3" fmla="*/ 5781674 h 7619999"/>
              <a:gd name="connsiteX4" fmla="*/ 0 w 4254755"/>
              <a:gd name="connsiteY4" fmla="*/ 0 h 761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755" h="7619999">
                <a:moveTo>
                  <a:pt x="0" y="0"/>
                </a:moveTo>
                <a:lnTo>
                  <a:pt x="4254755" y="1838325"/>
                </a:lnTo>
                <a:lnTo>
                  <a:pt x="4254755" y="7619999"/>
                </a:lnTo>
                <a:lnTo>
                  <a:pt x="9525" y="5781674"/>
                </a:lnTo>
                <a:lnTo>
                  <a:pt x="0" y="0"/>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4">
            <a:extLst>
              <a:ext uri="{FF2B5EF4-FFF2-40B4-BE49-F238E27FC236}">
                <a16:creationId xmlns:a16="http://schemas.microsoft.com/office/drawing/2014/main" id="{5CB56CD5-FAD5-4B44-BE73-09AE9D59A415}"/>
              </a:ext>
            </a:extLst>
          </p:cNvPr>
          <p:cNvSpPr>
            <a:spLocks noGrp="1"/>
          </p:cNvSpPr>
          <p:nvPr>
            <p:ph type="pic" sz="quarter" idx="10"/>
          </p:nvPr>
        </p:nvSpPr>
        <p:spPr>
          <a:xfrm>
            <a:off x="8134350" y="-417611"/>
            <a:ext cx="4057650" cy="4373245"/>
          </a:xfrm>
          <a:custGeom>
            <a:avLst/>
            <a:gdLst>
              <a:gd name="connsiteX0" fmla="*/ 4057650 w 4057650"/>
              <a:gd name="connsiteY0" fmla="*/ 0 h 4373245"/>
              <a:gd name="connsiteX1" fmla="*/ 4057650 w 4057650"/>
              <a:gd name="connsiteY1" fmla="*/ 2637463 h 4373245"/>
              <a:gd name="connsiteX2" fmla="*/ 0 w 4057650"/>
              <a:gd name="connsiteY2" fmla="*/ 4373245 h 4373245"/>
              <a:gd name="connsiteX3" fmla="*/ 0 w 4057650"/>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0" h="4373245">
                <a:moveTo>
                  <a:pt x="4057650" y="0"/>
                </a:moveTo>
                <a:lnTo>
                  <a:pt x="4057650" y="2637463"/>
                </a:lnTo>
                <a:lnTo>
                  <a:pt x="0" y="4373245"/>
                </a:lnTo>
                <a:lnTo>
                  <a:pt x="0" y="1735782"/>
                </a:lnTo>
                <a:close/>
              </a:path>
            </a:pathLst>
          </a:custGeom>
        </p:spPr>
      </p:sp>
      <p:sp>
        <p:nvSpPr>
          <p:cNvPr id="20" name="Picture Placeholder 6">
            <a:extLst>
              <a:ext uri="{FF2B5EF4-FFF2-40B4-BE49-F238E27FC236}">
                <a16:creationId xmlns:a16="http://schemas.microsoft.com/office/drawing/2014/main" id="{AA996243-9BF0-44A6-BBBB-6B27593E79CD}"/>
              </a:ext>
            </a:extLst>
          </p:cNvPr>
          <p:cNvSpPr>
            <a:spLocks noGrp="1"/>
          </p:cNvSpPr>
          <p:nvPr>
            <p:ph type="pic" sz="quarter" idx="19"/>
          </p:nvPr>
        </p:nvSpPr>
        <p:spPr>
          <a:xfrm>
            <a:off x="6993956" y="3133081"/>
            <a:ext cx="4057651" cy="4373245"/>
          </a:xfrm>
          <a:custGeom>
            <a:avLst/>
            <a:gdLst>
              <a:gd name="connsiteX0" fmla="*/ 4057651 w 4057651"/>
              <a:gd name="connsiteY0" fmla="*/ 0 h 4373245"/>
              <a:gd name="connsiteX1" fmla="*/ 4057651 w 4057651"/>
              <a:gd name="connsiteY1" fmla="*/ 2637463 h 4373245"/>
              <a:gd name="connsiteX2" fmla="*/ 0 w 4057651"/>
              <a:gd name="connsiteY2" fmla="*/ 4373245 h 4373245"/>
              <a:gd name="connsiteX3" fmla="*/ 0 w 4057651"/>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1" h="4373245">
                <a:moveTo>
                  <a:pt x="4057651" y="0"/>
                </a:moveTo>
                <a:lnTo>
                  <a:pt x="4057651" y="2637463"/>
                </a:lnTo>
                <a:lnTo>
                  <a:pt x="0" y="4373245"/>
                </a:lnTo>
                <a:lnTo>
                  <a:pt x="0" y="1735782"/>
                </a:lnTo>
                <a:close/>
              </a:path>
            </a:pathLst>
          </a:custGeom>
        </p:spPr>
      </p:sp>
      <p:sp>
        <p:nvSpPr>
          <p:cNvPr id="21" name="Text Placeholder 2">
            <a:extLst>
              <a:ext uri="{FF2B5EF4-FFF2-40B4-BE49-F238E27FC236}">
                <a16:creationId xmlns:a16="http://schemas.microsoft.com/office/drawing/2014/main" id="{2583A3D0-A334-4DA9-84C1-10F93112F984}"/>
              </a:ext>
            </a:extLst>
          </p:cNvPr>
          <p:cNvSpPr>
            <a:spLocks noGrp="1"/>
          </p:cNvSpPr>
          <p:nvPr>
            <p:ph type="body" idx="1" hasCustomPrompt="1"/>
          </p:nvPr>
        </p:nvSpPr>
        <p:spPr>
          <a:xfrm>
            <a:off x="876301" y="1747125"/>
            <a:ext cx="4701510"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76300"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76300"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AB8CF2E9-4144-4C86-A021-1F680F67244D}"/>
              </a:ext>
            </a:extLst>
          </p:cNvPr>
          <p:cNvSpPr>
            <a:spLocks noGrp="1"/>
          </p:cNvSpPr>
          <p:nvPr>
            <p:ph type="body" sz="half" idx="17" hasCustomPrompt="1"/>
          </p:nvPr>
        </p:nvSpPr>
        <p:spPr>
          <a:xfrm>
            <a:off x="876300" y="2271185"/>
            <a:ext cx="4701510" cy="4034509"/>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6" name="Picture 15" descr="A picture containing drawing&#10;&#10;Description automatically generated">
            <a:extLst>
              <a:ext uri="{FF2B5EF4-FFF2-40B4-BE49-F238E27FC236}">
                <a16:creationId xmlns:a16="http://schemas.microsoft.com/office/drawing/2014/main" id="{647E91AE-D586-4628-9DEF-8C2FCD738FB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1620" y="6305698"/>
            <a:ext cx="1107078" cy="554882"/>
          </a:xfrm>
          <a:prstGeom prst="rect">
            <a:avLst/>
          </a:prstGeom>
        </p:spPr>
      </p:pic>
      <p:sp>
        <p:nvSpPr>
          <p:cNvPr id="18" name="Slide Number Placeholder 5">
            <a:extLst>
              <a:ext uri="{FF2B5EF4-FFF2-40B4-BE49-F238E27FC236}">
                <a16:creationId xmlns:a16="http://schemas.microsoft.com/office/drawing/2014/main" id="{00385215-AACE-4DA0-9698-189E365FF3C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62850599-A501-4F99-B409-2F8E62EFBF21}"/>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Tree>
    <p:extLst>
      <p:ext uri="{BB962C8B-B14F-4D97-AF65-F5344CB8AC3E}">
        <p14:creationId xmlns:p14="http://schemas.microsoft.com/office/powerpoint/2010/main" val="1098388141"/>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Layout V1">
    <p:bg>
      <p:bgPr>
        <a:solidFill>
          <a:schemeClr val="bg1"/>
        </a:solidFill>
        <a:effectLst/>
      </p:bgPr>
    </p:bg>
    <p:spTree>
      <p:nvGrpSpPr>
        <p:cNvPr id="1" name=""/>
        <p:cNvGrpSpPr/>
        <p:nvPr/>
      </p:nvGrpSpPr>
      <p:grpSpPr>
        <a:xfrm>
          <a:off x="0" y="0"/>
          <a:ext cx="0" cy="0"/>
          <a:chOff x="0" y="0"/>
          <a:chExt cx="0" cy="0"/>
        </a:xfrm>
      </p:grpSpPr>
      <p:sp>
        <p:nvSpPr>
          <p:cNvPr id="48" name="Freeform 1">
            <a:extLst>
              <a:ext uri="{FF2B5EF4-FFF2-40B4-BE49-F238E27FC236}">
                <a16:creationId xmlns:a16="http://schemas.microsoft.com/office/drawing/2014/main" id="{BD044CD3-29C8-4492-B967-89B6A9D1F926}"/>
              </a:ext>
            </a:extLst>
          </p:cNvPr>
          <p:cNvSpPr/>
          <p:nvPr userDrawn="1"/>
        </p:nvSpPr>
        <p:spPr>
          <a:xfrm>
            <a:off x="882830" y="2725954"/>
            <a:ext cx="11309169" cy="3579743"/>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3364FF97-11CC-4B51-8582-912F053A1D6B}"/>
              </a:ext>
            </a:extLst>
          </p:cNvPr>
          <p:cNvSpPr>
            <a:spLocks noGrp="1"/>
          </p:cNvSpPr>
          <p:nvPr userDrawn="1">
            <p:ph type="title" hasCustomPrompt="1"/>
          </p:nvPr>
        </p:nvSpPr>
        <p:spPr>
          <a:xfrm>
            <a:off x="882831"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82831"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00385215-AACE-4DA0-9698-189E365FF3C8}"/>
              </a:ext>
            </a:extLst>
          </p:cNvPr>
          <p:cNvSpPr>
            <a:spLocks noGrp="1"/>
          </p:cNvSpPr>
          <p:nvPr userDrawn="1">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62850599-A501-4F99-B409-2F8E62EFBF21}"/>
              </a:ext>
            </a:extLst>
          </p:cNvPr>
          <p:cNvSpPr>
            <a:spLocks noGrp="1"/>
          </p:cNvSpPr>
          <p:nvPr userDrawn="1">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Diversity In the Workplace</a:t>
            </a:r>
            <a:endParaRPr lang="en-US" dirty="0"/>
          </a:p>
        </p:txBody>
      </p:sp>
      <p:sp>
        <p:nvSpPr>
          <p:cNvPr id="49" name="Text Placeholder 2">
            <a:extLst>
              <a:ext uri="{FF2B5EF4-FFF2-40B4-BE49-F238E27FC236}">
                <a16:creationId xmlns:a16="http://schemas.microsoft.com/office/drawing/2014/main" id="{5E2863FE-DFA3-4E32-8E5B-854C13D7AD71}"/>
              </a:ext>
            </a:extLst>
          </p:cNvPr>
          <p:cNvSpPr>
            <a:spLocks noGrp="1"/>
          </p:cNvSpPr>
          <p:nvPr>
            <p:ph type="body" idx="1" hasCustomPrompt="1"/>
          </p:nvPr>
        </p:nvSpPr>
        <p:spPr>
          <a:xfrm>
            <a:off x="1236762"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0" name="Text Placeholder 3">
            <a:extLst>
              <a:ext uri="{FF2B5EF4-FFF2-40B4-BE49-F238E27FC236}">
                <a16:creationId xmlns:a16="http://schemas.microsoft.com/office/drawing/2014/main" id="{9222502C-E8B8-4EF8-9411-5E39DF39C4B2}"/>
              </a:ext>
            </a:extLst>
          </p:cNvPr>
          <p:cNvSpPr>
            <a:spLocks noGrp="1"/>
          </p:cNvSpPr>
          <p:nvPr>
            <p:ph type="body" sz="half" idx="17" hasCustomPrompt="1"/>
          </p:nvPr>
        </p:nvSpPr>
        <p:spPr>
          <a:xfrm>
            <a:off x="1236762" y="4163444"/>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52" name="Text Placeholder 2">
            <a:extLst>
              <a:ext uri="{FF2B5EF4-FFF2-40B4-BE49-F238E27FC236}">
                <a16:creationId xmlns:a16="http://schemas.microsoft.com/office/drawing/2014/main" id="{0B65E1E5-071D-4D50-9559-B33D9B2B98DD}"/>
              </a:ext>
            </a:extLst>
          </p:cNvPr>
          <p:cNvSpPr>
            <a:spLocks noGrp="1"/>
          </p:cNvSpPr>
          <p:nvPr>
            <p:ph type="body" idx="23" hasCustomPrompt="1"/>
          </p:nvPr>
        </p:nvSpPr>
        <p:spPr>
          <a:xfrm>
            <a:off x="3404516"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3" name="Text Placeholder 3">
            <a:extLst>
              <a:ext uri="{FF2B5EF4-FFF2-40B4-BE49-F238E27FC236}">
                <a16:creationId xmlns:a16="http://schemas.microsoft.com/office/drawing/2014/main" id="{693040BD-9F04-4FCF-99A9-7754469B2863}"/>
              </a:ext>
            </a:extLst>
          </p:cNvPr>
          <p:cNvSpPr>
            <a:spLocks noGrp="1"/>
          </p:cNvSpPr>
          <p:nvPr>
            <p:ph type="body" sz="half" idx="24" hasCustomPrompt="1"/>
          </p:nvPr>
        </p:nvSpPr>
        <p:spPr>
          <a:xfrm>
            <a:off x="3404516" y="4163443"/>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61" name="Text Placeholder 2">
            <a:extLst>
              <a:ext uri="{FF2B5EF4-FFF2-40B4-BE49-F238E27FC236}">
                <a16:creationId xmlns:a16="http://schemas.microsoft.com/office/drawing/2014/main" id="{E1481BA2-98C9-4C46-9D71-A8CC50886BAA}"/>
              </a:ext>
            </a:extLst>
          </p:cNvPr>
          <p:cNvSpPr>
            <a:spLocks noGrp="1"/>
          </p:cNvSpPr>
          <p:nvPr>
            <p:ph type="body" idx="25" hasCustomPrompt="1"/>
          </p:nvPr>
        </p:nvSpPr>
        <p:spPr>
          <a:xfrm>
            <a:off x="5572270"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63" name="Text Placeholder 3">
            <a:extLst>
              <a:ext uri="{FF2B5EF4-FFF2-40B4-BE49-F238E27FC236}">
                <a16:creationId xmlns:a16="http://schemas.microsoft.com/office/drawing/2014/main" id="{90156F3D-F207-4499-8BBA-D5CAA7CE60BD}"/>
              </a:ext>
            </a:extLst>
          </p:cNvPr>
          <p:cNvSpPr>
            <a:spLocks noGrp="1"/>
          </p:cNvSpPr>
          <p:nvPr>
            <p:ph type="body" sz="half" idx="26" hasCustomPrompt="1"/>
          </p:nvPr>
        </p:nvSpPr>
        <p:spPr>
          <a:xfrm>
            <a:off x="5572270"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pic>
        <p:nvPicPr>
          <p:cNvPr id="65" name="Picture 64" descr="A picture containing drawing&#10;&#10;Description automatically generated">
            <a:extLst>
              <a:ext uri="{FF2B5EF4-FFF2-40B4-BE49-F238E27FC236}">
                <a16:creationId xmlns:a16="http://schemas.microsoft.com/office/drawing/2014/main" id="{C841B394-45CE-4318-AA3F-D94DD364AE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1620" y="6305698"/>
            <a:ext cx="1107078" cy="554882"/>
          </a:xfrm>
          <a:prstGeom prst="rect">
            <a:avLst/>
          </a:prstGeom>
        </p:spPr>
      </p:pic>
      <p:sp>
        <p:nvSpPr>
          <p:cNvPr id="23" name="Text Placeholder 2">
            <a:extLst>
              <a:ext uri="{FF2B5EF4-FFF2-40B4-BE49-F238E27FC236}">
                <a16:creationId xmlns:a16="http://schemas.microsoft.com/office/drawing/2014/main" id="{704122DA-9C3B-463D-B734-5BF170A125F3}"/>
              </a:ext>
            </a:extLst>
          </p:cNvPr>
          <p:cNvSpPr>
            <a:spLocks noGrp="1"/>
          </p:cNvSpPr>
          <p:nvPr>
            <p:ph type="body" idx="27" hasCustomPrompt="1"/>
          </p:nvPr>
        </p:nvSpPr>
        <p:spPr>
          <a:xfrm>
            <a:off x="7740023"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4" name="Text Placeholder 3">
            <a:extLst>
              <a:ext uri="{FF2B5EF4-FFF2-40B4-BE49-F238E27FC236}">
                <a16:creationId xmlns:a16="http://schemas.microsoft.com/office/drawing/2014/main" id="{4E7E0BBA-6339-44ED-ACF2-6CC93DE0ED32}"/>
              </a:ext>
            </a:extLst>
          </p:cNvPr>
          <p:cNvSpPr>
            <a:spLocks noGrp="1"/>
          </p:cNvSpPr>
          <p:nvPr>
            <p:ph type="body" sz="half" idx="28" hasCustomPrompt="1"/>
          </p:nvPr>
        </p:nvSpPr>
        <p:spPr>
          <a:xfrm>
            <a:off x="7740023"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8" name="Text Placeholder 2">
            <a:extLst>
              <a:ext uri="{FF2B5EF4-FFF2-40B4-BE49-F238E27FC236}">
                <a16:creationId xmlns:a16="http://schemas.microsoft.com/office/drawing/2014/main" id="{1EE81D11-2C3F-4BBA-BE6E-6CF77F1D619C}"/>
              </a:ext>
            </a:extLst>
          </p:cNvPr>
          <p:cNvSpPr>
            <a:spLocks noGrp="1"/>
          </p:cNvSpPr>
          <p:nvPr>
            <p:ph type="body" idx="29" hasCustomPrompt="1"/>
          </p:nvPr>
        </p:nvSpPr>
        <p:spPr>
          <a:xfrm>
            <a:off x="9907775"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9" name="Text Placeholder 3">
            <a:extLst>
              <a:ext uri="{FF2B5EF4-FFF2-40B4-BE49-F238E27FC236}">
                <a16:creationId xmlns:a16="http://schemas.microsoft.com/office/drawing/2014/main" id="{8F6065FA-8228-4F27-8988-62AD6FB9AB3E}"/>
              </a:ext>
            </a:extLst>
          </p:cNvPr>
          <p:cNvSpPr>
            <a:spLocks noGrp="1"/>
          </p:cNvSpPr>
          <p:nvPr>
            <p:ph type="body" sz="half" idx="30" hasCustomPrompt="1"/>
          </p:nvPr>
        </p:nvSpPr>
        <p:spPr>
          <a:xfrm>
            <a:off x="9907775"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 name="Oval 1">
            <a:extLst>
              <a:ext uri="{FF2B5EF4-FFF2-40B4-BE49-F238E27FC236}">
                <a16:creationId xmlns:a16="http://schemas.microsoft.com/office/drawing/2014/main" id="{10CC664C-165A-47A4-B07C-9FE447327625}"/>
              </a:ext>
            </a:extLst>
          </p:cNvPr>
          <p:cNvSpPr/>
          <p:nvPr userDrawn="1"/>
        </p:nvSpPr>
        <p:spPr>
          <a:xfrm>
            <a:off x="123676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F2E342E-F3A5-48D2-A866-24FB434AD771}"/>
              </a:ext>
            </a:extLst>
          </p:cNvPr>
          <p:cNvSpPr/>
          <p:nvPr userDrawn="1"/>
        </p:nvSpPr>
        <p:spPr>
          <a:xfrm>
            <a:off x="340393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5AF3E3A-59F7-47CF-B514-4F7C444F93EC}"/>
              </a:ext>
            </a:extLst>
          </p:cNvPr>
          <p:cNvSpPr/>
          <p:nvPr userDrawn="1"/>
        </p:nvSpPr>
        <p:spPr>
          <a:xfrm>
            <a:off x="557110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4107861-9025-4C62-9E7C-DA7B18EE106D}"/>
              </a:ext>
            </a:extLst>
          </p:cNvPr>
          <p:cNvSpPr/>
          <p:nvPr userDrawn="1"/>
        </p:nvSpPr>
        <p:spPr>
          <a:xfrm>
            <a:off x="773827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E8E061A-B1EF-4F73-935D-8C2A0947B4D1}"/>
              </a:ext>
            </a:extLst>
          </p:cNvPr>
          <p:cNvSpPr/>
          <p:nvPr userDrawn="1"/>
        </p:nvSpPr>
        <p:spPr>
          <a:xfrm>
            <a:off x="990544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0014799"/>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DC448F-6422-4483-9505-A2ADF324F3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14BA96-2D21-45E8-AEFA-E1127D46D7D2}"/>
              </a:ext>
            </a:extLst>
          </p:cNvPr>
          <p:cNvSpPr>
            <a:spLocks noGrp="1"/>
          </p:cNvSpPr>
          <p:nvPr>
            <p:ph type="body" idx="1"/>
          </p:nvPr>
        </p:nvSpPr>
        <p:spPr>
          <a:xfrm>
            <a:off x="838200" y="1825625"/>
            <a:ext cx="10515600" cy="1918239"/>
          </a:xfrm>
          <a:prstGeom prst="rect">
            <a:avLst/>
          </a:prstGeom>
        </p:spPr>
        <p:txBody>
          <a:bodyPr vert="horz" lIns="91440" tIns="45720" rIns="91440" bIns="45720" rtlCol="0">
            <a:normAutofit/>
          </a:bodyPr>
          <a:lstStyle/>
          <a:p>
            <a:pPr lvl="0"/>
            <a:r>
              <a:rPr lang="en-US" dirty="0"/>
              <a:t>Bullet Level 1</a:t>
            </a:r>
          </a:p>
          <a:p>
            <a:pPr lvl="1"/>
            <a:r>
              <a:rPr lang="en-US" dirty="0"/>
              <a:t>Bullet Level 2</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7276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23" r:id="rId3"/>
    <p:sldLayoutId id="2147483735" r:id="rId4"/>
    <p:sldLayoutId id="2147483736" r:id="rId5"/>
    <p:sldLayoutId id="2147483721" r:id="rId6"/>
    <p:sldLayoutId id="2147483725" r:id="rId7"/>
    <p:sldLayoutId id="2147483738" r:id="rId8"/>
    <p:sldLayoutId id="2147483764" r:id="rId9"/>
    <p:sldLayoutId id="2147483765" r:id="rId10"/>
    <p:sldLayoutId id="2147483728" r:id="rId11"/>
    <p:sldLayoutId id="2147483729" r:id="rId12"/>
    <p:sldLayoutId id="2147483737" r:id="rId13"/>
    <p:sldLayoutId id="2147483740" r:id="rId14"/>
    <p:sldLayoutId id="2147483739" r:id="rId15"/>
    <p:sldLayoutId id="2147483759" r:id="rId16"/>
    <p:sldLayoutId id="2147483741" r:id="rId17"/>
    <p:sldLayoutId id="2147483742" r:id="rId18"/>
    <p:sldLayoutId id="2147483734" r:id="rId19"/>
    <p:sldLayoutId id="2147483779" r:id="rId20"/>
  </p:sldLayoutIdLst>
  <p:hf hdr="0" dt="0"/>
  <p:txStyles>
    <p:titleStyle>
      <a:lvl1pPr algn="l" defTabSz="914400" rtl="0" eaLnBrk="1" latinLnBrk="0" hangingPunct="1">
        <a:lnSpc>
          <a:spcPct val="90000"/>
        </a:lnSpc>
        <a:spcBef>
          <a:spcPct val="0"/>
        </a:spcBef>
        <a:buNone/>
        <a:defRPr sz="2500" b="1" kern="1200">
          <a:solidFill>
            <a:srgbClr val="37465E"/>
          </a:solidFill>
          <a:latin typeface="Raleway" panose="020B0503030101060003" pitchFamily="34" charset="0"/>
          <a:ea typeface="+mj-ea"/>
          <a:cs typeface="+mj-cs"/>
        </a:defRPr>
      </a:lvl1pPr>
    </p:titleStyle>
    <p:body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hyperlink" Target="https://app.smartsheet.com/b/form/dacb2d9b38564db4afb5ab8426d91ad6" TargetMode="External"/><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0ACC-15AE-4F76-9365-B0D45135EDF1}"/>
              </a:ext>
            </a:extLst>
          </p:cNvPr>
          <p:cNvSpPr>
            <a:spLocks noGrp="1"/>
          </p:cNvSpPr>
          <p:nvPr>
            <p:ph type="ctrTitle"/>
          </p:nvPr>
        </p:nvSpPr>
        <p:spPr>
          <a:xfrm>
            <a:off x="950678" y="3362629"/>
            <a:ext cx="8178574" cy="1637071"/>
          </a:xfrm>
        </p:spPr>
        <p:txBody>
          <a:bodyPr>
            <a:noAutofit/>
          </a:bodyPr>
          <a:lstStyle/>
          <a:p>
            <a:pPr eaLnBrk="1" hangingPunct="1"/>
            <a:r>
              <a:rPr lang="en-US" sz="5400" dirty="0">
                <a:latin typeface="+mj-lt"/>
                <a:cs typeface="Arial" pitchFamily="34" charset="0"/>
              </a:rPr>
              <a:t>Overcoming Burnout</a:t>
            </a:r>
            <a:endParaRPr lang="en-US" altLang="en-US" sz="5000" dirty="0">
              <a:latin typeface="+mj-lt"/>
            </a:endParaRPr>
          </a:p>
        </p:txBody>
      </p:sp>
      <p:pic>
        <p:nvPicPr>
          <p:cNvPr id="4" name="Picture 3" descr="A picture containing text, clipart&#10;&#10;Description automatically generated">
            <a:extLst>
              <a:ext uri="{FF2B5EF4-FFF2-40B4-BE49-F238E27FC236}">
                <a16:creationId xmlns:a16="http://schemas.microsoft.com/office/drawing/2014/main" id="{116B68E1-C83A-4218-B696-740F7E621ADD}"/>
              </a:ext>
            </a:extLst>
          </p:cNvPr>
          <p:cNvPicPr/>
          <p:nvPr/>
        </p:nvPicPr>
        <p:blipFill>
          <a:blip r:embed="rId3" cstate="email">
            <a:extLst>
              <a:ext uri="{28A0092B-C50C-407E-A947-70E740481C1C}">
                <a14:useLocalDpi xmlns:a14="http://schemas.microsoft.com/office/drawing/2010/main"/>
              </a:ext>
            </a:extLst>
          </a:blip>
          <a:stretch>
            <a:fillRect/>
          </a:stretch>
        </p:blipFill>
        <p:spPr>
          <a:xfrm>
            <a:off x="9147175" y="4858312"/>
            <a:ext cx="3044825" cy="1052195"/>
          </a:xfrm>
          <a:prstGeom prst="rect">
            <a:avLst/>
          </a:prstGeom>
        </p:spPr>
      </p:pic>
    </p:spTree>
    <p:extLst>
      <p:ext uri="{BB962C8B-B14F-4D97-AF65-F5344CB8AC3E}">
        <p14:creationId xmlns:p14="http://schemas.microsoft.com/office/powerpoint/2010/main" val="2403341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8326694" cy="436093"/>
          </a:xfrm>
        </p:spPr>
        <p:txBody>
          <a:bodyPr/>
          <a:lstStyle/>
          <a:p>
            <a:r>
              <a:rPr lang="en-US" sz="3600" b="1" dirty="0">
                <a:solidFill>
                  <a:schemeClr val="tx2"/>
                </a:solidFill>
                <a:latin typeface="+mj-lt"/>
                <a:ea typeface="+mj-ea"/>
                <a:cs typeface="Arial" panose="020B0604020202020204" pitchFamily="34" charset="0"/>
              </a:rPr>
              <a:t>Components of Burnout</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342900" lvl="2" indent="-342900">
              <a:spcBef>
                <a:spcPts val="600"/>
              </a:spcBef>
              <a:spcAft>
                <a:spcPts val="600"/>
              </a:spcAft>
              <a:buClr>
                <a:schemeClr val="tx2"/>
              </a:buClr>
              <a:buSzPct val="85000"/>
              <a:buFont typeface="Arial" panose="020B0604020202020204" pitchFamily="34" charset="0"/>
              <a:buChar char="•"/>
            </a:pPr>
            <a:r>
              <a:rPr lang="en-US" altLang="en-US" sz="1500" dirty="0">
                <a:solidFill>
                  <a:schemeClr val="tx2"/>
                </a:solidFill>
                <a:latin typeface="Raleway SemiBold" panose="020B0604020202020204" charset="0"/>
                <a:cs typeface="Arial"/>
              </a:rPr>
              <a:t>Depersonalization:  Separating yourself emotionally from your work; Disconnecting from work</a:t>
            </a:r>
          </a:p>
          <a:p>
            <a:pPr marL="342900" lvl="2" indent="-342900">
              <a:spcBef>
                <a:spcPts val="600"/>
              </a:spcBef>
              <a:spcAft>
                <a:spcPts val="600"/>
              </a:spcAft>
              <a:buClr>
                <a:schemeClr val="tx2"/>
              </a:buClr>
              <a:buSzPct val="85000"/>
              <a:buFont typeface="Arial" panose="020B0604020202020204" pitchFamily="34" charset="0"/>
              <a:buChar char="•"/>
            </a:pPr>
            <a:r>
              <a:rPr lang="en-US" altLang="en-US" sz="1500" dirty="0">
                <a:solidFill>
                  <a:schemeClr val="tx2"/>
                </a:solidFill>
                <a:latin typeface="Raleway SemiBold" panose="020B0604020202020204" charset="0"/>
                <a:cs typeface="Arial"/>
              </a:rPr>
              <a:t>Decreased sense of accomplishment from work, resulting in a cycle of working more hours with no achievement or fulfillment</a:t>
            </a:r>
          </a:p>
          <a:p>
            <a:pPr marL="342900" lvl="2" indent="-342900">
              <a:spcBef>
                <a:spcPts val="600"/>
              </a:spcBef>
              <a:spcAft>
                <a:spcPts val="600"/>
              </a:spcAft>
              <a:buClr>
                <a:schemeClr val="tx2"/>
              </a:buClr>
              <a:buSzPct val="85000"/>
              <a:buFont typeface="Arial" panose="020B0604020202020204" pitchFamily="34" charset="0"/>
              <a:buChar char="•"/>
            </a:pPr>
            <a:r>
              <a:rPr lang="en-US" altLang="en-US" sz="1500" dirty="0">
                <a:solidFill>
                  <a:schemeClr val="tx2"/>
                </a:solidFill>
                <a:latin typeface="Raleway SemiBold" panose="020B0604020202020204" charset="0"/>
                <a:cs typeface="Arial"/>
              </a:rPr>
              <a:t>Emotional exhaustion</a:t>
            </a:r>
          </a:p>
        </p:txBody>
      </p:sp>
    </p:spTree>
    <p:extLst>
      <p:ext uri="{BB962C8B-B14F-4D97-AF65-F5344CB8AC3E}">
        <p14:creationId xmlns:p14="http://schemas.microsoft.com/office/powerpoint/2010/main" val="629658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8326694" cy="436093"/>
          </a:xfrm>
        </p:spPr>
        <p:txBody>
          <a:bodyPr/>
          <a:lstStyle/>
          <a:p>
            <a:r>
              <a:rPr lang="en-US" altLang="en-US" sz="3600" b="1" dirty="0">
                <a:solidFill>
                  <a:schemeClr val="tx2"/>
                </a:solidFill>
                <a:latin typeface="+mj-lt"/>
                <a:ea typeface="+mj-ea"/>
                <a:cs typeface="Arial" panose="020B0604020202020204" pitchFamily="34" charset="0"/>
              </a:rPr>
              <a:t>Burnout Scale</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285750" indent="-285750">
              <a:spcBef>
                <a:spcPts val="600"/>
              </a:spcBef>
              <a:spcAft>
                <a:spcPts val="600"/>
              </a:spcAft>
              <a:buClr>
                <a:schemeClr val="tx2"/>
              </a:buClr>
              <a:buFont typeface="Arial" panose="020B0604020202020204" pitchFamily="34" charset="0"/>
              <a:buChar char="•"/>
            </a:pPr>
            <a:r>
              <a:rPr lang="en-US" altLang="en-US" sz="1500" dirty="0">
                <a:solidFill>
                  <a:schemeClr val="tx2"/>
                </a:solidFill>
                <a:latin typeface="Raleway SemiBold" panose="020B0604020202020204" charset="0"/>
                <a:cs typeface="Arial" panose="020B0604020202020204" pitchFamily="34" charset="0"/>
              </a:rPr>
              <a:t>Cranky</a:t>
            </a:r>
            <a:r>
              <a:rPr lang="en-US" altLang="en-US" sz="1500" dirty="0">
                <a:solidFill>
                  <a:schemeClr val="tx2"/>
                </a:solidFill>
                <a:latin typeface="Raleway SemiBold" panose="020B0604020202020204" charset="0"/>
              </a:rPr>
              <a:t>  </a:t>
            </a:r>
          </a:p>
          <a:p>
            <a:pPr marL="285750" indent="-285750">
              <a:spcBef>
                <a:spcPts val="600"/>
              </a:spcBef>
              <a:spcAft>
                <a:spcPts val="600"/>
              </a:spcAft>
              <a:buClr>
                <a:schemeClr val="tx2"/>
              </a:buClr>
              <a:buFont typeface="Arial" panose="020B0604020202020204" pitchFamily="34" charset="0"/>
              <a:buChar char="•"/>
            </a:pPr>
            <a:r>
              <a:rPr lang="en-US" altLang="en-US" sz="1500" dirty="0">
                <a:solidFill>
                  <a:schemeClr val="tx2"/>
                </a:solidFill>
                <a:latin typeface="Raleway SemiBold" panose="020B0604020202020204" charset="0"/>
                <a:cs typeface="Arial" panose="020B0604020202020204" pitchFamily="34" charset="0"/>
              </a:rPr>
              <a:t>Tired</a:t>
            </a:r>
          </a:p>
          <a:p>
            <a:pPr marL="285750" indent="-285750">
              <a:spcBef>
                <a:spcPts val="600"/>
              </a:spcBef>
              <a:spcAft>
                <a:spcPts val="600"/>
              </a:spcAft>
              <a:buClr>
                <a:schemeClr val="tx2"/>
              </a:buClr>
              <a:buFont typeface="Arial" panose="020B0604020202020204" pitchFamily="34" charset="0"/>
              <a:buChar char="•"/>
            </a:pPr>
            <a:r>
              <a:rPr lang="en-US" altLang="en-US" sz="1500" dirty="0">
                <a:solidFill>
                  <a:schemeClr val="tx2"/>
                </a:solidFill>
                <a:latin typeface="Raleway SemiBold" panose="020B0604020202020204" charset="0"/>
                <a:cs typeface="Arial" panose="020B0604020202020204" pitchFamily="34" charset="0"/>
              </a:rPr>
              <a:t>Exhausted</a:t>
            </a:r>
            <a:r>
              <a:rPr lang="en-US" altLang="en-US" sz="1500" dirty="0">
                <a:solidFill>
                  <a:schemeClr val="tx2"/>
                </a:solidFill>
                <a:latin typeface="Raleway SemiBold" panose="020B0604020202020204" charset="0"/>
              </a:rPr>
              <a:t>        	</a:t>
            </a:r>
          </a:p>
          <a:p>
            <a:pPr marL="285750" indent="-285750">
              <a:spcBef>
                <a:spcPts val="600"/>
              </a:spcBef>
              <a:spcAft>
                <a:spcPts val="600"/>
              </a:spcAft>
              <a:buClr>
                <a:schemeClr val="tx2"/>
              </a:buClr>
              <a:buFont typeface="Arial" panose="020B0604020202020204" pitchFamily="34" charset="0"/>
              <a:buChar char="•"/>
            </a:pPr>
            <a:r>
              <a:rPr lang="en-US" altLang="en-US" sz="1500" dirty="0">
                <a:solidFill>
                  <a:schemeClr val="tx2"/>
                </a:solidFill>
                <a:latin typeface="Raleway SemiBold" panose="020B0604020202020204" charset="0"/>
                <a:cs typeface="Arial" panose="020B0604020202020204" pitchFamily="34" charset="0"/>
              </a:rPr>
              <a:t>Depleted       </a:t>
            </a:r>
          </a:p>
          <a:p>
            <a:pPr marL="285750" indent="-285750">
              <a:spcBef>
                <a:spcPts val="600"/>
              </a:spcBef>
              <a:spcAft>
                <a:spcPts val="600"/>
              </a:spcAft>
              <a:buClr>
                <a:schemeClr val="tx2"/>
              </a:buClr>
              <a:buFont typeface="Arial" panose="020B0604020202020204" pitchFamily="34" charset="0"/>
              <a:buChar char="•"/>
            </a:pPr>
            <a:r>
              <a:rPr lang="en-US" altLang="en-US" sz="1500" dirty="0">
                <a:solidFill>
                  <a:schemeClr val="tx2"/>
                </a:solidFill>
                <a:latin typeface="Raleway SemiBold" panose="020B0604020202020204" charset="0"/>
                <a:cs typeface="Arial" panose="020B0604020202020204" pitchFamily="34" charset="0"/>
              </a:rPr>
              <a:t>Burned Out</a:t>
            </a:r>
            <a:endParaRPr lang="en-CA" altLang="en-US" sz="1500" dirty="0">
              <a:solidFill>
                <a:schemeClr val="tx2"/>
              </a:solidFill>
              <a:latin typeface="Raleway SemiBold" panose="020B0604020202020204" charset="0"/>
            </a:endParaRPr>
          </a:p>
        </p:txBody>
      </p:sp>
    </p:spTree>
    <p:extLst>
      <p:ext uri="{BB962C8B-B14F-4D97-AF65-F5344CB8AC3E}">
        <p14:creationId xmlns:p14="http://schemas.microsoft.com/office/powerpoint/2010/main" val="447082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9329584" cy="436093"/>
          </a:xfrm>
        </p:spPr>
        <p:txBody>
          <a:bodyPr/>
          <a:lstStyle/>
          <a:p>
            <a:r>
              <a:rPr lang="en-US" sz="3600" b="1" dirty="0">
                <a:solidFill>
                  <a:schemeClr val="tx2"/>
                </a:solidFill>
                <a:latin typeface="+mj-lt"/>
                <a:cs typeface="Arial" panose="020B0604020202020204" pitchFamily="34" charset="0"/>
              </a:rPr>
              <a:t>Consequences of Burnout</a:t>
            </a:r>
            <a:endParaRPr lang="en-US" dirty="0">
              <a:solidFill>
                <a:schemeClr val="tx2"/>
              </a:solidFill>
              <a:latin typeface="+mj-lt"/>
            </a:endParaRPr>
          </a:p>
        </p:txBody>
      </p:sp>
      <p:sp>
        <p:nvSpPr>
          <p:cNvPr id="6" name="Text Placeholder 4">
            <a:extLst>
              <a:ext uri="{FF2B5EF4-FFF2-40B4-BE49-F238E27FC236}">
                <a16:creationId xmlns:a16="http://schemas.microsoft.com/office/drawing/2014/main" id="{F1A992D3-D09C-4CC5-B9EA-638FCD64BB0B}"/>
              </a:ext>
            </a:extLst>
          </p:cNvPr>
          <p:cNvSpPr>
            <a:spLocks noGrp="1"/>
          </p:cNvSpPr>
          <p:nvPr>
            <p:ph type="body" sz="half" idx="22"/>
          </p:nvPr>
        </p:nvSpPr>
        <p:spPr>
          <a:xfrm>
            <a:off x="885825" y="1725561"/>
            <a:ext cx="3332214" cy="4186507"/>
          </a:xfrm>
        </p:spPr>
        <p:txBody>
          <a:bodyPr/>
          <a:lstStyle/>
          <a:p>
            <a:pPr>
              <a:spcBef>
                <a:spcPts val="600"/>
              </a:spcBef>
              <a:spcAft>
                <a:spcPts val="600"/>
              </a:spcAft>
              <a:defRPr/>
            </a:pPr>
            <a:r>
              <a:rPr lang="en-US" sz="1500" b="1" dirty="0">
                <a:solidFill>
                  <a:schemeClr val="tx2"/>
                </a:solidFill>
                <a:latin typeface="Raleway SemiBold" panose="020B0604020202020204" charset="0"/>
              </a:rPr>
              <a:t>Physical</a:t>
            </a:r>
          </a:p>
          <a:p>
            <a:pPr marL="342900" indent="-342900">
              <a:spcBef>
                <a:spcPts val="600"/>
              </a:spcBef>
              <a:spcAft>
                <a:spcPts val="600"/>
              </a:spcAft>
              <a:buClr>
                <a:schemeClr val="tx2"/>
              </a:buClr>
              <a:buFont typeface="Arial" panose="020B0604020202020204" pitchFamily="34" charset="0"/>
              <a:buChar char="•"/>
              <a:defRPr/>
            </a:pPr>
            <a:r>
              <a:rPr lang="en-US" sz="1500" dirty="0">
                <a:solidFill>
                  <a:schemeClr val="tx2"/>
                </a:solidFill>
                <a:latin typeface="Raleway SemiBold" panose="020B0604020202020204" charset="0"/>
              </a:rPr>
              <a:t>Chronic stress</a:t>
            </a:r>
          </a:p>
          <a:p>
            <a:pPr marL="342900" indent="-342900">
              <a:spcBef>
                <a:spcPts val="600"/>
              </a:spcBef>
              <a:spcAft>
                <a:spcPts val="600"/>
              </a:spcAft>
              <a:buClr>
                <a:schemeClr val="tx2"/>
              </a:buClr>
              <a:buFont typeface="Arial" panose="020B0604020202020204" pitchFamily="34" charset="0"/>
              <a:buChar char="•"/>
              <a:defRPr/>
            </a:pPr>
            <a:r>
              <a:rPr lang="en-US" sz="1500" dirty="0">
                <a:solidFill>
                  <a:schemeClr val="tx2"/>
                </a:solidFill>
                <a:latin typeface="Raleway SemiBold" panose="020B0604020202020204" charset="0"/>
              </a:rPr>
              <a:t>Fatigue</a:t>
            </a:r>
          </a:p>
          <a:p>
            <a:pPr marL="342900" indent="-342900">
              <a:spcBef>
                <a:spcPts val="600"/>
              </a:spcBef>
              <a:spcAft>
                <a:spcPts val="600"/>
              </a:spcAft>
              <a:buClr>
                <a:schemeClr val="tx2"/>
              </a:buClr>
              <a:buFont typeface="Arial" panose="020B0604020202020204" pitchFamily="34" charset="0"/>
              <a:buChar char="•"/>
              <a:defRPr/>
            </a:pPr>
            <a:r>
              <a:rPr lang="en-US" sz="1500" dirty="0">
                <a:solidFill>
                  <a:schemeClr val="tx2"/>
                </a:solidFill>
                <a:latin typeface="Raleway SemiBold" panose="020B0604020202020204" charset="0"/>
              </a:rPr>
              <a:t>High blood pressure</a:t>
            </a:r>
          </a:p>
          <a:p>
            <a:pPr marL="342900" indent="-342900">
              <a:spcBef>
                <a:spcPts val="600"/>
              </a:spcBef>
              <a:spcAft>
                <a:spcPts val="600"/>
              </a:spcAft>
              <a:buClr>
                <a:schemeClr val="tx2"/>
              </a:buClr>
              <a:buFont typeface="Arial" panose="020B0604020202020204" pitchFamily="34" charset="0"/>
              <a:buChar char="•"/>
              <a:defRPr/>
            </a:pPr>
            <a:r>
              <a:rPr lang="en-US" sz="1500" dirty="0">
                <a:solidFill>
                  <a:schemeClr val="tx2"/>
                </a:solidFill>
                <a:latin typeface="Raleway SemiBold" panose="020B0604020202020204" charset="0"/>
                <a:ea typeface="MS PGothic"/>
                <a:cs typeface="Arial"/>
              </a:rPr>
              <a:t>Increased risk for heart disease and diabetes</a:t>
            </a:r>
          </a:p>
          <a:p>
            <a:pPr marL="342900" indent="-342900">
              <a:spcBef>
                <a:spcPts val="600"/>
              </a:spcBef>
              <a:spcAft>
                <a:spcPts val="600"/>
              </a:spcAft>
              <a:buClr>
                <a:schemeClr val="tx2"/>
              </a:buClr>
              <a:buFont typeface="Arial" panose="020B0604020202020204" pitchFamily="34" charset="0"/>
              <a:buChar char="•"/>
              <a:defRPr/>
            </a:pPr>
            <a:r>
              <a:rPr lang="en-US" sz="1500" dirty="0">
                <a:solidFill>
                  <a:schemeClr val="tx2"/>
                </a:solidFill>
                <a:latin typeface="Raleway SemiBold" panose="020B0604020202020204" charset="0"/>
              </a:rPr>
              <a:t>Compromised immunity</a:t>
            </a:r>
          </a:p>
        </p:txBody>
      </p:sp>
      <p:sp>
        <p:nvSpPr>
          <p:cNvPr id="7" name="Text Placeholder 4">
            <a:extLst>
              <a:ext uri="{FF2B5EF4-FFF2-40B4-BE49-F238E27FC236}">
                <a16:creationId xmlns:a16="http://schemas.microsoft.com/office/drawing/2014/main" id="{E1352130-E6D5-412F-8A71-5A0BAFFE0ABC}"/>
              </a:ext>
            </a:extLst>
          </p:cNvPr>
          <p:cNvSpPr txBox="1">
            <a:spLocks/>
          </p:cNvSpPr>
          <p:nvPr/>
        </p:nvSpPr>
        <p:spPr>
          <a:xfrm>
            <a:off x="4537125" y="1725560"/>
            <a:ext cx="3224982" cy="4186508"/>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rgbClr val="EF8A44"/>
              </a:buClr>
              <a:buFont typeface="+mj-lt"/>
              <a:buNone/>
              <a:defRPr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Clr>
                <a:srgbClr val="EF8A44"/>
              </a:buClr>
              <a:buFont typeface="Arial" panose="020B0604020202020204" pitchFamily="34" charset="0"/>
              <a:buNone/>
              <a:defRPr sz="1400" b="1" kern="1200">
                <a:solidFill>
                  <a:schemeClr val="tx1"/>
                </a:solidFill>
                <a:latin typeface="Raleway SemiBold" panose="020B0703030101060003" pitchFamily="34" charset="0"/>
                <a:ea typeface="+mn-ea"/>
                <a:cs typeface="+mn-cs"/>
              </a:defRPr>
            </a:lvl2pPr>
            <a:lvl3pPr marL="914400" indent="0" algn="l" defTabSz="914400" rtl="0" eaLnBrk="1" latinLnBrk="0" hangingPunct="1">
              <a:lnSpc>
                <a:spcPct val="90000"/>
              </a:lnSpc>
              <a:spcBef>
                <a:spcPts val="500"/>
              </a:spcBef>
              <a:buClr>
                <a:srgbClr val="EF8A44"/>
              </a:buClr>
              <a:buFont typeface="Arial" panose="020B0604020202020204" pitchFamily="34" charset="0"/>
              <a:buNone/>
              <a:defRPr sz="1200" kern="1200">
                <a:solidFill>
                  <a:schemeClr val="tx1"/>
                </a:solidFill>
                <a:latin typeface="Raleway SemiBold" panose="020B0703030101060003" pitchFamily="34" charset="0"/>
                <a:ea typeface="+mn-ea"/>
                <a:cs typeface="+mn-cs"/>
              </a:defRPr>
            </a:lvl3pPr>
            <a:lvl4pPr marL="13716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4pPr>
            <a:lvl5pPr marL="18288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600"/>
              </a:spcBef>
              <a:spcAft>
                <a:spcPts val="600"/>
              </a:spcAft>
              <a:defRPr/>
            </a:pPr>
            <a:r>
              <a:rPr lang="en-US" sz="1500" b="1" dirty="0">
                <a:solidFill>
                  <a:schemeClr val="tx2"/>
                </a:solidFill>
                <a:latin typeface="Raleway SemiBold" panose="020B0604020202020204" charset="0"/>
              </a:rPr>
              <a:t>Psychological</a:t>
            </a:r>
          </a:p>
          <a:p>
            <a:pPr marL="285750" indent="-285750">
              <a:spcBef>
                <a:spcPts val="600"/>
              </a:spcBef>
              <a:spcAft>
                <a:spcPts val="600"/>
              </a:spcAft>
              <a:buClr>
                <a:schemeClr val="tx2"/>
              </a:buClr>
              <a:buFont typeface="Arial" panose="020B0604020202020204" pitchFamily="34" charset="0"/>
              <a:buChar char="•"/>
              <a:defRPr/>
            </a:pPr>
            <a:r>
              <a:rPr lang="en-US" sz="1500" dirty="0">
                <a:solidFill>
                  <a:schemeClr val="tx2"/>
                </a:solidFill>
                <a:latin typeface="Raleway SemiBold" panose="020B0604020202020204" charset="0"/>
              </a:rPr>
              <a:t>Depression</a:t>
            </a:r>
          </a:p>
          <a:p>
            <a:pPr marL="285750" indent="-285750">
              <a:spcBef>
                <a:spcPts val="600"/>
              </a:spcBef>
              <a:spcAft>
                <a:spcPts val="600"/>
              </a:spcAft>
              <a:buClr>
                <a:schemeClr val="tx2"/>
              </a:buClr>
              <a:buFont typeface="Arial" panose="020B0604020202020204" pitchFamily="34" charset="0"/>
              <a:buChar char="•"/>
              <a:defRPr/>
            </a:pPr>
            <a:r>
              <a:rPr lang="en-US" sz="1500" dirty="0">
                <a:solidFill>
                  <a:schemeClr val="tx2"/>
                </a:solidFill>
                <a:latin typeface="Raleway SemiBold" panose="020B0604020202020204" charset="0"/>
              </a:rPr>
              <a:t>Anxiety</a:t>
            </a:r>
          </a:p>
          <a:p>
            <a:pPr marL="285750" indent="-285750">
              <a:spcBef>
                <a:spcPts val="600"/>
              </a:spcBef>
              <a:spcAft>
                <a:spcPts val="600"/>
              </a:spcAft>
              <a:buClr>
                <a:schemeClr val="tx2"/>
              </a:buClr>
              <a:buFont typeface="Arial" panose="020B0604020202020204" pitchFamily="34" charset="0"/>
              <a:buChar char="•"/>
              <a:defRPr/>
            </a:pPr>
            <a:r>
              <a:rPr lang="en-US" sz="1500" dirty="0">
                <a:solidFill>
                  <a:schemeClr val="tx2"/>
                </a:solidFill>
                <a:latin typeface="Raleway SemiBold" panose="020B0604020202020204" charset="0"/>
              </a:rPr>
              <a:t>Anger</a:t>
            </a:r>
          </a:p>
          <a:p>
            <a:pPr marL="285750" indent="-285750">
              <a:spcBef>
                <a:spcPts val="600"/>
              </a:spcBef>
              <a:spcAft>
                <a:spcPts val="600"/>
              </a:spcAft>
              <a:buClr>
                <a:schemeClr val="tx2"/>
              </a:buClr>
              <a:buFont typeface="Arial" panose="020B0604020202020204" pitchFamily="34" charset="0"/>
              <a:buChar char="•"/>
              <a:defRPr/>
            </a:pPr>
            <a:r>
              <a:rPr lang="en-US" sz="1500" dirty="0">
                <a:solidFill>
                  <a:schemeClr val="tx2"/>
                </a:solidFill>
                <a:latin typeface="Raleway SemiBold" panose="020B0604020202020204" charset="0"/>
              </a:rPr>
              <a:t>Irritability</a:t>
            </a:r>
          </a:p>
          <a:p>
            <a:pPr marL="285750" indent="-285750">
              <a:spcBef>
                <a:spcPts val="600"/>
              </a:spcBef>
              <a:spcAft>
                <a:spcPts val="600"/>
              </a:spcAft>
              <a:buClr>
                <a:schemeClr val="tx2"/>
              </a:buClr>
              <a:buFont typeface="Arial" panose="020B0604020202020204" pitchFamily="34" charset="0"/>
              <a:buChar char="•"/>
              <a:defRPr/>
            </a:pPr>
            <a:r>
              <a:rPr lang="en-US" sz="1500" dirty="0">
                <a:solidFill>
                  <a:schemeClr val="tx2"/>
                </a:solidFill>
                <a:latin typeface="Raleway SemiBold" panose="020B0604020202020204" charset="0"/>
              </a:rPr>
              <a:t>Lack of motivation</a:t>
            </a:r>
          </a:p>
          <a:p>
            <a:pPr marL="285750" indent="-285750">
              <a:spcBef>
                <a:spcPts val="600"/>
              </a:spcBef>
              <a:spcAft>
                <a:spcPts val="600"/>
              </a:spcAft>
              <a:buClr>
                <a:schemeClr val="tx2"/>
              </a:buClr>
              <a:buFont typeface="Arial" panose="020B0604020202020204" pitchFamily="34" charset="0"/>
              <a:buChar char="•"/>
              <a:defRPr/>
            </a:pPr>
            <a:r>
              <a:rPr lang="en-US" sz="1500" dirty="0">
                <a:solidFill>
                  <a:schemeClr val="tx2"/>
                </a:solidFill>
                <a:latin typeface="Raleway SemiBold" panose="020B0604020202020204" charset="0"/>
              </a:rPr>
              <a:t>Feelings of helplessness</a:t>
            </a:r>
          </a:p>
          <a:p>
            <a:pPr marL="285750" indent="-285750">
              <a:spcBef>
                <a:spcPts val="600"/>
              </a:spcBef>
              <a:spcAft>
                <a:spcPts val="600"/>
              </a:spcAft>
              <a:buClr>
                <a:schemeClr val="tx2"/>
              </a:buClr>
              <a:buFont typeface="Arial" panose="020B0604020202020204" pitchFamily="34" charset="0"/>
              <a:buChar char="•"/>
              <a:defRPr/>
            </a:pPr>
            <a:r>
              <a:rPr lang="en-US" sz="1500" dirty="0">
                <a:solidFill>
                  <a:schemeClr val="tx2"/>
                </a:solidFill>
                <a:latin typeface="Raleway SemiBold" panose="020B0604020202020204" charset="0"/>
              </a:rPr>
              <a:t>Resentment</a:t>
            </a:r>
            <a:endParaRPr lang="en-US" altLang="en-US" sz="1500" dirty="0">
              <a:solidFill>
                <a:schemeClr val="tx2"/>
              </a:solidFill>
              <a:latin typeface="Raleway SemiBold" panose="020B0604020202020204" charset="0"/>
              <a:cs typeface="Arial"/>
            </a:endParaRPr>
          </a:p>
        </p:txBody>
      </p:sp>
      <p:sp>
        <p:nvSpPr>
          <p:cNvPr id="5" name="Text Placeholder 4">
            <a:extLst>
              <a:ext uri="{FF2B5EF4-FFF2-40B4-BE49-F238E27FC236}">
                <a16:creationId xmlns:a16="http://schemas.microsoft.com/office/drawing/2014/main" id="{E61C9D81-413C-4EA9-A0F9-40996DDC9816}"/>
              </a:ext>
            </a:extLst>
          </p:cNvPr>
          <p:cNvSpPr txBox="1">
            <a:spLocks/>
          </p:cNvSpPr>
          <p:nvPr/>
        </p:nvSpPr>
        <p:spPr>
          <a:xfrm>
            <a:off x="8081193" y="1759972"/>
            <a:ext cx="3224982" cy="4186508"/>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rgbClr val="EF8A44"/>
              </a:buClr>
              <a:buFont typeface="+mj-lt"/>
              <a:buNone/>
              <a:defRPr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Clr>
                <a:srgbClr val="EF8A44"/>
              </a:buClr>
              <a:buFont typeface="Arial" panose="020B0604020202020204" pitchFamily="34" charset="0"/>
              <a:buNone/>
              <a:defRPr sz="1400" b="1" kern="1200">
                <a:solidFill>
                  <a:schemeClr val="tx1"/>
                </a:solidFill>
                <a:latin typeface="Raleway SemiBold" panose="020B0703030101060003" pitchFamily="34" charset="0"/>
                <a:ea typeface="+mn-ea"/>
                <a:cs typeface="+mn-cs"/>
              </a:defRPr>
            </a:lvl2pPr>
            <a:lvl3pPr marL="914400" indent="0" algn="l" defTabSz="914400" rtl="0" eaLnBrk="1" latinLnBrk="0" hangingPunct="1">
              <a:lnSpc>
                <a:spcPct val="90000"/>
              </a:lnSpc>
              <a:spcBef>
                <a:spcPts val="500"/>
              </a:spcBef>
              <a:buClr>
                <a:srgbClr val="EF8A44"/>
              </a:buClr>
              <a:buFont typeface="Arial" panose="020B0604020202020204" pitchFamily="34" charset="0"/>
              <a:buNone/>
              <a:defRPr sz="1200" kern="1200">
                <a:solidFill>
                  <a:schemeClr val="tx1"/>
                </a:solidFill>
                <a:latin typeface="Raleway SemiBold" panose="020B0703030101060003" pitchFamily="34" charset="0"/>
                <a:ea typeface="+mn-ea"/>
                <a:cs typeface="+mn-cs"/>
              </a:defRPr>
            </a:lvl3pPr>
            <a:lvl4pPr marL="13716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4pPr>
            <a:lvl5pPr marL="18288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600"/>
              </a:spcBef>
              <a:spcAft>
                <a:spcPts val="600"/>
              </a:spcAft>
              <a:defRPr/>
            </a:pPr>
            <a:r>
              <a:rPr lang="en-US" sz="1500" b="1" dirty="0">
                <a:solidFill>
                  <a:schemeClr val="tx2"/>
                </a:solidFill>
                <a:latin typeface="Raleway SemiBold" panose="020B0604020202020204" charset="0"/>
              </a:rPr>
              <a:t>Occupational</a:t>
            </a:r>
          </a:p>
          <a:p>
            <a:pPr marL="285750" indent="-285750">
              <a:spcBef>
                <a:spcPts val="600"/>
              </a:spcBef>
              <a:spcAft>
                <a:spcPts val="600"/>
              </a:spcAft>
              <a:buClr>
                <a:schemeClr val="tx2"/>
              </a:buClr>
              <a:buFont typeface="Arial" panose="020B0604020202020204" pitchFamily="34" charset="0"/>
              <a:buChar char="•"/>
              <a:defRPr/>
            </a:pPr>
            <a:r>
              <a:rPr lang="en-US" sz="1500" dirty="0">
                <a:solidFill>
                  <a:schemeClr val="tx2"/>
                </a:solidFill>
                <a:latin typeface="Raleway SemiBold" panose="020B0604020202020204" charset="0"/>
              </a:rPr>
              <a:t>Job dissatisfaction</a:t>
            </a:r>
          </a:p>
          <a:p>
            <a:pPr marL="285750" indent="-285750">
              <a:spcBef>
                <a:spcPts val="600"/>
              </a:spcBef>
              <a:spcAft>
                <a:spcPts val="600"/>
              </a:spcAft>
              <a:buClr>
                <a:schemeClr val="tx2"/>
              </a:buClr>
              <a:buFont typeface="Arial" panose="020B0604020202020204" pitchFamily="34" charset="0"/>
              <a:buChar char="•"/>
              <a:defRPr/>
            </a:pPr>
            <a:r>
              <a:rPr lang="en-US" sz="1500" dirty="0">
                <a:solidFill>
                  <a:schemeClr val="tx2"/>
                </a:solidFill>
                <a:latin typeface="Raleway SemiBold" panose="020B0604020202020204" charset="0"/>
              </a:rPr>
              <a:t>Withdrawal from colleagues</a:t>
            </a:r>
          </a:p>
          <a:p>
            <a:pPr marL="285750" indent="-285750">
              <a:spcBef>
                <a:spcPts val="600"/>
              </a:spcBef>
              <a:spcAft>
                <a:spcPts val="600"/>
              </a:spcAft>
              <a:buClr>
                <a:schemeClr val="tx2"/>
              </a:buClr>
              <a:buFont typeface="Arial" panose="020B0604020202020204" pitchFamily="34" charset="0"/>
              <a:buChar char="•"/>
              <a:defRPr/>
            </a:pPr>
            <a:r>
              <a:rPr lang="en-US" sz="1500" dirty="0">
                <a:solidFill>
                  <a:schemeClr val="tx2"/>
                </a:solidFill>
                <a:latin typeface="Raleway SemiBold" panose="020B0604020202020204" charset="0"/>
                <a:ea typeface="MS PGothic"/>
                <a:cs typeface="Arial"/>
              </a:rPr>
              <a:t>Poor work performance i.e. absenteeism, missing deadlines, negativity</a:t>
            </a:r>
          </a:p>
          <a:p>
            <a:pPr marL="285750" indent="-285750">
              <a:spcBef>
                <a:spcPts val="600"/>
              </a:spcBef>
              <a:spcAft>
                <a:spcPts val="600"/>
              </a:spcAft>
              <a:buClr>
                <a:schemeClr val="tx2"/>
              </a:buClr>
              <a:buFont typeface="Arial" panose="020B0604020202020204" pitchFamily="34" charset="0"/>
              <a:buChar char="•"/>
              <a:defRPr/>
            </a:pPr>
            <a:r>
              <a:rPr lang="en-US" sz="1500" dirty="0">
                <a:solidFill>
                  <a:schemeClr val="tx2"/>
                </a:solidFill>
                <a:latin typeface="Raleway SemiBold" panose="020B0604020202020204" charset="0"/>
                <a:ea typeface="MS PGothic"/>
                <a:cs typeface="Arial"/>
              </a:rPr>
              <a:t>Turned down for potential growth opportunities</a:t>
            </a:r>
          </a:p>
        </p:txBody>
      </p:sp>
    </p:spTree>
    <p:extLst>
      <p:ext uri="{BB962C8B-B14F-4D97-AF65-F5344CB8AC3E}">
        <p14:creationId xmlns:p14="http://schemas.microsoft.com/office/powerpoint/2010/main" val="1195393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10352446" cy="436093"/>
          </a:xfrm>
        </p:spPr>
        <p:txBody>
          <a:bodyPr/>
          <a:lstStyle/>
          <a:p>
            <a:r>
              <a:rPr lang="en-US" sz="3600" b="1" dirty="0">
                <a:solidFill>
                  <a:schemeClr val="tx2"/>
                </a:solidFill>
                <a:latin typeface="+mj-lt"/>
                <a:ea typeface="+mj-ea"/>
                <a:cs typeface="Arial" panose="020B0604020202020204" pitchFamily="34" charset="0"/>
              </a:rPr>
              <a:t>Complete the Stress Response Cycle</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lvl="0">
              <a:spcBef>
                <a:spcPts val="600"/>
              </a:spcBef>
              <a:spcAft>
                <a:spcPts val="600"/>
              </a:spcAft>
              <a:buClr>
                <a:schemeClr val="tx2"/>
              </a:buClr>
            </a:pPr>
            <a:r>
              <a:rPr lang="en-US" sz="1500" dirty="0">
                <a:solidFill>
                  <a:schemeClr val="tx2"/>
                </a:solidFill>
                <a:latin typeface="Raleway SemiBold" panose="020B0604020202020204" charset="0"/>
              </a:rPr>
              <a:t>Understand the difference between your stress triggers and stress</a:t>
            </a:r>
          </a:p>
          <a:p>
            <a:pPr lvl="0">
              <a:spcBef>
                <a:spcPts val="600"/>
              </a:spcBef>
              <a:spcAft>
                <a:spcPts val="600"/>
              </a:spcAft>
              <a:buClr>
                <a:schemeClr val="tx2"/>
              </a:buClr>
            </a:pPr>
            <a:r>
              <a:rPr lang="en-US" sz="1500" dirty="0">
                <a:solidFill>
                  <a:schemeClr val="tx2"/>
                </a:solidFill>
                <a:latin typeface="Raleway SemiBold" panose="020B0604020202020204" charset="0"/>
              </a:rPr>
              <a:t>Deal with the stress in your body, from a physiological perspective:</a:t>
            </a:r>
          </a:p>
          <a:p>
            <a:pPr marL="285750" lvl="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Move</a:t>
            </a:r>
          </a:p>
          <a:p>
            <a:pPr marL="285750" lvl="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Do something creative</a:t>
            </a:r>
          </a:p>
          <a:p>
            <a:pPr marL="285750" lvl="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Laugh / Cry</a:t>
            </a:r>
          </a:p>
          <a:p>
            <a:pPr marL="285750" lvl="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Take a deep breath</a:t>
            </a:r>
          </a:p>
          <a:p>
            <a:pPr lvl="0">
              <a:spcBef>
                <a:spcPts val="600"/>
              </a:spcBef>
              <a:spcAft>
                <a:spcPts val="600"/>
              </a:spcAft>
              <a:buClr>
                <a:schemeClr val="tx2"/>
              </a:buClr>
            </a:pPr>
            <a:endParaRPr lang="en-US" sz="1500" dirty="0">
              <a:solidFill>
                <a:schemeClr val="tx2"/>
              </a:solidFill>
              <a:latin typeface="Raleway SemiBold" panose="020B0604020202020204" charset="0"/>
            </a:endParaRPr>
          </a:p>
          <a:p>
            <a:pPr lvl="0">
              <a:spcBef>
                <a:spcPts val="600"/>
              </a:spcBef>
              <a:spcAft>
                <a:spcPts val="600"/>
              </a:spcAft>
              <a:buClr>
                <a:schemeClr val="tx2"/>
              </a:buClr>
            </a:pPr>
            <a:r>
              <a:rPr lang="en-US" sz="1500" dirty="0">
                <a:solidFill>
                  <a:schemeClr val="tx2"/>
                </a:solidFill>
                <a:latin typeface="Raleway SemiBold" panose="020B0604020202020204" charset="0"/>
              </a:rPr>
              <a:t>Develop a support network of caring, compassionate, and encouraging people</a:t>
            </a:r>
          </a:p>
          <a:p>
            <a:pPr marL="285750" lvl="0" indent="-285750">
              <a:spcBef>
                <a:spcPts val="600"/>
              </a:spcBef>
              <a:spcAft>
                <a:spcPts val="600"/>
              </a:spcAft>
              <a:buClr>
                <a:schemeClr val="tx2"/>
              </a:buClr>
              <a:buFont typeface="Arial" panose="020B0604020202020204" pitchFamily="34" charset="0"/>
              <a:buChar char="•"/>
            </a:pPr>
            <a:endParaRPr lang="en-US" sz="1500" dirty="0">
              <a:solidFill>
                <a:schemeClr val="tx2"/>
              </a:solidFill>
              <a:latin typeface="Raleway SemiBold" panose="020B0604020202020204" charset="0"/>
            </a:endParaRPr>
          </a:p>
        </p:txBody>
      </p:sp>
    </p:spTree>
    <p:extLst>
      <p:ext uri="{BB962C8B-B14F-4D97-AF65-F5344CB8AC3E}">
        <p14:creationId xmlns:p14="http://schemas.microsoft.com/office/powerpoint/2010/main" val="4023128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9978513" cy="436093"/>
          </a:xfrm>
        </p:spPr>
        <p:txBody>
          <a:bodyPr/>
          <a:lstStyle/>
          <a:p>
            <a:r>
              <a:rPr lang="en-US" sz="3600" b="1" dirty="0">
                <a:solidFill>
                  <a:schemeClr val="tx2"/>
                </a:solidFill>
                <a:latin typeface="+mj-lt"/>
                <a:ea typeface="+mj-ea"/>
                <a:cs typeface="Arial" panose="020B0604020202020204" pitchFamily="34" charset="0"/>
              </a:rPr>
              <a:t>Strategies to Prevent and Overcome Burnout</a:t>
            </a:r>
            <a:endParaRPr lang="en-US" dirty="0">
              <a:solidFill>
                <a:schemeClr val="tx2"/>
              </a:solidFill>
              <a:latin typeface="+mj-lt"/>
            </a:endParaRPr>
          </a:p>
        </p:txBody>
      </p:sp>
      <p:sp>
        <p:nvSpPr>
          <p:cNvPr id="6" name="Text Placeholder 4">
            <a:extLst>
              <a:ext uri="{FF2B5EF4-FFF2-40B4-BE49-F238E27FC236}">
                <a16:creationId xmlns:a16="http://schemas.microsoft.com/office/drawing/2014/main" id="{F1A992D3-D09C-4CC5-B9EA-638FCD64BB0B}"/>
              </a:ext>
            </a:extLst>
          </p:cNvPr>
          <p:cNvSpPr>
            <a:spLocks noGrp="1"/>
          </p:cNvSpPr>
          <p:nvPr>
            <p:ph type="body" sz="half" idx="22"/>
          </p:nvPr>
        </p:nvSpPr>
        <p:spPr>
          <a:xfrm>
            <a:off x="885824" y="1725561"/>
            <a:ext cx="9968987" cy="4186507"/>
          </a:xfrm>
        </p:spPr>
        <p:txBody>
          <a:bodyPr/>
          <a:lstStyle/>
          <a:p>
            <a:pPr marL="285750" lvl="2" indent="-285750" eaLnBrk="1" hangingPunct="1">
              <a:lnSpc>
                <a:spcPct val="90000"/>
              </a:lnSpc>
              <a:spcBef>
                <a:spcPts val="600"/>
              </a:spcBef>
              <a:spcAft>
                <a:spcPts val="600"/>
              </a:spcAft>
              <a:buClr>
                <a:srgbClr val="595959"/>
              </a:buClr>
              <a:buSzPct val="85000"/>
              <a:buFont typeface="Arial" panose="020B0604020202020204" pitchFamily="34" charset="0"/>
              <a:buChar char="•"/>
              <a:defRPr/>
            </a:pPr>
            <a:r>
              <a:rPr lang="en-US" altLang="en-US" sz="1500" b="1" dirty="0">
                <a:solidFill>
                  <a:schemeClr val="tx2"/>
                </a:solidFill>
                <a:latin typeface="Raleway SemiBold" panose="020B0604020202020204" charset="0"/>
                <a:cs typeface="Arial" panose="020B0604020202020204" pitchFamily="34" charset="0"/>
              </a:rPr>
              <a:t>Identify and address the root cause; keep asking “why,” until you find it</a:t>
            </a:r>
          </a:p>
          <a:p>
            <a:pPr marL="285750" lvl="2" indent="-285750" eaLnBrk="1" hangingPunct="1">
              <a:lnSpc>
                <a:spcPct val="90000"/>
              </a:lnSpc>
              <a:spcBef>
                <a:spcPts val="600"/>
              </a:spcBef>
              <a:spcAft>
                <a:spcPts val="600"/>
              </a:spcAft>
              <a:buClr>
                <a:srgbClr val="595959"/>
              </a:buClr>
              <a:buSzPct val="85000"/>
              <a:buFont typeface="Arial" panose="020B0604020202020204" pitchFamily="34" charset="0"/>
              <a:buChar char="•"/>
              <a:defRPr/>
            </a:pPr>
            <a:r>
              <a:rPr lang="en-US" altLang="en-US" sz="1500" b="1" dirty="0">
                <a:solidFill>
                  <a:schemeClr val="tx2"/>
                </a:solidFill>
                <a:latin typeface="Raleway SemiBold" panose="020B0604020202020204" charset="0"/>
                <a:cs typeface="Arial" panose="020B0604020202020204" pitchFamily="34" charset="0"/>
              </a:rPr>
              <a:t>Challenge yourself: fully use your potential</a:t>
            </a:r>
          </a:p>
          <a:p>
            <a:pPr marL="285750" lvl="2" indent="-285750" eaLnBrk="1" hangingPunct="1">
              <a:lnSpc>
                <a:spcPct val="90000"/>
              </a:lnSpc>
              <a:spcBef>
                <a:spcPts val="600"/>
              </a:spcBef>
              <a:spcAft>
                <a:spcPts val="600"/>
              </a:spcAft>
              <a:buClr>
                <a:srgbClr val="595959"/>
              </a:buClr>
              <a:buSzPct val="85000"/>
              <a:buFont typeface="Arial" panose="020B0604020202020204" pitchFamily="34" charset="0"/>
              <a:buChar char="•"/>
              <a:defRPr/>
            </a:pPr>
            <a:r>
              <a:rPr lang="en-US" altLang="en-US" sz="1500" b="1" dirty="0">
                <a:solidFill>
                  <a:schemeClr val="tx2"/>
                </a:solidFill>
                <a:latin typeface="Raleway SemiBold" panose="020B0604020202020204" charset="0"/>
                <a:cs typeface="Arial" panose="020B0604020202020204" pitchFamily="34" charset="0"/>
              </a:rPr>
              <a:t>Pace yourself</a:t>
            </a:r>
          </a:p>
          <a:p>
            <a:pPr marL="285750" lvl="2" indent="-285750" eaLnBrk="1" hangingPunct="1">
              <a:lnSpc>
                <a:spcPct val="90000"/>
              </a:lnSpc>
              <a:spcBef>
                <a:spcPts val="600"/>
              </a:spcBef>
              <a:spcAft>
                <a:spcPts val="600"/>
              </a:spcAft>
              <a:buClr>
                <a:srgbClr val="595959"/>
              </a:buClr>
              <a:buSzPct val="85000"/>
              <a:buFont typeface="Arial" panose="020B0604020202020204" pitchFamily="34" charset="0"/>
              <a:buChar char="•"/>
              <a:defRPr/>
            </a:pPr>
            <a:r>
              <a:rPr lang="en-US" altLang="en-US" sz="1500" b="1" dirty="0">
                <a:solidFill>
                  <a:schemeClr val="tx2"/>
                </a:solidFill>
                <a:latin typeface="Raleway SemiBold" panose="020B0604020202020204" charset="0"/>
                <a:cs typeface="Arial" panose="020B0604020202020204" pitchFamily="34" charset="0"/>
              </a:rPr>
              <a:t>Welcome change! </a:t>
            </a:r>
          </a:p>
          <a:p>
            <a:pPr marL="742950" lvl="3" indent="-285750">
              <a:spcBef>
                <a:spcPts val="600"/>
              </a:spcBef>
              <a:spcAft>
                <a:spcPts val="600"/>
              </a:spcAft>
              <a:buClr>
                <a:srgbClr val="595959"/>
              </a:buClr>
              <a:buSzPct val="80000"/>
              <a:buFont typeface="Courier New" panose="02070309020205020404" pitchFamily="49" charset="0"/>
              <a:buChar char="o"/>
              <a:defRPr/>
            </a:pPr>
            <a:r>
              <a:rPr lang="en-US" altLang="en-US" sz="1500" b="1" dirty="0">
                <a:solidFill>
                  <a:schemeClr val="tx2"/>
                </a:solidFill>
                <a:latin typeface="Raleway SemiBold" panose="020B0604020202020204" charset="0"/>
                <a:cs typeface="Arial" panose="020B0604020202020204" pitchFamily="34" charset="0"/>
              </a:rPr>
              <a:t>Shake it up: change your commute, what you wear, or where you eat lunch.  We need to change up the scenery from time to time!</a:t>
            </a:r>
          </a:p>
          <a:p>
            <a:pPr marL="285750" lvl="2" indent="-285750" eaLnBrk="1" hangingPunct="1">
              <a:lnSpc>
                <a:spcPct val="90000"/>
              </a:lnSpc>
              <a:spcBef>
                <a:spcPts val="600"/>
              </a:spcBef>
              <a:spcAft>
                <a:spcPts val="600"/>
              </a:spcAft>
              <a:buClr>
                <a:srgbClr val="595959"/>
              </a:buClr>
              <a:buSzPct val="85000"/>
              <a:buFont typeface="Arial" panose="020B0604020202020204" pitchFamily="34" charset="0"/>
              <a:buChar char="•"/>
              <a:defRPr/>
            </a:pPr>
            <a:r>
              <a:rPr lang="en-US" altLang="en-US" sz="1500" b="1" dirty="0">
                <a:solidFill>
                  <a:schemeClr val="tx2"/>
                </a:solidFill>
                <a:latin typeface="Raleway SemiBold" panose="020B0604020202020204" charset="0"/>
                <a:cs typeface="Arial" panose="020B0604020202020204" pitchFamily="34" charset="0"/>
              </a:rPr>
              <a:t>Work on your organization skills and use a calendar </a:t>
            </a:r>
          </a:p>
          <a:p>
            <a:pPr marL="285750" lvl="2" indent="-285750" eaLnBrk="1" hangingPunct="1">
              <a:lnSpc>
                <a:spcPct val="90000"/>
              </a:lnSpc>
              <a:spcBef>
                <a:spcPts val="600"/>
              </a:spcBef>
              <a:spcAft>
                <a:spcPts val="600"/>
              </a:spcAft>
              <a:buClr>
                <a:srgbClr val="595959"/>
              </a:buClr>
              <a:buSzPct val="85000"/>
              <a:buFont typeface="Arial" panose="020B0604020202020204" pitchFamily="34" charset="0"/>
              <a:buChar char="•"/>
              <a:defRPr/>
            </a:pPr>
            <a:r>
              <a:rPr lang="en-US" altLang="en-US" sz="1500" b="1" dirty="0">
                <a:solidFill>
                  <a:schemeClr val="tx2"/>
                </a:solidFill>
                <a:latin typeface="Raleway SemiBold" panose="020B0604020202020204" charset="0"/>
                <a:cs typeface="Arial" panose="020B0604020202020204" pitchFamily="34" charset="0"/>
              </a:rPr>
              <a:t>Evaluate your progress and difficulties</a:t>
            </a:r>
          </a:p>
          <a:p>
            <a:pPr marL="285750" lvl="2" indent="-285750" eaLnBrk="1" hangingPunct="1">
              <a:lnSpc>
                <a:spcPct val="90000"/>
              </a:lnSpc>
              <a:spcBef>
                <a:spcPts val="600"/>
              </a:spcBef>
              <a:spcAft>
                <a:spcPts val="600"/>
              </a:spcAft>
              <a:buClr>
                <a:srgbClr val="595959"/>
              </a:buClr>
              <a:buSzPct val="85000"/>
              <a:buFont typeface="Arial" panose="020B0604020202020204" pitchFamily="34" charset="0"/>
              <a:buChar char="•"/>
              <a:defRPr/>
            </a:pPr>
            <a:r>
              <a:rPr lang="en-US" altLang="en-US" sz="1500" b="1" dirty="0">
                <a:solidFill>
                  <a:schemeClr val="tx2"/>
                </a:solidFill>
                <a:latin typeface="Raleway SemiBold" panose="020B0604020202020204" charset="0"/>
                <a:cs typeface="Arial" panose="020B0604020202020204" pitchFamily="34" charset="0"/>
              </a:rPr>
              <a:t>If you are truly burned out, find a mentor, coach, or counselor who can support and encourage you</a:t>
            </a:r>
          </a:p>
        </p:txBody>
      </p:sp>
    </p:spTree>
    <p:extLst>
      <p:ext uri="{BB962C8B-B14F-4D97-AF65-F5344CB8AC3E}">
        <p14:creationId xmlns:p14="http://schemas.microsoft.com/office/powerpoint/2010/main" val="3588657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9978513" cy="436093"/>
          </a:xfrm>
        </p:spPr>
        <p:txBody>
          <a:bodyPr/>
          <a:lstStyle/>
          <a:p>
            <a:r>
              <a:rPr lang="en-US" sz="3600" b="1" dirty="0">
                <a:solidFill>
                  <a:schemeClr val="tx2"/>
                </a:solidFill>
                <a:latin typeface="+mj-lt"/>
                <a:ea typeface="+mj-ea"/>
                <a:cs typeface="Arial" panose="020B0604020202020204" pitchFamily="34" charset="0"/>
              </a:rPr>
              <a:t>Strategies to Prevent and Overcome Burnout</a:t>
            </a:r>
            <a:endParaRPr lang="en-US" dirty="0">
              <a:solidFill>
                <a:schemeClr val="tx2"/>
              </a:solidFill>
              <a:latin typeface="+mj-lt"/>
            </a:endParaRPr>
          </a:p>
        </p:txBody>
      </p:sp>
      <p:sp>
        <p:nvSpPr>
          <p:cNvPr id="6" name="Text Placeholder 4">
            <a:extLst>
              <a:ext uri="{FF2B5EF4-FFF2-40B4-BE49-F238E27FC236}">
                <a16:creationId xmlns:a16="http://schemas.microsoft.com/office/drawing/2014/main" id="{F1A992D3-D09C-4CC5-B9EA-638FCD64BB0B}"/>
              </a:ext>
            </a:extLst>
          </p:cNvPr>
          <p:cNvSpPr>
            <a:spLocks noGrp="1"/>
          </p:cNvSpPr>
          <p:nvPr>
            <p:ph type="body" sz="half" idx="22"/>
          </p:nvPr>
        </p:nvSpPr>
        <p:spPr>
          <a:xfrm>
            <a:off x="885825" y="1725561"/>
            <a:ext cx="5210174" cy="4186507"/>
          </a:xfrm>
        </p:spPr>
        <p:txBody>
          <a:bodyPr/>
          <a:lstStyle/>
          <a:p>
            <a:pPr marL="0" lvl="2" indent="0" eaLnBrk="1" hangingPunct="1">
              <a:lnSpc>
                <a:spcPct val="90000"/>
              </a:lnSpc>
              <a:spcBef>
                <a:spcPts val="600"/>
              </a:spcBef>
              <a:spcAft>
                <a:spcPts val="600"/>
              </a:spcAft>
              <a:buClr>
                <a:srgbClr val="595959"/>
              </a:buClr>
              <a:buSzPct val="85000"/>
              <a:buFont typeface="Arial" panose="020B0604020202020204" pitchFamily="34" charset="0"/>
              <a:buNone/>
              <a:defRPr/>
            </a:pPr>
            <a:r>
              <a:rPr lang="en-US" altLang="en-US" sz="1500" b="1" dirty="0">
                <a:solidFill>
                  <a:schemeClr val="tx2"/>
                </a:solidFill>
                <a:latin typeface="Raleway SemiBold" panose="020B0604020202020204" charset="0"/>
                <a:cs typeface="Arial" panose="020B0604020202020204" pitchFamily="34" charset="0"/>
              </a:rPr>
              <a:t>Prevention</a:t>
            </a:r>
          </a:p>
          <a:p>
            <a:pPr marL="342900" lvl="2" indent="-342900" eaLnBrk="1" hangingPunct="1">
              <a:lnSpc>
                <a:spcPct val="90000"/>
              </a:lnSpc>
              <a:spcBef>
                <a:spcPts val="600"/>
              </a:spcBef>
              <a:spcAft>
                <a:spcPts val="600"/>
              </a:spcAft>
              <a:buClr>
                <a:schemeClr val="tx2"/>
              </a:buClr>
              <a:buSzPct val="100000"/>
              <a:buFont typeface="Arial" panose="020B0604020202020204" pitchFamily="34" charset="0"/>
              <a:buChar char="•"/>
              <a:defRPr/>
            </a:pPr>
            <a:r>
              <a:rPr lang="en-US" altLang="en-US" sz="1500" dirty="0">
                <a:solidFill>
                  <a:schemeClr val="tx2"/>
                </a:solidFill>
                <a:latin typeface="Raleway SemiBold" panose="020B0604020202020204" charset="0"/>
                <a:cs typeface="Arial" panose="020B0604020202020204" pitchFamily="34" charset="0"/>
              </a:rPr>
              <a:t>Self-care</a:t>
            </a:r>
          </a:p>
          <a:p>
            <a:pPr marL="800100" lvl="3" indent="-342900" eaLnBrk="1" hangingPunct="1">
              <a:lnSpc>
                <a:spcPct val="90000"/>
              </a:lnSpc>
              <a:spcBef>
                <a:spcPts val="0"/>
              </a:spcBef>
              <a:spcAft>
                <a:spcPts val="600"/>
              </a:spcAft>
              <a:buClr>
                <a:schemeClr val="tx2"/>
              </a:buClr>
              <a:buSzPct val="80000"/>
              <a:buFont typeface="Courier New" panose="02070309020205020404" pitchFamily="49" charset="0"/>
              <a:buChar char="o"/>
              <a:defRPr/>
            </a:pPr>
            <a:r>
              <a:rPr lang="en-US" altLang="en-US" sz="1500" dirty="0">
                <a:solidFill>
                  <a:schemeClr val="tx2"/>
                </a:solidFill>
                <a:latin typeface="Raleway SemiBold" panose="020B0604020202020204" charset="0"/>
                <a:cs typeface="Arial" panose="020B0604020202020204" pitchFamily="34" charset="0"/>
              </a:rPr>
              <a:t>Exercise</a:t>
            </a:r>
          </a:p>
          <a:p>
            <a:pPr marL="800100" lvl="3" indent="-342900" eaLnBrk="1" hangingPunct="1">
              <a:lnSpc>
                <a:spcPct val="90000"/>
              </a:lnSpc>
              <a:spcBef>
                <a:spcPts val="0"/>
              </a:spcBef>
              <a:spcAft>
                <a:spcPts val="600"/>
              </a:spcAft>
              <a:buClr>
                <a:schemeClr val="tx2"/>
              </a:buClr>
              <a:buSzPct val="80000"/>
              <a:buFont typeface="Courier New" panose="02070309020205020404" pitchFamily="49" charset="0"/>
              <a:buChar char="o"/>
              <a:defRPr/>
            </a:pPr>
            <a:r>
              <a:rPr lang="en-US" altLang="en-US" sz="1500" dirty="0">
                <a:solidFill>
                  <a:schemeClr val="tx2"/>
                </a:solidFill>
                <a:latin typeface="Raleway SemiBold" panose="020B0604020202020204" charset="0"/>
                <a:cs typeface="Arial" panose="020B0604020202020204" pitchFamily="34" charset="0"/>
              </a:rPr>
              <a:t>Diet</a:t>
            </a:r>
          </a:p>
          <a:p>
            <a:pPr marL="800100" lvl="3" indent="-342900" eaLnBrk="1" hangingPunct="1">
              <a:lnSpc>
                <a:spcPct val="90000"/>
              </a:lnSpc>
              <a:spcBef>
                <a:spcPts val="0"/>
              </a:spcBef>
              <a:spcAft>
                <a:spcPts val="600"/>
              </a:spcAft>
              <a:buClr>
                <a:schemeClr val="tx2"/>
              </a:buClr>
              <a:buSzPct val="80000"/>
              <a:buFont typeface="Courier New" panose="02070309020205020404" pitchFamily="49" charset="0"/>
              <a:buChar char="o"/>
              <a:defRPr/>
            </a:pPr>
            <a:r>
              <a:rPr lang="en-US" altLang="en-US" sz="1500" dirty="0">
                <a:solidFill>
                  <a:schemeClr val="tx2"/>
                </a:solidFill>
                <a:latin typeface="Raleway SemiBold" panose="020B0604020202020204" charset="0"/>
                <a:cs typeface="Arial" panose="020B0604020202020204" pitchFamily="34" charset="0"/>
              </a:rPr>
              <a:t>Sleep</a:t>
            </a:r>
          </a:p>
          <a:p>
            <a:pPr marL="342900" lvl="2" indent="-342900" eaLnBrk="1" hangingPunct="1">
              <a:lnSpc>
                <a:spcPct val="90000"/>
              </a:lnSpc>
              <a:spcBef>
                <a:spcPts val="600"/>
              </a:spcBef>
              <a:spcAft>
                <a:spcPts val="600"/>
              </a:spcAft>
              <a:buClr>
                <a:schemeClr val="tx2"/>
              </a:buClr>
              <a:buSzPct val="100000"/>
              <a:buFont typeface="Arial" panose="020B0604020202020204" pitchFamily="34" charset="0"/>
              <a:buChar char="•"/>
              <a:defRPr/>
            </a:pPr>
            <a:r>
              <a:rPr lang="en-US" altLang="en-US" sz="1500" dirty="0">
                <a:solidFill>
                  <a:schemeClr val="tx2"/>
                </a:solidFill>
                <a:latin typeface="Raleway SemiBold" panose="020B0604020202020204" charset="0"/>
                <a:cs typeface="Arial" panose="020B0604020202020204" pitchFamily="34" charset="0"/>
              </a:rPr>
              <a:t>Work with purpose</a:t>
            </a:r>
          </a:p>
          <a:p>
            <a:pPr marL="342900" lvl="2" indent="-342900" eaLnBrk="1" hangingPunct="1">
              <a:lnSpc>
                <a:spcPct val="90000"/>
              </a:lnSpc>
              <a:spcBef>
                <a:spcPts val="600"/>
              </a:spcBef>
              <a:spcAft>
                <a:spcPts val="600"/>
              </a:spcAft>
              <a:buClr>
                <a:schemeClr val="tx2"/>
              </a:buClr>
              <a:buSzPct val="100000"/>
              <a:buFont typeface="Arial" panose="020B0604020202020204" pitchFamily="34" charset="0"/>
              <a:buChar char="•"/>
              <a:defRPr/>
            </a:pPr>
            <a:r>
              <a:rPr lang="en-US" altLang="en-US" sz="1500" dirty="0">
                <a:solidFill>
                  <a:schemeClr val="tx2"/>
                </a:solidFill>
                <a:latin typeface="Raleway SemiBold" panose="020B0604020202020204" charset="0"/>
                <a:cs typeface="Arial" panose="020B0604020202020204" pitchFamily="34" charset="0"/>
              </a:rPr>
              <a:t>Set boundaries</a:t>
            </a:r>
          </a:p>
          <a:p>
            <a:pPr marL="342900" lvl="2" indent="-342900" eaLnBrk="1" hangingPunct="1">
              <a:lnSpc>
                <a:spcPct val="90000"/>
              </a:lnSpc>
              <a:spcBef>
                <a:spcPts val="600"/>
              </a:spcBef>
              <a:spcAft>
                <a:spcPts val="600"/>
              </a:spcAft>
              <a:buClr>
                <a:schemeClr val="tx2"/>
              </a:buClr>
              <a:buSzPct val="100000"/>
              <a:buFont typeface="Arial" panose="020B0604020202020204" pitchFamily="34" charset="0"/>
              <a:buChar char="•"/>
              <a:defRPr/>
            </a:pPr>
            <a:r>
              <a:rPr lang="en-US" altLang="en-US" sz="1500" dirty="0">
                <a:solidFill>
                  <a:schemeClr val="tx2"/>
                </a:solidFill>
                <a:latin typeface="Raleway SemiBold" panose="020B0604020202020204" charset="0"/>
                <a:cs typeface="Arial" panose="020B0604020202020204" pitchFamily="34" charset="0"/>
              </a:rPr>
              <a:t>Communication</a:t>
            </a:r>
          </a:p>
          <a:p>
            <a:pPr marL="342900" lvl="2" indent="-342900" eaLnBrk="1" hangingPunct="1">
              <a:lnSpc>
                <a:spcPct val="90000"/>
              </a:lnSpc>
              <a:spcBef>
                <a:spcPts val="600"/>
              </a:spcBef>
              <a:spcAft>
                <a:spcPts val="600"/>
              </a:spcAft>
              <a:buClr>
                <a:schemeClr val="tx2"/>
              </a:buClr>
              <a:buSzPct val="100000"/>
              <a:buFont typeface="Arial" panose="020B0604020202020204" pitchFamily="34" charset="0"/>
              <a:buChar char="•"/>
              <a:defRPr/>
            </a:pPr>
            <a:r>
              <a:rPr lang="en-US" altLang="en-US" sz="1500" dirty="0">
                <a:solidFill>
                  <a:schemeClr val="tx2"/>
                </a:solidFill>
                <a:latin typeface="Raleway SemiBold" panose="020B0604020202020204" charset="0"/>
                <a:cs typeface="Arial" panose="020B0604020202020204" pitchFamily="34" charset="0"/>
              </a:rPr>
              <a:t>Stress management skills</a:t>
            </a:r>
          </a:p>
          <a:p>
            <a:pPr marL="0" lvl="2" indent="0" eaLnBrk="1" hangingPunct="1">
              <a:lnSpc>
                <a:spcPct val="90000"/>
              </a:lnSpc>
              <a:spcBef>
                <a:spcPts val="1200"/>
              </a:spcBef>
              <a:buClr>
                <a:srgbClr val="595959"/>
              </a:buClr>
              <a:buSzPct val="85000"/>
              <a:buFont typeface="Arial" panose="020B0604020202020204" pitchFamily="34" charset="0"/>
              <a:buNone/>
              <a:defRPr/>
            </a:pPr>
            <a:endParaRPr lang="en-US" altLang="en-US" sz="1500" dirty="0">
              <a:solidFill>
                <a:schemeClr val="tx2"/>
              </a:solidFill>
              <a:latin typeface="Raleway SemiBold" panose="020B0604020202020204" charset="0"/>
              <a:cs typeface="Arial" panose="020B0604020202020204" pitchFamily="34" charset="0"/>
            </a:endParaRPr>
          </a:p>
          <a:p>
            <a:pPr marL="0" indent="0" eaLnBrk="1" hangingPunct="1">
              <a:lnSpc>
                <a:spcPct val="80000"/>
              </a:lnSpc>
              <a:buFont typeface="Arial" panose="020B0604020202020204" pitchFamily="34" charset="0"/>
              <a:buNone/>
              <a:defRPr/>
            </a:pPr>
            <a:endParaRPr lang="en-US" altLang="en-US" sz="1500" dirty="0">
              <a:solidFill>
                <a:schemeClr val="tx2"/>
              </a:solidFill>
              <a:latin typeface="Raleway SemiBold" panose="020B0604020202020204" charset="0"/>
              <a:cs typeface="Arial" panose="020B0604020202020204" pitchFamily="34" charset="0"/>
            </a:endParaRPr>
          </a:p>
        </p:txBody>
      </p:sp>
      <p:sp>
        <p:nvSpPr>
          <p:cNvPr id="7" name="Text Placeholder 4">
            <a:extLst>
              <a:ext uri="{FF2B5EF4-FFF2-40B4-BE49-F238E27FC236}">
                <a16:creationId xmlns:a16="http://schemas.microsoft.com/office/drawing/2014/main" id="{E1352130-E6D5-412F-8A71-5A0BAFFE0ABC}"/>
              </a:ext>
            </a:extLst>
          </p:cNvPr>
          <p:cNvSpPr txBox="1">
            <a:spLocks/>
          </p:cNvSpPr>
          <p:nvPr/>
        </p:nvSpPr>
        <p:spPr>
          <a:xfrm>
            <a:off x="6095999" y="1725561"/>
            <a:ext cx="5210176" cy="4186508"/>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rgbClr val="EF8A44"/>
              </a:buClr>
              <a:buFont typeface="+mj-lt"/>
              <a:buNone/>
              <a:defRPr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Clr>
                <a:srgbClr val="EF8A44"/>
              </a:buClr>
              <a:buFont typeface="Arial" panose="020B0604020202020204" pitchFamily="34" charset="0"/>
              <a:buNone/>
              <a:defRPr sz="1400" b="1" kern="1200">
                <a:solidFill>
                  <a:schemeClr val="tx1"/>
                </a:solidFill>
                <a:latin typeface="Raleway SemiBold" panose="020B0703030101060003" pitchFamily="34" charset="0"/>
                <a:ea typeface="+mn-ea"/>
                <a:cs typeface="+mn-cs"/>
              </a:defRPr>
            </a:lvl2pPr>
            <a:lvl3pPr marL="914400" indent="0" algn="l" defTabSz="914400" rtl="0" eaLnBrk="1" latinLnBrk="0" hangingPunct="1">
              <a:lnSpc>
                <a:spcPct val="90000"/>
              </a:lnSpc>
              <a:spcBef>
                <a:spcPts val="500"/>
              </a:spcBef>
              <a:buClr>
                <a:srgbClr val="EF8A44"/>
              </a:buClr>
              <a:buFont typeface="Arial" panose="020B0604020202020204" pitchFamily="34" charset="0"/>
              <a:buNone/>
              <a:defRPr sz="1200" kern="1200">
                <a:solidFill>
                  <a:schemeClr val="tx1"/>
                </a:solidFill>
                <a:latin typeface="Raleway SemiBold" panose="020B0703030101060003" pitchFamily="34" charset="0"/>
                <a:ea typeface="+mn-ea"/>
                <a:cs typeface="+mn-cs"/>
              </a:defRPr>
            </a:lvl3pPr>
            <a:lvl4pPr marL="13716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4pPr>
            <a:lvl5pPr marL="18288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lvl="2" eaLnBrk="1" hangingPunct="1">
              <a:lnSpc>
                <a:spcPct val="90000"/>
              </a:lnSpc>
              <a:spcBef>
                <a:spcPts val="600"/>
              </a:spcBef>
              <a:spcAft>
                <a:spcPts val="600"/>
              </a:spcAft>
              <a:buClr>
                <a:schemeClr val="tx2"/>
              </a:buClr>
              <a:buSzPct val="85000"/>
              <a:defRPr/>
            </a:pPr>
            <a:r>
              <a:rPr lang="en-US" altLang="en-US" sz="1500" b="1" dirty="0">
                <a:solidFill>
                  <a:schemeClr val="tx2"/>
                </a:solidFill>
                <a:latin typeface="Raleway SemiBold" panose="020B0604020202020204" charset="0"/>
                <a:cs typeface="Arial" panose="020B0604020202020204" pitchFamily="34" charset="0"/>
              </a:rPr>
              <a:t>Overcoming</a:t>
            </a:r>
          </a:p>
          <a:p>
            <a:pPr marL="283464" lvl="2" indent="-283464" eaLnBrk="1" hangingPunct="1">
              <a:lnSpc>
                <a:spcPct val="90000"/>
              </a:lnSpc>
              <a:spcBef>
                <a:spcPts val="600"/>
              </a:spcBef>
              <a:spcAft>
                <a:spcPts val="600"/>
              </a:spcAft>
              <a:buClr>
                <a:schemeClr val="tx2"/>
              </a:buClr>
              <a:buSzPct val="85000"/>
              <a:buFont typeface="Arial" panose="020B0604020202020204" pitchFamily="34" charset="0"/>
              <a:buChar char="•"/>
              <a:defRPr/>
            </a:pPr>
            <a:r>
              <a:rPr lang="en-US" altLang="en-US" sz="1500" dirty="0">
                <a:solidFill>
                  <a:schemeClr val="tx2"/>
                </a:solidFill>
                <a:latin typeface="Raleway SemiBold" panose="020B0604020202020204" charset="0"/>
                <a:cs typeface="Arial" panose="020B0604020202020204" pitchFamily="34" charset="0"/>
              </a:rPr>
              <a:t>Identify the cause by performing a work analysis</a:t>
            </a:r>
          </a:p>
          <a:p>
            <a:pPr marL="283464" lvl="2" indent="-283464" eaLnBrk="1" hangingPunct="1">
              <a:lnSpc>
                <a:spcPct val="90000"/>
              </a:lnSpc>
              <a:spcBef>
                <a:spcPts val="600"/>
              </a:spcBef>
              <a:spcAft>
                <a:spcPts val="600"/>
              </a:spcAft>
              <a:buClr>
                <a:schemeClr val="tx2"/>
              </a:buClr>
              <a:buSzPct val="85000"/>
              <a:buFont typeface="Arial" panose="020B0604020202020204" pitchFamily="34" charset="0"/>
              <a:buChar char="•"/>
              <a:defRPr/>
            </a:pPr>
            <a:r>
              <a:rPr lang="en-US" altLang="en-US" sz="1500" dirty="0">
                <a:solidFill>
                  <a:schemeClr val="tx2"/>
                </a:solidFill>
                <a:latin typeface="Raleway SemiBold" panose="020B0604020202020204" charset="0"/>
                <a:cs typeface="Arial" panose="020B0604020202020204" pitchFamily="34" charset="0"/>
              </a:rPr>
              <a:t>Communicate with your boss; areas of concern and potential solutions</a:t>
            </a:r>
          </a:p>
          <a:p>
            <a:pPr marL="285750" indent="-285750" eaLnBrk="1" hangingPunct="1">
              <a:lnSpc>
                <a:spcPct val="80000"/>
              </a:lnSpc>
              <a:spcBef>
                <a:spcPts val="600"/>
              </a:spcBef>
              <a:spcAft>
                <a:spcPts val="600"/>
              </a:spcAft>
              <a:buClr>
                <a:schemeClr val="tx2"/>
              </a:buClr>
              <a:buFont typeface="Arial" panose="020B0604020202020204" pitchFamily="34" charset="0"/>
              <a:buChar char="•"/>
              <a:defRPr/>
            </a:pPr>
            <a:r>
              <a:rPr lang="en-US" sz="1500" dirty="0">
                <a:solidFill>
                  <a:schemeClr val="tx2"/>
                </a:solidFill>
                <a:latin typeface="Raleway SemiBold" panose="020B0604020202020204" charset="0"/>
                <a:cs typeface="Arial" panose="020B0604020202020204" pitchFamily="34" charset="0"/>
              </a:rPr>
              <a:t>Draw support from others</a:t>
            </a:r>
          </a:p>
          <a:p>
            <a:pPr marL="285750" indent="-285750" eaLnBrk="1" hangingPunct="1">
              <a:lnSpc>
                <a:spcPct val="80000"/>
              </a:lnSpc>
              <a:spcBef>
                <a:spcPts val="600"/>
              </a:spcBef>
              <a:spcAft>
                <a:spcPts val="600"/>
              </a:spcAft>
              <a:buClr>
                <a:schemeClr val="tx2"/>
              </a:buClr>
              <a:buFont typeface="Arial" panose="020B0604020202020204" pitchFamily="34" charset="0"/>
              <a:buChar char="•"/>
              <a:defRPr/>
            </a:pPr>
            <a:r>
              <a:rPr lang="en-US" altLang="en-US" sz="1500" dirty="0">
                <a:solidFill>
                  <a:schemeClr val="tx2"/>
                </a:solidFill>
                <a:latin typeface="Raleway SemiBold" panose="020B0604020202020204" charset="0"/>
                <a:cs typeface="Arial" panose="020B0604020202020204" pitchFamily="34" charset="0"/>
              </a:rPr>
              <a:t>Find meaning in your work</a:t>
            </a:r>
          </a:p>
          <a:p>
            <a:pPr marL="285750" indent="-285750" eaLnBrk="1" hangingPunct="1">
              <a:lnSpc>
                <a:spcPct val="80000"/>
              </a:lnSpc>
              <a:spcBef>
                <a:spcPts val="600"/>
              </a:spcBef>
              <a:spcAft>
                <a:spcPts val="600"/>
              </a:spcAft>
              <a:buClr>
                <a:schemeClr val="tx2"/>
              </a:buClr>
              <a:buFont typeface="Arial" panose="020B0604020202020204" pitchFamily="34" charset="0"/>
              <a:buChar char="•"/>
              <a:defRPr/>
            </a:pPr>
            <a:r>
              <a:rPr lang="en-US" altLang="en-US" sz="1500" dirty="0">
                <a:solidFill>
                  <a:schemeClr val="tx2"/>
                </a:solidFill>
                <a:latin typeface="Raleway SemiBold" panose="020B0604020202020204" charset="0"/>
                <a:cs typeface="Arial" panose="020B0604020202020204" pitchFamily="34" charset="0"/>
              </a:rPr>
              <a:t>Reestablish balance between your work and personal life</a:t>
            </a:r>
          </a:p>
        </p:txBody>
      </p:sp>
    </p:spTree>
    <p:extLst>
      <p:ext uri="{BB962C8B-B14F-4D97-AF65-F5344CB8AC3E}">
        <p14:creationId xmlns:p14="http://schemas.microsoft.com/office/powerpoint/2010/main" val="3502841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10352447" cy="436093"/>
          </a:xfrm>
        </p:spPr>
        <p:txBody>
          <a:bodyPr/>
          <a:lstStyle/>
          <a:p>
            <a:r>
              <a:rPr lang="en-US" b="1" dirty="0">
                <a:solidFill>
                  <a:schemeClr val="tx2"/>
                </a:solidFill>
                <a:latin typeface="+mj-lt"/>
                <a:ea typeface="+mj-ea"/>
                <a:cs typeface="Arial" panose="020B0604020202020204" pitchFamily="34" charset="0"/>
              </a:rPr>
              <a:t>Basic Self-Care</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0" indent="0" eaLnBrk="1" hangingPunct="1">
              <a:spcBef>
                <a:spcPts val="600"/>
              </a:spcBef>
              <a:spcAft>
                <a:spcPts val="600"/>
              </a:spcAft>
              <a:buFont typeface="Arial" panose="020B0604020202020204" pitchFamily="34" charset="0"/>
              <a:buNone/>
              <a:defRPr/>
            </a:pPr>
            <a:r>
              <a:rPr lang="en-US" altLang="en-US" sz="1500" b="1" dirty="0">
                <a:solidFill>
                  <a:schemeClr val="tx2"/>
                </a:solidFill>
                <a:latin typeface="Raleway SemiBold" panose="020B0604020202020204" charset="0"/>
                <a:cs typeface="Arial"/>
              </a:rPr>
              <a:t>3 Universal Core Needs: Sleeping, Eating And Moving</a:t>
            </a:r>
          </a:p>
          <a:p>
            <a:pPr marL="342900" lvl="2" indent="-342900">
              <a:spcBef>
                <a:spcPts val="600"/>
              </a:spcBef>
              <a:spcAft>
                <a:spcPts val="600"/>
              </a:spcAft>
              <a:buClr>
                <a:schemeClr val="tx2"/>
              </a:buClr>
              <a:buSzPct val="100000"/>
              <a:buFont typeface="Arial" panose="020B0604020202020204" pitchFamily="34" charset="0"/>
              <a:buChar char="•"/>
              <a:defRPr/>
            </a:pPr>
            <a:r>
              <a:rPr lang="en-US" altLang="en-US" sz="1500" dirty="0">
                <a:solidFill>
                  <a:schemeClr val="tx2"/>
                </a:solidFill>
                <a:latin typeface="Raleway SemiBold" panose="020B0604020202020204" charset="0"/>
                <a:cs typeface="Arial"/>
              </a:rPr>
              <a:t>Sleeping  </a:t>
            </a:r>
            <a:endParaRPr lang="en-US" altLang="en-US" sz="1500" dirty="0">
              <a:solidFill>
                <a:schemeClr val="tx2"/>
              </a:solidFill>
              <a:latin typeface="Raleway SemiBold" panose="020B0604020202020204" charset="0"/>
              <a:cs typeface="Arial" panose="020B0604020202020204" pitchFamily="34" charset="0"/>
            </a:endParaRPr>
          </a:p>
          <a:p>
            <a:pPr marL="685800" lvl="2" indent="-285750" eaLnBrk="1" hangingPunct="1">
              <a:spcBef>
                <a:spcPts val="0"/>
              </a:spcBef>
              <a:buClr>
                <a:schemeClr val="tx2"/>
              </a:buClr>
              <a:buSzPct val="80000"/>
              <a:buFont typeface="Courier New" panose="02070309020205020404" pitchFamily="49" charset="0"/>
              <a:buChar char="o"/>
              <a:defRPr/>
            </a:pPr>
            <a:r>
              <a:rPr lang="en-US" altLang="en-US" sz="1500" dirty="0">
                <a:solidFill>
                  <a:schemeClr val="tx2"/>
                </a:solidFill>
                <a:latin typeface="Raleway SemiBold" panose="020B0604020202020204" charset="0"/>
                <a:cs typeface="Arial"/>
              </a:rPr>
              <a:t>7-9 hours seven nights a week for adults (children require 11-12)</a:t>
            </a:r>
          </a:p>
          <a:p>
            <a:pPr marL="685800" lvl="2" indent="-285750" eaLnBrk="1" hangingPunct="1">
              <a:spcBef>
                <a:spcPts val="0"/>
              </a:spcBef>
              <a:buClr>
                <a:schemeClr val="tx2"/>
              </a:buClr>
              <a:buSzPct val="80000"/>
              <a:buFont typeface="Courier New" panose="02070309020205020404" pitchFamily="49" charset="0"/>
              <a:buChar char="o"/>
              <a:defRPr/>
            </a:pPr>
            <a:r>
              <a:rPr lang="en-US" altLang="en-US" sz="1500" dirty="0">
                <a:solidFill>
                  <a:schemeClr val="tx2"/>
                </a:solidFill>
                <a:latin typeface="Raleway SemiBold" panose="020B0604020202020204" charset="0"/>
                <a:cs typeface="Arial"/>
              </a:rPr>
              <a:t>Regulates mood, clears waste from our brain, and reenergizes our cells</a:t>
            </a:r>
          </a:p>
          <a:p>
            <a:pPr marL="274320" lvl="2" indent="-342900">
              <a:spcBef>
                <a:spcPts val="600"/>
              </a:spcBef>
              <a:spcAft>
                <a:spcPts val="600"/>
              </a:spcAft>
              <a:buClr>
                <a:schemeClr val="tx2"/>
              </a:buClr>
              <a:buSzPct val="100000"/>
              <a:buFont typeface="Arial" panose="020B0604020202020204" pitchFamily="34" charset="0"/>
              <a:buChar char="•"/>
              <a:defRPr/>
            </a:pPr>
            <a:r>
              <a:rPr lang="en-US" altLang="en-US" sz="1500" dirty="0">
                <a:solidFill>
                  <a:schemeClr val="tx2"/>
                </a:solidFill>
                <a:latin typeface="Raleway SemiBold" panose="020B0604020202020204" charset="0"/>
                <a:cs typeface="Arial"/>
              </a:rPr>
              <a:t>Eating</a:t>
            </a:r>
            <a:r>
              <a:rPr lang="en-US" altLang="en-US" sz="1500" b="1" dirty="0">
                <a:solidFill>
                  <a:schemeClr val="tx2"/>
                </a:solidFill>
                <a:latin typeface="Raleway SemiBold" panose="020B0604020202020204" charset="0"/>
                <a:cs typeface="Arial"/>
              </a:rPr>
              <a:t> </a:t>
            </a:r>
            <a:endParaRPr lang="en-US" altLang="en-US" sz="1500" b="1" dirty="0">
              <a:solidFill>
                <a:schemeClr val="tx2"/>
              </a:solidFill>
              <a:latin typeface="Raleway SemiBold" panose="020B0604020202020204" charset="0"/>
              <a:cs typeface="Arial" panose="020B0604020202020204" pitchFamily="34" charset="0"/>
            </a:endParaRPr>
          </a:p>
          <a:p>
            <a:pPr marL="731520" lvl="3" indent="-342900" eaLnBrk="1" hangingPunct="1">
              <a:spcBef>
                <a:spcPts val="0"/>
              </a:spcBef>
              <a:buClr>
                <a:schemeClr val="tx2"/>
              </a:buClr>
              <a:buSzPct val="80000"/>
              <a:buFont typeface="Courier New" panose="02070309020205020404" pitchFamily="49" charset="0"/>
              <a:buChar char="o"/>
              <a:defRPr/>
            </a:pPr>
            <a:r>
              <a:rPr lang="en-US" altLang="en-US" sz="1500" dirty="0">
                <a:solidFill>
                  <a:schemeClr val="tx2"/>
                </a:solidFill>
                <a:latin typeface="Raleway SemiBold" panose="020B0604020202020204" charset="0"/>
                <a:cs typeface="Arial"/>
              </a:rPr>
              <a:t>Nutrition impacts your mood and energy</a:t>
            </a:r>
          </a:p>
          <a:p>
            <a:pPr marL="731520" lvl="4" indent="-342900" eaLnBrk="1" hangingPunct="1">
              <a:spcBef>
                <a:spcPts val="0"/>
              </a:spcBef>
              <a:buClr>
                <a:schemeClr val="tx2"/>
              </a:buClr>
              <a:buSzPct val="80000"/>
              <a:buFont typeface="Courier New" panose="02070309020205020404" pitchFamily="49" charset="0"/>
              <a:buChar char="o"/>
              <a:defRPr/>
            </a:pPr>
            <a:r>
              <a:rPr lang="en-US" altLang="en-US" sz="1500" dirty="0">
                <a:solidFill>
                  <a:schemeClr val="tx2"/>
                </a:solidFill>
                <a:latin typeface="Raleway SemiBold" panose="020B0604020202020204" charset="0"/>
                <a:cs typeface="Arial"/>
              </a:rPr>
              <a:t>Intuitive eating - beware of eating as coping mechanism “stress eating”</a:t>
            </a:r>
          </a:p>
          <a:p>
            <a:pPr marL="731520" lvl="4" indent="-342900" eaLnBrk="1" hangingPunct="1">
              <a:spcBef>
                <a:spcPts val="0"/>
              </a:spcBef>
              <a:buClr>
                <a:schemeClr val="tx2"/>
              </a:buClr>
              <a:buSzPct val="80000"/>
              <a:buFont typeface="Courier New" panose="02070309020205020404" pitchFamily="49" charset="0"/>
              <a:buChar char="o"/>
              <a:defRPr/>
            </a:pPr>
            <a:r>
              <a:rPr lang="en-US" altLang="en-US" sz="1500" dirty="0">
                <a:solidFill>
                  <a:schemeClr val="tx2"/>
                </a:solidFill>
                <a:latin typeface="Raleway SemiBold" panose="020B0604020202020204" charset="0"/>
                <a:cs typeface="Arial"/>
              </a:rPr>
              <a:t>Try eating lighter, healthier foods to increase your energy level, and eating smaller more frequent meals</a:t>
            </a:r>
          </a:p>
          <a:p>
            <a:pPr marL="731520" lvl="4" indent="-342900" eaLnBrk="1" hangingPunct="1">
              <a:spcBef>
                <a:spcPts val="0"/>
              </a:spcBef>
              <a:buClr>
                <a:schemeClr val="tx2"/>
              </a:buClr>
              <a:buSzPct val="80000"/>
              <a:buFont typeface="Courier New" panose="02070309020205020404" pitchFamily="49" charset="0"/>
              <a:buChar char="o"/>
              <a:defRPr/>
            </a:pPr>
            <a:r>
              <a:rPr lang="en-US" altLang="en-US" sz="1500" dirty="0">
                <a:solidFill>
                  <a:schemeClr val="tx2"/>
                </a:solidFill>
                <a:latin typeface="Raleway SemiBold" panose="020B0604020202020204" charset="0"/>
                <a:cs typeface="Arial"/>
              </a:rPr>
              <a:t>Hydration – 8 glasses of water each day (or half your body weight in ounces)</a:t>
            </a:r>
          </a:p>
          <a:p>
            <a:pPr marL="274320" lvl="2" indent="-342900">
              <a:spcBef>
                <a:spcPts val="600"/>
              </a:spcBef>
              <a:spcAft>
                <a:spcPts val="600"/>
              </a:spcAft>
              <a:buClr>
                <a:schemeClr val="tx2"/>
              </a:buClr>
              <a:buSzPct val="100000"/>
              <a:buFont typeface="Arial" panose="020B0604020202020204" pitchFamily="34" charset="0"/>
              <a:buChar char="•"/>
              <a:defRPr/>
            </a:pPr>
            <a:r>
              <a:rPr lang="en-US" altLang="en-US" sz="1500" dirty="0">
                <a:solidFill>
                  <a:schemeClr val="tx2"/>
                </a:solidFill>
                <a:latin typeface="Raleway SemiBold" panose="020B0604020202020204" charset="0"/>
                <a:cs typeface="Arial"/>
              </a:rPr>
              <a:t>Moving </a:t>
            </a:r>
            <a:endParaRPr lang="en-US" altLang="en-US" sz="1500" dirty="0">
              <a:solidFill>
                <a:schemeClr val="tx2"/>
              </a:solidFill>
              <a:latin typeface="Raleway SemiBold" panose="020B0604020202020204" charset="0"/>
              <a:cs typeface="Arial" panose="020B0604020202020204" pitchFamily="34" charset="0"/>
            </a:endParaRPr>
          </a:p>
          <a:p>
            <a:pPr marL="731520" lvl="3" indent="-342900" eaLnBrk="1" hangingPunct="1">
              <a:spcBef>
                <a:spcPts val="0"/>
              </a:spcBef>
              <a:buClr>
                <a:schemeClr val="tx2"/>
              </a:buClr>
              <a:buSzPct val="80000"/>
              <a:buFont typeface="Courier New" panose="02070309020205020404" pitchFamily="49" charset="0"/>
              <a:buChar char="o"/>
              <a:defRPr/>
            </a:pPr>
            <a:r>
              <a:rPr lang="en-US" altLang="en-US" sz="1500" dirty="0">
                <a:solidFill>
                  <a:schemeClr val="tx2"/>
                </a:solidFill>
                <a:latin typeface="Raleway SemiBold" panose="020B0604020202020204" charset="0"/>
                <a:cs typeface="Arial"/>
              </a:rPr>
              <a:t>Helps your body and mind to recalibrate</a:t>
            </a:r>
          </a:p>
          <a:p>
            <a:pPr marL="731520" lvl="4" indent="-342900">
              <a:spcBef>
                <a:spcPts val="0"/>
              </a:spcBef>
              <a:buClr>
                <a:schemeClr val="tx2"/>
              </a:buClr>
              <a:buSzPct val="80000"/>
              <a:buFont typeface="Courier New" panose="02070309020205020404" pitchFamily="49" charset="0"/>
              <a:buChar char="o"/>
              <a:defRPr/>
            </a:pPr>
            <a:r>
              <a:rPr lang="en-US" altLang="en-US" sz="1500" dirty="0">
                <a:solidFill>
                  <a:schemeClr val="tx2"/>
                </a:solidFill>
                <a:latin typeface="Raleway SemiBold" panose="020B0604020202020204" charset="0"/>
                <a:cs typeface="Arial"/>
              </a:rPr>
              <a:t>Suggested 30 minutes per day or 3 smaller, 10 minute bursts of exercise.  </a:t>
            </a:r>
            <a:endParaRPr lang="en-US" altLang="en-US" sz="1500" dirty="0">
              <a:solidFill>
                <a:schemeClr val="tx2"/>
              </a:solidFill>
              <a:latin typeface="Raleway SemiBold" panose="020B0604020202020204" charset="0"/>
              <a:cs typeface="Arial" panose="020B0604020202020204" pitchFamily="34" charset="0"/>
            </a:endParaRPr>
          </a:p>
          <a:p>
            <a:pPr marL="731520" lvl="4" indent="-342900" eaLnBrk="1" hangingPunct="1">
              <a:spcBef>
                <a:spcPts val="0"/>
              </a:spcBef>
              <a:buClr>
                <a:schemeClr val="tx2"/>
              </a:buClr>
              <a:buSzPct val="80000"/>
              <a:buFont typeface="Courier New" panose="02070309020205020404" pitchFamily="49" charset="0"/>
              <a:buChar char="o"/>
              <a:defRPr/>
            </a:pPr>
            <a:r>
              <a:rPr lang="en-US" altLang="en-US" sz="1500" dirty="0">
                <a:solidFill>
                  <a:schemeClr val="tx2"/>
                </a:solidFill>
                <a:latin typeface="Raleway SemiBold" panose="020B0604020202020204" charset="0"/>
                <a:cs typeface="Arial"/>
              </a:rPr>
              <a:t>Even 5 minutes of outdoor exercise can have a meaningful psychological impact</a:t>
            </a:r>
          </a:p>
          <a:p>
            <a:pPr marL="731520" lvl="4" indent="-342900" eaLnBrk="1" hangingPunct="1">
              <a:spcBef>
                <a:spcPts val="0"/>
              </a:spcBef>
              <a:buClr>
                <a:schemeClr val="tx2"/>
              </a:buClr>
              <a:buSzPct val="80000"/>
              <a:buFont typeface="Courier New" panose="02070309020205020404" pitchFamily="49" charset="0"/>
              <a:buChar char="o"/>
              <a:defRPr/>
            </a:pPr>
            <a:r>
              <a:rPr lang="en-US" altLang="en-US" sz="1500" dirty="0">
                <a:solidFill>
                  <a:schemeClr val="tx2"/>
                </a:solidFill>
                <a:latin typeface="Raleway SemiBold" panose="020B0604020202020204" charset="0"/>
                <a:cs typeface="Arial"/>
              </a:rPr>
              <a:t>Exercise reduces sensitivity to anxiety (a key symptom of burnout)</a:t>
            </a:r>
          </a:p>
        </p:txBody>
      </p:sp>
    </p:spTree>
    <p:extLst>
      <p:ext uri="{BB962C8B-B14F-4D97-AF65-F5344CB8AC3E}">
        <p14:creationId xmlns:p14="http://schemas.microsoft.com/office/powerpoint/2010/main" val="1754700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9949017" cy="436093"/>
          </a:xfrm>
        </p:spPr>
        <p:txBody>
          <a:bodyPr/>
          <a:lstStyle/>
          <a:p>
            <a:r>
              <a:rPr lang="en-US" altLang="en-US" sz="3600" b="1" dirty="0">
                <a:solidFill>
                  <a:schemeClr val="tx2"/>
                </a:solidFill>
                <a:latin typeface="+mj-lt"/>
                <a:cs typeface="Arial"/>
              </a:rPr>
              <a:t>Encourage</a:t>
            </a:r>
            <a:r>
              <a:rPr lang="en-US" altLang="en-US" dirty="0">
                <a:solidFill>
                  <a:schemeClr val="tx2"/>
                </a:solidFill>
                <a:latin typeface="+mj-lt"/>
                <a:cs typeface="Arial"/>
              </a:rPr>
              <a:t> </a:t>
            </a:r>
            <a:r>
              <a:rPr lang="en-US" altLang="en-US" sz="3600" b="1" dirty="0">
                <a:solidFill>
                  <a:schemeClr val="tx2"/>
                </a:solidFill>
                <a:latin typeface="+mj-lt"/>
                <a:cs typeface="Arial"/>
              </a:rPr>
              <a:t>Others to Live a Healthy Lifestyle</a:t>
            </a:r>
            <a:endParaRPr lang="en-US" b="0"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285750" lvl="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Support trial and errors on their part, as long as they are trying</a:t>
            </a:r>
          </a:p>
          <a:p>
            <a:pPr marL="285750" lvl="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Manipulate changes</a:t>
            </a:r>
          </a:p>
          <a:p>
            <a:pPr marL="285750" lvl="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Push others to go out of their comfort zone</a:t>
            </a:r>
          </a:p>
          <a:p>
            <a:pPr marL="285750" lvl="0" indent="-285750" rtl="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Concentrate on what you can control. Let go of what you can’t control</a:t>
            </a:r>
          </a:p>
          <a:p>
            <a:pPr marL="285750" lvl="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Acknowledge that you understand burnout while encouraging them to set goals</a:t>
            </a:r>
          </a:p>
        </p:txBody>
      </p:sp>
    </p:spTree>
    <p:extLst>
      <p:ext uri="{BB962C8B-B14F-4D97-AF65-F5344CB8AC3E}">
        <p14:creationId xmlns:p14="http://schemas.microsoft.com/office/powerpoint/2010/main" val="3890326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9949017" cy="436093"/>
          </a:xfrm>
        </p:spPr>
        <p:txBody>
          <a:bodyPr/>
          <a:lstStyle/>
          <a:p>
            <a:r>
              <a:rPr lang="en-US" altLang="en-US" sz="3600" b="1" dirty="0">
                <a:solidFill>
                  <a:schemeClr val="tx2"/>
                </a:solidFill>
                <a:latin typeface="+mj-lt"/>
                <a:cs typeface="Arial"/>
              </a:rPr>
              <a:t>Reversing Burnout: Techniques</a:t>
            </a:r>
            <a:endParaRPr lang="en-US" b="0"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285750" lvl="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Expect life to be challenging from time to time</a:t>
            </a:r>
          </a:p>
          <a:p>
            <a:pPr marL="285750" lvl="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Manage expectations: control what you can control</a:t>
            </a:r>
          </a:p>
          <a:p>
            <a:pPr marL="285750" lvl="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Focus on the positives in your life</a:t>
            </a:r>
          </a:p>
          <a:p>
            <a:pPr marL="285750" lvl="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Recognize that burnout is reversible </a:t>
            </a:r>
          </a:p>
          <a:p>
            <a:pPr marL="285750" lvl="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Learn from your mistakes: fix ‘</a:t>
            </a:r>
            <a:r>
              <a:rPr lang="en-US" sz="1500" dirty="0" err="1">
                <a:solidFill>
                  <a:schemeClr val="tx2"/>
                </a:solidFill>
                <a:latin typeface="Raleway SemiBold" panose="020B0604020202020204" charset="0"/>
              </a:rPr>
              <a:t>em</a:t>
            </a:r>
            <a:r>
              <a:rPr lang="en-US" sz="1500" dirty="0">
                <a:solidFill>
                  <a:schemeClr val="tx2"/>
                </a:solidFill>
                <a:latin typeface="Raleway SemiBold" panose="020B0604020202020204" charset="0"/>
              </a:rPr>
              <a:t> and forget ‘</a:t>
            </a:r>
            <a:r>
              <a:rPr lang="en-US" sz="1500" dirty="0" err="1">
                <a:solidFill>
                  <a:schemeClr val="tx2"/>
                </a:solidFill>
                <a:latin typeface="Raleway SemiBold" panose="020B0604020202020204" charset="0"/>
              </a:rPr>
              <a:t>em</a:t>
            </a:r>
            <a:endParaRPr lang="en-US" sz="1500" dirty="0">
              <a:solidFill>
                <a:schemeClr val="tx2"/>
              </a:solidFill>
              <a:latin typeface="Raleway SemiBold" panose="020B0604020202020204" charset="0"/>
            </a:endParaRPr>
          </a:p>
          <a:p>
            <a:pPr marL="285750" lvl="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Clearly define roles and responsibilities at work and at home </a:t>
            </a:r>
          </a:p>
          <a:p>
            <a:pPr marL="285750" lvl="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Improve communication</a:t>
            </a:r>
          </a:p>
          <a:p>
            <a:pPr marL="285750" lvl="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Learn effective time management: schedule and delegate</a:t>
            </a:r>
          </a:p>
          <a:p>
            <a:pPr marL="285750" lvl="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Talk to your doctor about your concerns and any physical or emotional symptoms</a:t>
            </a:r>
          </a:p>
        </p:txBody>
      </p:sp>
    </p:spTree>
    <p:extLst>
      <p:ext uri="{BB962C8B-B14F-4D97-AF65-F5344CB8AC3E}">
        <p14:creationId xmlns:p14="http://schemas.microsoft.com/office/powerpoint/2010/main" val="355986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299" y="634654"/>
            <a:ext cx="9949017" cy="436093"/>
          </a:xfrm>
        </p:spPr>
        <p:txBody>
          <a:bodyPr/>
          <a:lstStyle/>
          <a:p>
            <a:r>
              <a:rPr lang="en-US" altLang="en-US" sz="3600" b="1" dirty="0">
                <a:solidFill>
                  <a:schemeClr val="tx2"/>
                </a:solidFill>
                <a:latin typeface="+mj-lt"/>
                <a:cs typeface="Arial"/>
              </a:rPr>
              <a:t>Reversing Burnout: Techniques (</a:t>
            </a:r>
            <a:r>
              <a:rPr lang="en-US" altLang="en-US" i="1" dirty="0">
                <a:solidFill>
                  <a:schemeClr val="tx2"/>
                </a:solidFill>
                <a:latin typeface="+mj-lt"/>
                <a:cs typeface="Arial"/>
              </a:rPr>
              <a:t>c</a:t>
            </a:r>
            <a:r>
              <a:rPr lang="en-US" altLang="en-US" sz="3600" b="1" i="1" dirty="0">
                <a:solidFill>
                  <a:schemeClr val="tx2"/>
                </a:solidFill>
                <a:latin typeface="+mj-lt"/>
                <a:cs typeface="Arial"/>
              </a:rPr>
              <a:t>ontinued</a:t>
            </a:r>
            <a:r>
              <a:rPr lang="en-US" altLang="en-US" sz="3600" b="1" dirty="0">
                <a:solidFill>
                  <a:schemeClr val="tx2"/>
                </a:solidFill>
                <a:latin typeface="+mj-lt"/>
                <a:cs typeface="Arial"/>
              </a:rPr>
              <a:t>)</a:t>
            </a:r>
            <a:endParaRPr lang="en-US" b="0"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285750" lvl="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Practice relaxation techniques: mindfulness, guided meditation</a:t>
            </a:r>
          </a:p>
          <a:p>
            <a:pPr marL="285750" lvl="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Take breaks</a:t>
            </a:r>
          </a:p>
          <a:p>
            <a:pPr marL="285750" lvl="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Say “no”</a:t>
            </a:r>
          </a:p>
          <a:p>
            <a:pPr marL="285750" lvl="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Celebrate accomplishments</a:t>
            </a:r>
          </a:p>
          <a:p>
            <a:pPr marL="285750" lvl="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Reframe the experience; change the way you look at your job </a:t>
            </a:r>
          </a:p>
          <a:p>
            <a:pPr marL="285750" lvl="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Connect with peers who will encourage you to be more positive</a:t>
            </a:r>
          </a:p>
          <a:p>
            <a:pPr marL="285750" lvl="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Leave work on time</a:t>
            </a:r>
          </a:p>
          <a:p>
            <a:pPr marL="285750" lvl="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Take breaks: lunch, vacations</a:t>
            </a:r>
          </a:p>
          <a:p>
            <a:pPr marL="285750" lvl="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Start the day with music that pumps you up</a:t>
            </a:r>
          </a:p>
          <a:p>
            <a:pPr marL="285750" lvl="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Put yourself first: make time for self-care</a:t>
            </a:r>
          </a:p>
        </p:txBody>
      </p:sp>
    </p:spTree>
    <p:extLst>
      <p:ext uri="{BB962C8B-B14F-4D97-AF65-F5344CB8AC3E}">
        <p14:creationId xmlns:p14="http://schemas.microsoft.com/office/powerpoint/2010/main" val="1579383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DDF019-C59C-4DB6-8967-C3CD28D240E3}"/>
              </a:ext>
            </a:extLst>
          </p:cNvPr>
          <p:cNvSpPr>
            <a:spLocks noGrp="1"/>
          </p:cNvSpPr>
          <p:nvPr>
            <p:ph type="body" sz="quarter" idx="18"/>
          </p:nvPr>
        </p:nvSpPr>
        <p:spPr>
          <a:xfrm>
            <a:off x="4741399" y="1803367"/>
            <a:ext cx="6423130" cy="4401317"/>
          </a:xfrm>
        </p:spPr>
        <p:txBody>
          <a:bodyPr>
            <a:normAutofit/>
          </a:bodyPr>
          <a:lstStyle/>
          <a:p>
            <a:pPr lvl="0" rtl="0">
              <a:spcBef>
                <a:spcPts val="600"/>
              </a:spcBef>
              <a:spcAft>
                <a:spcPts val="600"/>
              </a:spcAft>
              <a:buClr>
                <a:schemeClr val="tx2"/>
              </a:buClr>
              <a:buFont typeface="Arial" panose="020B0604020202020204" pitchFamily="34" charset="0"/>
              <a:buChar char="•"/>
            </a:pPr>
            <a:r>
              <a:rPr lang="en-US" dirty="0">
                <a:solidFill>
                  <a:schemeClr val="tx2"/>
                </a:solidFill>
                <a:latin typeface="Raleway SemiBold" panose="020B0604020202020204" charset="0"/>
              </a:rPr>
              <a:t>Definition of burnout  </a:t>
            </a:r>
          </a:p>
          <a:p>
            <a:pPr lvl="0">
              <a:spcBef>
                <a:spcPts val="600"/>
              </a:spcBef>
              <a:spcAft>
                <a:spcPts val="600"/>
              </a:spcAft>
              <a:buClr>
                <a:schemeClr val="tx2"/>
              </a:buClr>
              <a:buFont typeface="Arial" panose="020B0604020202020204" pitchFamily="34" charset="0"/>
              <a:buChar char="•"/>
            </a:pPr>
            <a:r>
              <a:rPr lang="en-US" dirty="0">
                <a:solidFill>
                  <a:schemeClr val="tx2"/>
                </a:solidFill>
                <a:latin typeface="Raleway SemiBold" panose="020B0604020202020204" charset="0"/>
              </a:rPr>
              <a:t>Recognize how burned out you are</a:t>
            </a:r>
          </a:p>
          <a:p>
            <a:pPr lvl="0" rtl="0">
              <a:spcBef>
                <a:spcPts val="600"/>
              </a:spcBef>
              <a:spcAft>
                <a:spcPts val="600"/>
              </a:spcAft>
              <a:buClr>
                <a:schemeClr val="tx2"/>
              </a:buClr>
              <a:buFont typeface="Arial" panose="020B0604020202020204" pitchFamily="34" charset="0"/>
              <a:buChar char="•"/>
            </a:pPr>
            <a:r>
              <a:rPr lang="en-US" dirty="0">
                <a:solidFill>
                  <a:schemeClr val="tx2"/>
                </a:solidFill>
                <a:latin typeface="Raleway SemiBold" panose="020B0604020202020204" charset="0"/>
              </a:rPr>
              <a:t>How to recognize burnout in others  </a:t>
            </a:r>
          </a:p>
          <a:p>
            <a:pPr lvl="0">
              <a:spcBef>
                <a:spcPts val="600"/>
              </a:spcBef>
              <a:spcAft>
                <a:spcPts val="600"/>
              </a:spcAft>
              <a:buClr>
                <a:schemeClr val="tx2"/>
              </a:buClr>
              <a:buFont typeface="Arial" panose="020B0604020202020204" pitchFamily="34" charset="0"/>
              <a:buChar char="•"/>
            </a:pPr>
            <a:r>
              <a:rPr lang="en-US" dirty="0">
                <a:solidFill>
                  <a:schemeClr val="tx2"/>
                </a:solidFill>
                <a:latin typeface="Raleway SemiBold" panose="020B0604020202020204" charset="0"/>
              </a:rPr>
              <a:t>Consequences of burnout</a:t>
            </a:r>
          </a:p>
          <a:p>
            <a:pPr lvl="0" rtl="0">
              <a:spcBef>
                <a:spcPts val="600"/>
              </a:spcBef>
              <a:spcAft>
                <a:spcPts val="600"/>
              </a:spcAft>
              <a:buClr>
                <a:schemeClr val="tx2"/>
              </a:buClr>
              <a:buFont typeface="Arial" panose="020B0604020202020204" pitchFamily="34" charset="0"/>
              <a:buChar char="•"/>
            </a:pPr>
            <a:r>
              <a:rPr lang="en-US" b="0" dirty="0">
                <a:solidFill>
                  <a:schemeClr val="tx2"/>
                </a:solidFill>
                <a:latin typeface="Raleway SemiBold" panose="020B0604020202020204" charset="0"/>
              </a:rPr>
              <a:t>Basic self-care</a:t>
            </a:r>
          </a:p>
          <a:p>
            <a:pPr lvl="0" rtl="0">
              <a:spcBef>
                <a:spcPts val="600"/>
              </a:spcBef>
              <a:spcAft>
                <a:spcPts val="600"/>
              </a:spcAft>
              <a:buClr>
                <a:schemeClr val="tx2"/>
              </a:buClr>
              <a:buFont typeface="Arial" panose="020B0604020202020204" pitchFamily="34" charset="0"/>
              <a:buChar char="•"/>
            </a:pPr>
            <a:r>
              <a:rPr lang="en-US" dirty="0">
                <a:solidFill>
                  <a:schemeClr val="tx2"/>
                </a:solidFill>
                <a:latin typeface="Raleway SemiBold" panose="020B0604020202020204" charset="0"/>
              </a:rPr>
              <a:t>Strategies to overcome burnout </a:t>
            </a:r>
          </a:p>
          <a:p>
            <a:pPr lvl="0">
              <a:spcBef>
                <a:spcPts val="600"/>
              </a:spcBef>
              <a:spcAft>
                <a:spcPts val="600"/>
              </a:spcAft>
              <a:buClr>
                <a:schemeClr val="tx2"/>
              </a:buClr>
              <a:buFont typeface="Arial" panose="020B0604020202020204" pitchFamily="34" charset="0"/>
              <a:buChar char="•"/>
            </a:pPr>
            <a:r>
              <a:rPr lang="en-US" dirty="0">
                <a:solidFill>
                  <a:schemeClr val="tx2"/>
                </a:solidFill>
                <a:latin typeface="Raleway SemiBold" panose="020B0604020202020204" charset="0"/>
              </a:rPr>
              <a:t>Strategies to help others overcome burnout</a:t>
            </a:r>
          </a:p>
        </p:txBody>
      </p:sp>
      <p:sp>
        <p:nvSpPr>
          <p:cNvPr id="3" name="Title 2">
            <a:extLst>
              <a:ext uri="{FF2B5EF4-FFF2-40B4-BE49-F238E27FC236}">
                <a16:creationId xmlns:a16="http://schemas.microsoft.com/office/drawing/2014/main" id="{C2B7E6AE-D013-4E35-958C-DB7E9028FEFF}"/>
              </a:ext>
            </a:extLst>
          </p:cNvPr>
          <p:cNvSpPr>
            <a:spLocks noGrp="1"/>
          </p:cNvSpPr>
          <p:nvPr>
            <p:ph type="title"/>
          </p:nvPr>
        </p:nvSpPr>
        <p:spPr>
          <a:xfrm>
            <a:off x="4741399" y="633767"/>
            <a:ext cx="6086258" cy="374287"/>
          </a:xfrm>
        </p:spPr>
        <p:txBody>
          <a:bodyPr/>
          <a:lstStyle/>
          <a:p>
            <a:r>
              <a:rPr lang="en-US" sz="3600" b="1" dirty="0">
                <a:solidFill>
                  <a:schemeClr val="tx2"/>
                </a:solidFill>
                <a:latin typeface="+mj-lt"/>
                <a:cs typeface="Arial" pitchFamily="34" charset="0"/>
              </a:rPr>
              <a:t>Objectives</a:t>
            </a:r>
            <a:endParaRPr lang="en-US" sz="3600" dirty="0">
              <a:solidFill>
                <a:schemeClr val="tx2"/>
              </a:solidFill>
              <a:latin typeface="+mj-lt"/>
            </a:endParaRPr>
          </a:p>
        </p:txBody>
      </p:sp>
      <p:pic>
        <p:nvPicPr>
          <p:cNvPr id="8" name="Picture Placeholder 7">
            <a:extLst>
              <a:ext uri="{FF2B5EF4-FFF2-40B4-BE49-F238E27FC236}">
                <a16:creationId xmlns:a16="http://schemas.microsoft.com/office/drawing/2014/main" id="{476DFA06-5D65-4BAF-AB5B-899F1B8953D9}"/>
              </a:ext>
            </a:extLst>
          </p:cNvPr>
          <p:cNvPicPr>
            <a:picLocks noGrp="1" noChangeAspect="1"/>
          </p:cNvPicPr>
          <p:nvPr>
            <p:ph type="pic" sz="quarter" idx="19"/>
          </p:nvPr>
        </p:nvPicPr>
        <p:blipFill rotWithShape="1">
          <a:blip r:embed="rId3" cstate="email">
            <a:extLst>
              <a:ext uri="{28A0092B-C50C-407E-A947-70E740481C1C}">
                <a14:useLocalDpi xmlns:a14="http://schemas.microsoft.com/office/drawing/2010/main"/>
              </a:ext>
            </a:extLst>
          </a:blip>
          <a:srcRect t="-353"/>
          <a:stretch/>
        </p:blipFill>
        <p:spPr>
          <a:xfrm>
            <a:off x="633042" y="653314"/>
            <a:ext cx="3645660" cy="5551371"/>
          </a:xfrm>
        </p:spPr>
      </p:pic>
    </p:spTree>
    <p:extLst>
      <p:ext uri="{BB962C8B-B14F-4D97-AF65-F5344CB8AC3E}">
        <p14:creationId xmlns:p14="http://schemas.microsoft.com/office/powerpoint/2010/main" val="2565506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5A25-625C-4C02-81BF-61919C406460}"/>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dirty="0">
                <a:solidFill>
                  <a:schemeClr val="tx2"/>
                </a:solidFill>
                <a:latin typeface="+mj-lt"/>
              </a:rPr>
              <a:t>Your Kepro EAP</a:t>
            </a:r>
            <a:r>
              <a:rPr lang="en-US" sz="4400" dirty="0">
                <a:solidFill>
                  <a:srgbClr val="FFFFFF"/>
                </a:solidFill>
                <a:latin typeface="+mj-lt"/>
              </a:rPr>
              <a:t>ur Kepro EAP </a:t>
            </a:r>
            <a:endParaRPr lang="en-US" sz="4400" kern="1200" dirty="0">
              <a:solidFill>
                <a:srgbClr val="FFFFFF"/>
              </a:solidFill>
              <a:latin typeface="+mj-lt"/>
              <a:ea typeface="+mj-ea"/>
              <a:cs typeface="+mj-cs"/>
            </a:endParaRPr>
          </a:p>
        </p:txBody>
      </p:sp>
      <p:sp>
        <p:nvSpPr>
          <p:cNvPr id="3" name="Text Placeholder 2">
            <a:extLst>
              <a:ext uri="{FF2B5EF4-FFF2-40B4-BE49-F238E27FC236}">
                <a16:creationId xmlns:a16="http://schemas.microsoft.com/office/drawing/2014/main" id="{736D761A-EFA2-45DF-97F5-97C93389D07C}"/>
              </a:ext>
            </a:extLst>
          </p:cNvPr>
          <p:cNvSpPr>
            <a:spLocks noGrp="1"/>
          </p:cNvSpPr>
          <p:nvPr>
            <p:ph type="body" sz="half" idx="22"/>
          </p:nvPr>
        </p:nvSpPr>
        <p:spPr>
          <a:xfrm>
            <a:off x="4447308" y="591344"/>
            <a:ext cx="6906491" cy="5585619"/>
          </a:xfrm>
        </p:spPr>
        <p:txBody>
          <a:bodyPr vert="horz" lIns="91440" tIns="45720" rIns="91440" bIns="45720" rtlCol="0" anchor="ctr">
            <a:normAutofit/>
          </a:bodyPr>
          <a:lstStyle/>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EAP Services available to employees, any household members and dependents</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Confidential</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EAP Counselors available 24/7/365 via 833-539-7285</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Up to 6 in person counseling sessions, per issue, per year</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Management Consultations</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Financial/Legal Consultation and Referral Service</a:t>
            </a:r>
          </a:p>
          <a:p>
            <a:pPr marL="285750" indent="-228600">
              <a:buClr>
                <a:schemeClr val="tx2"/>
              </a:buClr>
              <a:buFont typeface="Arial" panose="020B0604020202020204" pitchFamily="34" charset="0"/>
              <a:buChar char="•"/>
            </a:pPr>
            <a:r>
              <a:rPr lang="en-US" sz="1600" dirty="0">
                <a:solidFill>
                  <a:schemeClr val="tx2"/>
                </a:solidFill>
                <a:latin typeface="Raleway SemiBold" panose="020B0604020202020204" charset="0"/>
              </a:rPr>
              <a:t>Work/Life &amp; Convenience Services</a:t>
            </a:r>
          </a:p>
          <a:p>
            <a:pPr marL="285750" indent="-228600">
              <a:buClr>
                <a:schemeClr val="tx2"/>
              </a:buClr>
              <a:buFont typeface="Arial" panose="020B0604020202020204" pitchFamily="34" charset="0"/>
              <a:buChar char="•"/>
            </a:pPr>
            <a:r>
              <a:rPr lang="en-US" sz="1600" dirty="0">
                <a:solidFill>
                  <a:srgbClr val="0070C0"/>
                </a:solidFill>
                <a:latin typeface="Raleway SemiBold" panose="020B0604020202020204" charset="0"/>
              </a:rPr>
              <a:t>https://sowi.mylifeexpert.com </a:t>
            </a:r>
            <a:r>
              <a:rPr lang="en-US" sz="1600" dirty="0">
                <a:solidFill>
                  <a:schemeClr val="tx2"/>
                </a:solidFill>
                <a:latin typeface="Raleway SemiBold" panose="020B0604020202020204" charset="0"/>
              </a:rPr>
              <a:t>Company code:  SOWI</a:t>
            </a:r>
          </a:p>
          <a:p>
            <a:pPr indent="-228600">
              <a:buFont typeface="Arial" panose="020B0604020202020204" pitchFamily="34" charset="0"/>
              <a:buChar char="•"/>
            </a:pPr>
            <a:endParaRPr lang="en-US" sz="1600" dirty="0">
              <a:latin typeface="Raleway SemiBold" panose="020B0604020202020204" charset="0"/>
              <a:ea typeface="+mn-ea"/>
              <a:cs typeface="+mn-cs"/>
            </a:endParaRPr>
          </a:p>
        </p:txBody>
      </p:sp>
    </p:spTree>
    <p:extLst>
      <p:ext uri="{BB962C8B-B14F-4D97-AF65-F5344CB8AC3E}">
        <p14:creationId xmlns:p14="http://schemas.microsoft.com/office/powerpoint/2010/main" val="2323363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5A25-625C-4C02-81BF-61919C406460}"/>
              </a:ext>
            </a:extLst>
          </p:cNvPr>
          <p:cNvSpPr>
            <a:spLocks noGrp="1"/>
          </p:cNvSpPr>
          <p:nvPr>
            <p:ph type="title"/>
          </p:nvPr>
        </p:nvSpPr>
        <p:spPr>
          <a:xfrm>
            <a:off x="686833" y="1153572"/>
            <a:ext cx="4519347" cy="4559820"/>
          </a:xfrm>
        </p:spPr>
        <p:txBody>
          <a:bodyPr vert="horz" lIns="91440" tIns="45720" rIns="91440" bIns="45720" rtlCol="0" anchor="ctr">
            <a:normAutofit/>
          </a:bodyPr>
          <a:lstStyle/>
          <a:p>
            <a:r>
              <a:rPr lang="en-US" sz="3000" dirty="0">
                <a:solidFill>
                  <a:schemeClr val="tx2"/>
                </a:solidFill>
                <a:latin typeface="+mj-lt"/>
              </a:rPr>
              <a:t>We want to hear your feedback!</a:t>
            </a:r>
            <a:br>
              <a:rPr lang="en-US" sz="3000" dirty="0">
                <a:solidFill>
                  <a:schemeClr val="tx2"/>
                </a:solidFill>
                <a:latin typeface="+mj-lt"/>
              </a:rPr>
            </a:br>
            <a:br>
              <a:rPr lang="en-US" sz="3000" dirty="0">
                <a:solidFill>
                  <a:schemeClr val="tx2"/>
                </a:solidFill>
                <a:latin typeface="+mj-lt"/>
              </a:rPr>
            </a:br>
            <a:r>
              <a:rPr lang="en-US" sz="3000" dirty="0">
                <a:solidFill>
                  <a:schemeClr val="tx2"/>
                </a:solidFill>
                <a:latin typeface="+mj-lt"/>
              </a:rPr>
              <a:t>Please complete a training evaluation.</a:t>
            </a:r>
            <a:br>
              <a:rPr lang="en-US" sz="3000" dirty="0">
                <a:solidFill>
                  <a:schemeClr val="tx2"/>
                </a:solidFill>
                <a:latin typeface="+mj-lt"/>
              </a:rPr>
            </a:br>
            <a:br>
              <a:rPr lang="en-US" sz="3000" dirty="0">
                <a:solidFill>
                  <a:schemeClr val="tx2"/>
                </a:solidFill>
                <a:latin typeface="+mj-lt"/>
              </a:rPr>
            </a:br>
            <a:r>
              <a:rPr lang="en-US" sz="3000" dirty="0">
                <a:solidFill>
                  <a:schemeClr val="tx2"/>
                </a:solidFill>
                <a:latin typeface="+mj-lt"/>
              </a:rPr>
              <a:t>Thank you!</a:t>
            </a:r>
            <a:endParaRPr lang="en-US" sz="3000" kern="1200" dirty="0">
              <a:solidFill>
                <a:srgbClr val="FFFFFF"/>
              </a:solidFill>
              <a:latin typeface="+mj-lt"/>
              <a:ea typeface="+mj-ea"/>
              <a:cs typeface="+mj-cs"/>
            </a:endParaRPr>
          </a:p>
        </p:txBody>
      </p:sp>
      <p:pic>
        <p:nvPicPr>
          <p:cNvPr id="4" name="Picture 3">
            <a:extLst>
              <a:ext uri="{FF2B5EF4-FFF2-40B4-BE49-F238E27FC236}">
                <a16:creationId xmlns:a16="http://schemas.microsoft.com/office/drawing/2014/main" id="{87CB0308-4AEE-4888-90BA-BAFB437D8339}"/>
              </a:ext>
            </a:extLst>
          </p:cNvPr>
          <p:cNvPicPr>
            <a:picLocks noChangeAspect="1"/>
          </p:cNvPicPr>
          <p:nvPr/>
        </p:nvPicPr>
        <p:blipFill>
          <a:blip r:embed="rId2"/>
          <a:stretch>
            <a:fillRect/>
          </a:stretch>
        </p:blipFill>
        <p:spPr>
          <a:xfrm>
            <a:off x="7207891" y="1651791"/>
            <a:ext cx="3419302" cy="3337652"/>
          </a:xfrm>
          <a:prstGeom prst="rect">
            <a:avLst/>
          </a:prstGeom>
        </p:spPr>
      </p:pic>
      <p:sp>
        <p:nvSpPr>
          <p:cNvPr id="5" name="TextBox 4">
            <a:extLst>
              <a:ext uri="{FF2B5EF4-FFF2-40B4-BE49-F238E27FC236}">
                <a16:creationId xmlns:a16="http://schemas.microsoft.com/office/drawing/2014/main" id="{120A3E10-0DA3-4EA9-86D4-2BC643821FB9}"/>
              </a:ext>
            </a:extLst>
          </p:cNvPr>
          <p:cNvSpPr txBox="1"/>
          <p:nvPr/>
        </p:nvSpPr>
        <p:spPr>
          <a:xfrm>
            <a:off x="6038184" y="5214253"/>
            <a:ext cx="575871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https://app.smartsheet.com/b/form/dacb2d9b38564db4afb5ab8426d91ad6</a:t>
            </a:r>
            <a:endParaRPr kumimoji="0" lang="en-US" sz="1400" b="0" i="0" u="sng"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1456945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3B02D-E8B3-4813-93FD-50125E15E8A7}"/>
              </a:ext>
            </a:extLst>
          </p:cNvPr>
          <p:cNvSpPr>
            <a:spLocks noGrp="1"/>
          </p:cNvSpPr>
          <p:nvPr>
            <p:ph type="title"/>
          </p:nvPr>
        </p:nvSpPr>
        <p:spPr/>
        <p:txBody>
          <a:bodyPr/>
          <a:lstStyle/>
          <a:p>
            <a:r>
              <a:rPr lang="en-US" dirty="0"/>
              <a:t>Questions &amp; Answer</a:t>
            </a:r>
          </a:p>
        </p:txBody>
      </p:sp>
      <p:sp>
        <p:nvSpPr>
          <p:cNvPr id="3" name="Text Placeholder 2">
            <a:extLst>
              <a:ext uri="{FF2B5EF4-FFF2-40B4-BE49-F238E27FC236}">
                <a16:creationId xmlns:a16="http://schemas.microsoft.com/office/drawing/2014/main" id="{9235416B-4B43-4D30-A1AB-3D4E6ADB65EE}"/>
              </a:ext>
            </a:extLst>
          </p:cNvPr>
          <p:cNvSpPr>
            <a:spLocks noGrp="1"/>
          </p:cNvSpPr>
          <p:nvPr>
            <p:ph type="body" idx="14"/>
          </p:nvPr>
        </p:nvSpPr>
        <p:spPr>
          <a:xfrm>
            <a:off x="3536966" y="5096977"/>
            <a:ext cx="5118067" cy="713888"/>
          </a:xfrm>
        </p:spPr>
        <p:txBody>
          <a:bodyPr/>
          <a:lstStyle/>
          <a:p>
            <a:r>
              <a:rPr lang="en-US" sz="2000" dirty="0">
                <a:latin typeface="+mj-lt"/>
                <a:cs typeface="Arial" pitchFamily="34" charset="0"/>
              </a:rPr>
              <a:t>Overcoming Burnout</a:t>
            </a:r>
            <a:endParaRPr lang="en-US" dirty="0">
              <a:latin typeface="+mj-lt"/>
            </a:endParaRPr>
          </a:p>
        </p:txBody>
      </p:sp>
      <p:pic>
        <p:nvPicPr>
          <p:cNvPr id="10" name="Picture Placeholder 9" descr="A picture containing person, grass, man, looking&#10;&#10;Description automatically generated">
            <a:extLst>
              <a:ext uri="{FF2B5EF4-FFF2-40B4-BE49-F238E27FC236}">
                <a16:creationId xmlns:a16="http://schemas.microsoft.com/office/drawing/2014/main" id="{6455AFEE-6AC6-4FCF-A2A0-7DE44CC5480A}"/>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152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8326694" cy="436093"/>
          </a:xfrm>
        </p:spPr>
        <p:txBody>
          <a:bodyPr/>
          <a:lstStyle/>
          <a:p>
            <a:r>
              <a:rPr lang="en-US" altLang="en-US" b="1" dirty="0">
                <a:solidFill>
                  <a:schemeClr val="tx2"/>
                </a:solidFill>
                <a:latin typeface="+mj-lt"/>
                <a:ea typeface="+mj-ea"/>
                <a:cs typeface="Arial" panose="020B0604020202020204" pitchFamily="34" charset="0"/>
              </a:rPr>
              <a:t>The Facts</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lvl="0">
              <a:spcBef>
                <a:spcPts val="600"/>
              </a:spcBef>
              <a:spcAft>
                <a:spcPts val="600"/>
              </a:spcAft>
            </a:pPr>
            <a:r>
              <a:rPr lang="en-US" sz="1500" dirty="0">
                <a:solidFill>
                  <a:schemeClr val="tx2"/>
                </a:solidFill>
                <a:latin typeface="Raleway SemiBold" panose="020B0604020202020204" charset="0"/>
              </a:rPr>
              <a:t>Employees who say they very often or always experience burnout at work are:</a:t>
            </a:r>
          </a:p>
          <a:p>
            <a:pPr marL="285750" lvl="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63% more likely to take a sick day</a:t>
            </a:r>
          </a:p>
          <a:p>
            <a:pPr marL="285750" lvl="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Half as likely to discuss how to approach performance goals with their manager</a:t>
            </a:r>
          </a:p>
          <a:p>
            <a:pPr marL="285750" lvl="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23% more likely to visit the emergency room</a:t>
            </a:r>
          </a:p>
          <a:p>
            <a:pPr marL="285750" lvl="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2.6 times as likely to leave their current employer</a:t>
            </a:r>
          </a:p>
          <a:p>
            <a:pPr marL="285750" lvl="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13% less confident in their performance</a:t>
            </a:r>
          </a:p>
          <a:p>
            <a:pPr marL="285750" lvl="0" indent="-285750">
              <a:spcBef>
                <a:spcPts val="600"/>
              </a:spcBef>
              <a:spcAft>
                <a:spcPts val="600"/>
              </a:spcAft>
              <a:buClr>
                <a:schemeClr val="tx2"/>
              </a:buClr>
              <a:buFont typeface="Arial" panose="020B0604020202020204" pitchFamily="34" charset="0"/>
              <a:buChar char="•"/>
            </a:pPr>
            <a:endParaRPr lang="en-US" sz="1500" dirty="0">
              <a:solidFill>
                <a:schemeClr val="tx2"/>
              </a:solidFill>
              <a:latin typeface="Raleway SemiBold" panose="020B0604020202020204" charset="0"/>
            </a:endParaRPr>
          </a:p>
          <a:p>
            <a:pPr lvl="0">
              <a:spcBef>
                <a:spcPts val="600"/>
              </a:spcBef>
              <a:spcAft>
                <a:spcPts val="600"/>
              </a:spcAft>
              <a:buClr>
                <a:schemeClr val="tx2"/>
              </a:buClr>
            </a:pPr>
            <a:r>
              <a:rPr lang="en-US" sz="1500" dirty="0">
                <a:solidFill>
                  <a:schemeClr val="tx2"/>
                </a:solidFill>
                <a:latin typeface="Raleway SemiBold" panose="020B0604020202020204" charset="0"/>
              </a:rPr>
              <a:t>Gallup Poll</a:t>
            </a:r>
          </a:p>
        </p:txBody>
      </p:sp>
    </p:spTree>
    <p:extLst>
      <p:ext uri="{BB962C8B-B14F-4D97-AF65-F5344CB8AC3E}">
        <p14:creationId xmlns:p14="http://schemas.microsoft.com/office/powerpoint/2010/main" val="234251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8326694" cy="436093"/>
          </a:xfrm>
        </p:spPr>
        <p:txBody>
          <a:bodyPr/>
          <a:lstStyle/>
          <a:p>
            <a:r>
              <a:rPr lang="en-US" altLang="en-US" sz="3600" b="1" dirty="0">
                <a:solidFill>
                  <a:schemeClr val="tx2"/>
                </a:solidFill>
                <a:latin typeface="+mj-lt"/>
                <a:ea typeface="+mj-ea"/>
                <a:cs typeface="Arial" panose="020B0604020202020204" pitchFamily="34" charset="0"/>
              </a:rPr>
              <a:t>What are the Causes?</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285750" lvl="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Lifestyle choices</a:t>
            </a:r>
          </a:p>
          <a:p>
            <a:pPr marL="285750" lvl="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Lack of control </a:t>
            </a:r>
          </a:p>
          <a:p>
            <a:pPr marL="285750" lvl="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Unclear or unrealistic expectations </a:t>
            </a:r>
          </a:p>
          <a:p>
            <a:pPr marL="285750" lvl="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Job or workplace issues and concerns</a:t>
            </a:r>
          </a:p>
          <a:p>
            <a:pPr marL="285750" lvl="0" indent="-285750">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Individual personality characteristics </a:t>
            </a:r>
          </a:p>
        </p:txBody>
      </p:sp>
    </p:spTree>
    <p:extLst>
      <p:ext uri="{BB962C8B-B14F-4D97-AF65-F5344CB8AC3E}">
        <p14:creationId xmlns:p14="http://schemas.microsoft.com/office/powerpoint/2010/main" val="602492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9329584" cy="436093"/>
          </a:xfrm>
        </p:spPr>
        <p:txBody>
          <a:bodyPr/>
          <a:lstStyle/>
          <a:p>
            <a:r>
              <a:rPr lang="en-US" altLang="en-US" sz="3600" b="1" dirty="0">
                <a:solidFill>
                  <a:schemeClr val="tx2"/>
                </a:solidFill>
                <a:latin typeface="+mj-lt"/>
                <a:ea typeface="+mj-ea"/>
                <a:cs typeface="Arial" panose="020B0604020202020204" pitchFamily="34" charset="0"/>
              </a:rPr>
              <a:t>Burnout: What </a:t>
            </a:r>
            <a:r>
              <a:rPr lang="en-US" altLang="en-US" dirty="0">
                <a:solidFill>
                  <a:schemeClr val="tx2"/>
                </a:solidFill>
                <a:latin typeface="+mj-lt"/>
                <a:cs typeface="Arial" panose="020B0604020202020204" pitchFamily="34" charset="0"/>
              </a:rPr>
              <a:t>I</a:t>
            </a:r>
            <a:r>
              <a:rPr lang="en-US" altLang="en-US" sz="3600" b="1" dirty="0">
                <a:solidFill>
                  <a:schemeClr val="tx2"/>
                </a:solidFill>
                <a:latin typeface="+mj-lt"/>
                <a:ea typeface="+mj-ea"/>
                <a:cs typeface="Arial" panose="020B0604020202020204" pitchFamily="34" charset="0"/>
              </a:rPr>
              <a:t>t Is vs. What </a:t>
            </a:r>
            <a:r>
              <a:rPr lang="en-US" altLang="en-US" dirty="0">
                <a:solidFill>
                  <a:schemeClr val="tx2"/>
                </a:solidFill>
                <a:latin typeface="+mj-lt"/>
                <a:cs typeface="Arial" panose="020B0604020202020204" pitchFamily="34" charset="0"/>
              </a:rPr>
              <a:t>I</a:t>
            </a:r>
            <a:r>
              <a:rPr lang="en-US" altLang="en-US" sz="3600" b="1" dirty="0">
                <a:solidFill>
                  <a:schemeClr val="tx2"/>
                </a:solidFill>
                <a:latin typeface="+mj-lt"/>
                <a:ea typeface="+mj-ea"/>
                <a:cs typeface="Arial" panose="020B0604020202020204" pitchFamily="34" charset="0"/>
              </a:rPr>
              <a:t>t </a:t>
            </a:r>
            <a:r>
              <a:rPr lang="en-US" altLang="en-US" dirty="0">
                <a:solidFill>
                  <a:schemeClr val="tx2"/>
                </a:solidFill>
                <a:latin typeface="+mj-lt"/>
                <a:cs typeface="Arial" panose="020B0604020202020204" pitchFamily="34" charset="0"/>
              </a:rPr>
              <a:t>I</a:t>
            </a:r>
            <a:r>
              <a:rPr lang="en-US" altLang="en-US" sz="3600" b="1" dirty="0">
                <a:solidFill>
                  <a:schemeClr val="tx2"/>
                </a:solidFill>
                <a:latin typeface="+mj-lt"/>
                <a:ea typeface="+mj-ea"/>
                <a:cs typeface="Arial" panose="020B0604020202020204" pitchFamily="34" charset="0"/>
              </a:rPr>
              <a:t>s </a:t>
            </a:r>
            <a:r>
              <a:rPr lang="en-US" altLang="en-US" dirty="0">
                <a:solidFill>
                  <a:schemeClr val="tx2"/>
                </a:solidFill>
                <a:latin typeface="+mj-lt"/>
                <a:cs typeface="Arial" panose="020B0604020202020204" pitchFamily="34" charset="0"/>
              </a:rPr>
              <a:t>N</a:t>
            </a:r>
            <a:r>
              <a:rPr lang="en-US" altLang="en-US" sz="3600" b="1" dirty="0">
                <a:solidFill>
                  <a:schemeClr val="tx2"/>
                </a:solidFill>
                <a:latin typeface="+mj-lt"/>
                <a:ea typeface="+mj-ea"/>
                <a:cs typeface="Arial" panose="020B0604020202020204" pitchFamily="34" charset="0"/>
              </a:rPr>
              <a:t>ot</a:t>
            </a:r>
            <a:endParaRPr lang="en-US" dirty="0">
              <a:solidFill>
                <a:schemeClr val="tx2"/>
              </a:solidFill>
              <a:latin typeface="+mj-lt"/>
            </a:endParaRPr>
          </a:p>
        </p:txBody>
      </p:sp>
      <p:sp>
        <p:nvSpPr>
          <p:cNvPr id="6" name="Text Placeholder 4">
            <a:extLst>
              <a:ext uri="{FF2B5EF4-FFF2-40B4-BE49-F238E27FC236}">
                <a16:creationId xmlns:a16="http://schemas.microsoft.com/office/drawing/2014/main" id="{F1A992D3-D09C-4CC5-B9EA-638FCD64BB0B}"/>
              </a:ext>
            </a:extLst>
          </p:cNvPr>
          <p:cNvSpPr>
            <a:spLocks noGrp="1"/>
          </p:cNvSpPr>
          <p:nvPr>
            <p:ph type="body" sz="half" idx="22"/>
          </p:nvPr>
        </p:nvSpPr>
        <p:spPr>
          <a:xfrm>
            <a:off x="885825" y="2372501"/>
            <a:ext cx="5210174" cy="3539567"/>
          </a:xfrm>
        </p:spPr>
        <p:txBody>
          <a:bodyPr/>
          <a:lstStyle/>
          <a:p>
            <a:pPr eaLnBrk="1" hangingPunct="1">
              <a:spcBef>
                <a:spcPts val="600"/>
              </a:spcBef>
              <a:spcAft>
                <a:spcPts val="600"/>
              </a:spcAft>
              <a:buFont typeface="Wingdings 2" panose="05020102010507070707" pitchFamily="18" charset="2"/>
              <a:buNone/>
              <a:defRPr/>
            </a:pPr>
            <a:r>
              <a:rPr lang="en-US" altLang="en-US" sz="1500" dirty="0">
                <a:solidFill>
                  <a:schemeClr val="tx2"/>
                </a:solidFill>
                <a:latin typeface="Raleway SemiBold" panose="020B0604020202020204" charset="0"/>
                <a:ea typeface="+mn-ea"/>
                <a:cs typeface="Arial" panose="020B0604020202020204" pitchFamily="34" charset="0"/>
              </a:rPr>
              <a:t>What Burnout is</a:t>
            </a:r>
          </a:p>
          <a:p>
            <a:pPr eaLnBrk="1" hangingPunct="1">
              <a:spcBef>
                <a:spcPts val="600"/>
              </a:spcBef>
              <a:spcAft>
                <a:spcPts val="600"/>
              </a:spcAft>
              <a:buFont typeface="Wingdings 2" panose="05020102010507070707" pitchFamily="18" charset="2"/>
              <a:buNone/>
              <a:defRPr/>
            </a:pPr>
            <a:r>
              <a:rPr lang="en-US" altLang="en-US" sz="1500" dirty="0">
                <a:solidFill>
                  <a:schemeClr val="tx2"/>
                </a:solidFill>
                <a:latin typeface="Raleway SemiBold" panose="020B0604020202020204" charset="0"/>
                <a:ea typeface="+mn-ea"/>
                <a:cs typeface="Arial" panose="020B0604020202020204" pitchFamily="34" charset="0"/>
              </a:rPr>
              <a:t>A condition related to:</a:t>
            </a:r>
          </a:p>
          <a:p>
            <a:pPr marL="285750" indent="-285750" eaLnBrk="1" hangingPunct="1">
              <a:spcBef>
                <a:spcPts val="600"/>
              </a:spcBef>
              <a:spcAft>
                <a:spcPts val="600"/>
              </a:spcAft>
              <a:buClr>
                <a:schemeClr val="tx2"/>
              </a:buClr>
              <a:buFont typeface="Arial" panose="020B0604020202020204" pitchFamily="34" charset="0"/>
              <a:buChar char="•"/>
              <a:defRPr/>
            </a:pPr>
            <a:r>
              <a:rPr lang="en-US" altLang="en-US" sz="1500" dirty="0">
                <a:solidFill>
                  <a:schemeClr val="tx2"/>
                </a:solidFill>
                <a:latin typeface="Raleway SemiBold" panose="020B0604020202020204" charset="0"/>
                <a:ea typeface="+mn-ea"/>
                <a:cs typeface="Arial" panose="020B0604020202020204" pitchFamily="34" charset="0"/>
              </a:rPr>
              <a:t>Overwhelming stress</a:t>
            </a:r>
          </a:p>
          <a:p>
            <a:pPr marL="285750" indent="-285750" eaLnBrk="1" hangingPunct="1">
              <a:spcBef>
                <a:spcPts val="600"/>
              </a:spcBef>
              <a:spcAft>
                <a:spcPts val="600"/>
              </a:spcAft>
              <a:buClr>
                <a:schemeClr val="tx2"/>
              </a:buClr>
              <a:buFont typeface="Arial" panose="020B0604020202020204" pitchFamily="34" charset="0"/>
              <a:buChar char="•"/>
              <a:defRPr/>
            </a:pPr>
            <a:r>
              <a:rPr lang="en-US" altLang="en-US" sz="1500" dirty="0">
                <a:solidFill>
                  <a:schemeClr val="tx2"/>
                </a:solidFill>
                <a:latin typeface="Raleway SemiBold" panose="020B0604020202020204" charset="0"/>
                <a:ea typeface="+mn-ea"/>
                <a:cs typeface="Arial" panose="020B0604020202020204" pitchFamily="34" charset="0"/>
              </a:rPr>
              <a:t>Depletion of energy</a:t>
            </a:r>
          </a:p>
          <a:p>
            <a:pPr marL="285750" indent="-285750" eaLnBrk="1" hangingPunct="1">
              <a:spcBef>
                <a:spcPts val="600"/>
              </a:spcBef>
              <a:spcAft>
                <a:spcPts val="600"/>
              </a:spcAft>
              <a:buClr>
                <a:schemeClr val="tx2"/>
              </a:buClr>
              <a:buFont typeface="Arial" panose="020B0604020202020204" pitchFamily="34" charset="0"/>
              <a:buChar char="•"/>
              <a:defRPr/>
            </a:pPr>
            <a:r>
              <a:rPr lang="en-US" altLang="en-US" sz="1500" dirty="0">
                <a:solidFill>
                  <a:schemeClr val="tx2"/>
                </a:solidFill>
                <a:latin typeface="Raleway SemiBold" panose="020B0604020202020204" charset="0"/>
                <a:ea typeface="+mn-ea"/>
                <a:cs typeface="Arial" panose="020B0604020202020204" pitchFamily="34" charset="0"/>
              </a:rPr>
              <a:t>Inability to find inner strength</a:t>
            </a:r>
          </a:p>
          <a:p>
            <a:pPr marL="285750" indent="-285750" eaLnBrk="1" hangingPunct="1">
              <a:spcBef>
                <a:spcPts val="600"/>
              </a:spcBef>
              <a:spcAft>
                <a:spcPts val="600"/>
              </a:spcAft>
              <a:buClr>
                <a:schemeClr val="tx2"/>
              </a:buClr>
              <a:buFont typeface="Arial" panose="020B0604020202020204" pitchFamily="34" charset="0"/>
              <a:buChar char="•"/>
              <a:defRPr/>
            </a:pPr>
            <a:r>
              <a:rPr lang="en-US" altLang="en-US" sz="1500" dirty="0">
                <a:solidFill>
                  <a:schemeClr val="tx2"/>
                </a:solidFill>
                <a:latin typeface="Raleway SemiBold" panose="020B0604020202020204" charset="0"/>
                <a:ea typeface="+mn-ea"/>
                <a:cs typeface="Arial" panose="020B0604020202020204" pitchFamily="34" charset="0"/>
              </a:rPr>
              <a:t>Requires an action plan to recover</a:t>
            </a:r>
          </a:p>
        </p:txBody>
      </p:sp>
      <p:sp>
        <p:nvSpPr>
          <p:cNvPr id="7" name="Text Placeholder 4">
            <a:extLst>
              <a:ext uri="{FF2B5EF4-FFF2-40B4-BE49-F238E27FC236}">
                <a16:creationId xmlns:a16="http://schemas.microsoft.com/office/drawing/2014/main" id="{E1352130-E6D5-412F-8A71-5A0BAFFE0ABC}"/>
              </a:ext>
            </a:extLst>
          </p:cNvPr>
          <p:cNvSpPr txBox="1">
            <a:spLocks/>
          </p:cNvSpPr>
          <p:nvPr/>
        </p:nvSpPr>
        <p:spPr>
          <a:xfrm>
            <a:off x="6095999" y="2372501"/>
            <a:ext cx="5210176" cy="3539568"/>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rgbClr val="EF8A44"/>
              </a:buClr>
              <a:buFont typeface="+mj-lt"/>
              <a:buNone/>
              <a:defRPr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Clr>
                <a:srgbClr val="EF8A44"/>
              </a:buClr>
              <a:buFont typeface="Arial" panose="020B0604020202020204" pitchFamily="34" charset="0"/>
              <a:buNone/>
              <a:defRPr sz="1400" b="1" kern="1200">
                <a:solidFill>
                  <a:schemeClr val="tx1"/>
                </a:solidFill>
                <a:latin typeface="Raleway SemiBold" panose="020B0703030101060003" pitchFamily="34" charset="0"/>
                <a:ea typeface="+mn-ea"/>
                <a:cs typeface="+mn-cs"/>
              </a:defRPr>
            </a:lvl2pPr>
            <a:lvl3pPr marL="914400" indent="0" algn="l" defTabSz="914400" rtl="0" eaLnBrk="1" latinLnBrk="0" hangingPunct="1">
              <a:lnSpc>
                <a:spcPct val="90000"/>
              </a:lnSpc>
              <a:spcBef>
                <a:spcPts val="500"/>
              </a:spcBef>
              <a:buClr>
                <a:srgbClr val="EF8A44"/>
              </a:buClr>
              <a:buFont typeface="Arial" panose="020B0604020202020204" pitchFamily="34" charset="0"/>
              <a:buNone/>
              <a:defRPr sz="1200" kern="1200">
                <a:solidFill>
                  <a:schemeClr val="tx1"/>
                </a:solidFill>
                <a:latin typeface="Raleway SemiBold" panose="020B0703030101060003" pitchFamily="34" charset="0"/>
                <a:ea typeface="+mn-ea"/>
                <a:cs typeface="+mn-cs"/>
              </a:defRPr>
            </a:lvl3pPr>
            <a:lvl4pPr marL="13716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4pPr>
            <a:lvl5pPr marL="18288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eaLnBrk="1" hangingPunct="1">
              <a:spcBef>
                <a:spcPts val="600"/>
              </a:spcBef>
              <a:spcAft>
                <a:spcPts val="600"/>
              </a:spcAft>
              <a:buFont typeface="Wingdings 2" panose="05020102010507070707" pitchFamily="18" charset="2"/>
              <a:buNone/>
              <a:defRPr/>
            </a:pPr>
            <a:r>
              <a:rPr lang="en-US" altLang="en-US" sz="1500" dirty="0">
                <a:solidFill>
                  <a:schemeClr val="tx2"/>
                </a:solidFill>
                <a:latin typeface="Raleway SemiBold" panose="020B0604020202020204" charset="0"/>
                <a:cs typeface="Arial"/>
              </a:rPr>
              <a:t>What Burnout is Not</a:t>
            </a:r>
          </a:p>
          <a:p>
            <a:pPr marL="285750" indent="-285750" eaLnBrk="1" hangingPunct="1">
              <a:spcBef>
                <a:spcPts val="600"/>
              </a:spcBef>
              <a:spcAft>
                <a:spcPts val="600"/>
              </a:spcAft>
              <a:buClr>
                <a:schemeClr val="tx2"/>
              </a:buClr>
              <a:buFont typeface="Arial" panose="020B0604020202020204" pitchFamily="34" charset="0"/>
              <a:buChar char="•"/>
              <a:defRPr/>
            </a:pPr>
            <a:r>
              <a:rPr lang="en-US" altLang="en-US" sz="1500" dirty="0">
                <a:solidFill>
                  <a:schemeClr val="tx2"/>
                </a:solidFill>
                <a:latin typeface="Raleway SemiBold" panose="020B0604020202020204" charset="0"/>
                <a:cs typeface="Arial"/>
              </a:rPr>
              <a:t>Regular mental or physical exhaustion</a:t>
            </a:r>
          </a:p>
          <a:p>
            <a:pPr marL="285750" indent="-285750" eaLnBrk="1" hangingPunct="1">
              <a:spcBef>
                <a:spcPts val="600"/>
              </a:spcBef>
              <a:spcAft>
                <a:spcPts val="600"/>
              </a:spcAft>
              <a:buClr>
                <a:schemeClr val="tx2"/>
              </a:buClr>
              <a:buFont typeface="Arial" panose="020B0604020202020204" pitchFamily="34" charset="0"/>
              <a:buChar char="•"/>
              <a:defRPr/>
            </a:pPr>
            <a:r>
              <a:rPr lang="en-US" altLang="en-US" sz="1500" dirty="0">
                <a:solidFill>
                  <a:schemeClr val="tx2"/>
                </a:solidFill>
                <a:latin typeface="Raleway SemiBold" panose="020B0604020202020204" charset="0"/>
                <a:cs typeface="Arial"/>
              </a:rPr>
              <a:t>Something a good night’s sleep will fix</a:t>
            </a:r>
          </a:p>
        </p:txBody>
      </p:sp>
    </p:spTree>
    <p:extLst>
      <p:ext uri="{BB962C8B-B14F-4D97-AF65-F5344CB8AC3E}">
        <p14:creationId xmlns:p14="http://schemas.microsoft.com/office/powerpoint/2010/main" val="465491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8326694" cy="436093"/>
          </a:xfrm>
        </p:spPr>
        <p:txBody>
          <a:bodyPr/>
          <a:lstStyle/>
          <a:p>
            <a:r>
              <a:rPr lang="en-US" altLang="en-US" sz="3600" b="1" dirty="0">
                <a:solidFill>
                  <a:schemeClr val="tx2"/>
                </a:solidFill>
                <a:latin typeface="+mj-lt"/>
                <a:ea typeface="+mj-ea"/>
                <a:cs typeface="Arial" panose="020B0604020202020204" pitchFamily="34" charset="0"/>
              </a:rPr>
              <a:t>What Applies to Your Life?</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285750" lvl="0" indent="-285750">
              <a:lnSpc>
                <a:spcPct val="100000"/>
              </a:lnSpc>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Dread going to work</a:t>
            </a:r>
          </a:p>
          <a:p>
            <a:pPr marL="285750" lvl="0" indent="-285750">
              <a:lnSpc>
                <a:spcPct val="100000"/>
              </a:lnSpc>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Crying, feeling anxious</a:t>
            </a:r>
          </a:p>
          <a:p>
            <a:pPr marL="285750" lvl="0" indent="-285750">
              <a:lnSpc>
                <a:spcPct val="100000"/>
              </a:lnSpc>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Low work morale </a:t>
            </a:r>
          </a:p>
          <a:p>
            <a:pPr marL="285750" lvl="0" indent="-285750">
              <a:lnSpc>
                <a:spcPct val="100000"/>
              </a:lnSpc>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Job security concerns</a:t>
            </a:r>
          </a:p>
          <a:p>
            <a:pPr marL="285750" lvl="0" indent="-285750">
              <a:lnSpc>
                <a:spcPct val="100000"/>
              </a:lnSpc>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Difficult co-workers</a:t>
            </a:r>
          </a:p>
          <a:p>
            <a:pPr marL="285750" lvl="0" indent="-285750">
              <a:lnSpc>
                <a:spcPct val="100000"/>
              </a:lnSpc>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Fewer staff/employees &amp; more work</a:t>
            </a:r>
          </a:p>
          <a:p>
            <a:pPr marL="285750" lvl="0" indent="-285750">
              <a:lnSpc>
                <a:spcPct val="100000"/>
              </a:lnSpc>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Frequent distractions/upset</a:t>
            </a:r>
          </a:p>
          <a:p>
            <a:pPr marL="285750" lvl="0" indent="-285750">
              <a:lnSpc>
                <a:spcPct val="100000"/>
              </a:lnSpc>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Indecisive, insecure</a:t>
            </a:r>
          </a:p>
          <a:p>
            <a:pPr marL="285750" lvl="0" indent="-285750">
              <a:lnSpc>
                <a:spcPct val="100000"/>
              </a:lnSpc>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High pressure work environment</a:t>
            </a:r>
          </a:p>
          <a:p>
            <a:pPr marL="285750" lvl="0" indent="-285750">
              <a:lnSpc>
                <a:spcPct val="100000"/>
              </a:lnSpc>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Inability to say “no”</a:t>
            </a:r>
          </a:p>
          <a:p>
            <a:pPr marL="285750" lvl="0" indent="-285750">
              <a:lnSpc>
                <a:spcPct val="100000"/>
              </a:lnSpc>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Bitter about duties above your paygrade</a:t>
            </a:r>
          </a:p>
          <a:p>
            <a:pPr marL="285750" lvl="0" indent="-285750">
              <a:lnSpc>
                <a:spcPct val="100000"/>
              </a:lnSpc>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Last-minute project requests</a:t>
            </a:r>
          </a:p>
          <a:p>
            <a:pPr marL="285750" lvl="0" indent="-285750">
              <a:lnSpc>
                <a:spcPct val="100000"/>
              </a:lnSpc>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Lack of control over work or pace</a:t>
            </a:r>
          </a:p>
          <a:p>
            <a:pPr marL="285750" lvl="0" indent="-285750">
              <a:lnSpc>
                <a:spcPct val="100000"/>
              </a:lnSpc>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Feeling like a failure</a:t>
            </a:r>
          </a:p>
        </p:txBody>
      </p:sp>
    </p:spTree>
    <p:extLst>
      <p:ext uri="{BB962C8B-B14F-4D97-AF65-F5344CB8AC3E}">
        <p14:creationId xmlns:p14="http://schemas.microsoft.com/office/powerpoint/2010/main" val="3037374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8326694" cy="436093"/>
          </a:xfrm>
        </p:spPr>
        <p:txBody>
          <a:bodyPr/>
          <a:lstStyle/>
          <a:p>
            <a:r>
              <a:rPr lang="en-US" altLang="en-US" sz="3600" b="1" dirty="0">
                <a:solidFill>
                  <a:schemeClr val="tx2"/>
                </a:solidFill>
                <a:latin typeface="+mj-lt"/>
                <a:ea typeface="+mj-ea"/>
                <a:cs typeface="Arial" panose="020B0604020202020204" pitchFamily="34" charset="0"/>
              </a:rPr>
              <a:t>What Applies to Your Life?</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285750" lvl="0" indent="-285750">
              <a:lnSpc>
                <a:spcPct val="100000"/>
              </a:lnSpc>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Lack of information</a:t>
            </a:r>
          </a:p>
          <a:p>
            <a:pPr marL="285750" lvl="0" indent="-285750">
              <a:lnSpc>
                <a:spcPct val="100000"/>
              </a:lnSpc>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Meddling, overbearing bosses</a:t>
            </a:r>
          </a:p>
          <a:p>
            <a:pPr marL="285750" lvl="0" indent="-285750">
              <a:lnSpc>
                <a:spcPct val="100000"/>
              </a:lnSpc>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Monotonous work</a:t>
            </a:r>
          </a:p>
          <a:p>
            <a:pPr marL="285750" lvl="0" indent="-285750">
              <a:lnSpc>
                <a:spcPct val="100000"/>
              </a:lnSpc>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Underappreciated</a:t>
            </a:r>
          </a:p>
          <a:p>
            <a:pPr marL="285750" lvl="0" indent="-285750">
              <a:lnSpc>
                <a:spcPct val="100000"/>
              </a:lnSpc>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Speed/complexity of the workload</a:t>
            </a:r>
          </a:p>
          <a:p>
            <a:pPr marL="285750" lvl="0" indent="-285750">
              <a:lnSpc>
                <a:spcPct val="100000"/>
              </a:lnSpc>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Tight deadlines</a:t>
            </a:r>
          </a:p>
          <a:p>
            <a:pPr marL="285750" lvl="0" indent="-285750">
              <a:lnSpc>
                <a:spcPct val="100000"/>
              </a:lnSpc>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Too many demands</a:t>
            </a:r>
          </a:p>
          <a:p>
            <a:pPr marL="285750" lvl="0" indent="-285750">
              <a:lnSpc>
                <a:spcPct val="100000"/>
              </a:lnSpc>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Negative thinking</a:t>
            </a:r>
          </a:p>
          <a:p>
            <a:pPr marL="285750" lvl="0" indent="-285750">
              <a:lnSpc>
                <a:spcPct val="100000"/>
              </a:lnSpc>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Perfectionism </a:t>
            </a:r>
          </a:p>
          <a:p>
            <a:pPr marL="285750" lvl="0" indent="-285750">
              <a:lnSpc>
                <a:spcPct val="100000"/>
              </a:lnSpc>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Unclear job expectations</a:t>
            </a:r>
          </a:p>
          <a:p>
            <a:pPr marL="285750" lvl="0" indent="-285750">
              <a:lnSpc>
                <a:spcPct val="100000"/>
              </a:lnSpc>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Work in the helping profession</a:t>
            </a:r>
          </a:p>
          <a:p>
            <a:pPr marL="285750" lvl="0" indent="-285750">
              <a:lnSpc>
                <a:spcPct val="100000"/>
              </a:lnSpc>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Physical illness: gastrointestinal, ulcers, high blood pressure, heart attack, stroke</a:t>
            </a:r>
          </a:p>
          <a:p>
            <a:pPr marL="285750" lvl="0" indent="-285750">
              <a:lnSpc>
                <a:spcPct val="100000"/>
              </a:lnSpc>
              <a:spcBef>
                <a:spcPts val="0"/>
              </a:spcBef>
              <a:buClr>
                <a:schemeClr val="tx2"/>
              </a:buClr>
              <a:buFont typeface="Arial" panose="020B0604020202020204" pitchFamily="34" charset="0"/>
              <a:buChar char="•"/>
            </a:pPr>
            <a:r>
              <a:rPr lang="en-US" sz="1500" dirty="0">
                <a:solidFill>
                  <a:schemeClr val="tx2"/>
                </a:solidFill>
                <a:latin typeface="Raleway SemiBold" panose="020B0604020202020204" charset="0"/>
              </a:rPr>
              <a:t>Excessive self-medicating: eating, smoking, drinking, drugs</a:t>
            </a:r>
          </a:p>
        </p:txBody>
      </p:sp>
    </p:spTree>
    <p:extLst>
      <p:ext uri="{BB962C8B-B14F-4D97-AF65-F5344CB8AC3E}">
        <p14:creationId xmlns:p14="http://schemas.microsoft.com/office/powerpoint/2010/main" val="1940159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8326694" cy="436093"/>
          </a:xfrm>
        </p:spPr>
        <p:txBody>
          <a:bodyPr/>
          <a:lstStyle/>
          <a:p>
            <a:r>
              <a:rPr lang="en-US" altLang="en-US" sz="3600" b="1" dirty="0">
                <a:solidFill>
                  <a:schemeClr val="tx2"/>
                </a:solidFill>
                <a:latin typeface="+mj-lt"/>
                <a:ea typeface="+mj-ea"/>
                <a:cs typeface="Arial" panose="020B0604020202020204" pitchFamily="34" charset="0"/>
              </a:rPr>
              <a:t>Assessing Your Level of Burnout</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285750" lvl="0" indent="-285750">
              <a:lnSpc>
                <a:spcPct val="100000"/>
              </a:lnSpc>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How hard is it to get up in the a.m.?</a:t>
            </a:r>
          </a:p>
          <a:p>
            <a:pPr marL="285750" lvl="0" indent="-285750">
              <a:lnSpc>
                <a:spcPct val="100000"/>
              </a:lnSpc>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How much physical and emotional energy do you have on a scale of 1-10?</a:t>
            </a:r>
          </a:p>
          <a:p>
            <a:pPr marL="285750" lvl="0" indent="-285750">
              <a:lnSpc>
                <a:spcPct val="100000"/>
              </a:lnSpc>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How much do you enjoy your job on a scale of 1-10?</a:t>
            </a:r>
          </a:p>
          <a:p>
            <a:pPr marL="285750" lvl="0" indent="-285750">
              <a:lnSpc>
                <a:spcPct val="100000"/>
              </a:lnSpc>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How often do you feel excited at work on a scale of 1-10?</a:t>
            </a:r>
          </a:p>
          <a:p>
            <a:pPr marL="285750" lvl="0" indent="-285750" rtl="0">
              <a:lnSpc>
                <a:spcPct val="100000"/>
              </a:lnSpc>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Do you have 1 year, 3 year and 5 year plans?</a:t>
            </a:r>
          </a:p>
          <a:p>
            <a:pPr marL="285750" lvl="0" indent="-285750">
              <a:lnSpc>
                <a:spcPct val="100000"/>
              </a:lnSpc>
              <a:spcBef>
                <a:spcPts val="600"/>
              </a:spcBef>
              <a:spcAft>
                <a:spcPts val="600"/>
              </a:spcAft>
              <a:buClr>
                <a:schemeClr val="tx2"/>
              </a:buClr>
              <a:buFont typeface="Arial" panose="020B0604020202020204" pitchFamily="34" charset="0"/>
              <a:buChar char="•"/>
            </a:pPr>
            <a:r>
              <a:rPr lang="en-US" sz="1500" dirty="0">
                <a:solidFill>
                  <a:schemeClr val="tx2"/>
                </a:solidFill>
                <a:latin typeface="Raleway SemiBold" panose="020B0604020202020204" charset="0"/>
              </a:rPr>
              <a:t>Do you still have dreams, hopes and aspirations for your job and career?</a:t>
            </a:r>
          </a:p>
          <a:p>
            <a:pPr lvl="0">
              <a:lnSpc>
                <a:spcPct val="100000"/>
              </a:lnSpc>
              <a:spcBef>
                <a:spcPts val="600"/>
              </a:spcBef>
              <a:spcAft>
                <a:spcPts val="600"/>
              </a:spcAft>
              <a:buClr>
                <a:schemeClr val="tx2"/>
              </a:buClr>
            </a:pPr>
            <a:endParaRPr lang="en-US" sz="1500" dirty="0">
              <a:solidFill>
                <a:schemeClr val="tx2"/>
              </a:solidFill>
              <a:latin typeface="Raleway SemiBold" panose="020B0604020202020204" charset="0"/>
            </a:endParaRPr>
          </a:p>
          <a:p>
            <a:pPr>
              <a:lnSpc>
                <a:spcPct val="100000"/>
              </a:lnSpc>
              <a:spcBef>
                <a:spcPts val="600"/>
              </a:spcBef>
              <a:spcAft>
                <a:spcPts val="600"/>
              </a:spcAft>
              <a:buClr>
                <a:schemeClr val="tx2"/>
              </a:buClr>
            </a:pPr>
            <a:r>
              <a:rPr lang="en-US" sz="1500" b="1" dirty="0">
                <a:solidFill>
                  <a:schemeClr val="tx2"/>
                </a:solidFill>
                <a:latin typeface="Raleway SemiBold" panose="020B0604020202020204" charset="0"/>
                <a:cs typeface="Arial" panose="020B0604020202020204" pitchFamily="34" charset="0"/>
              </a:rPr>
              <a:t>The first step is awareness!!</a:t>
            </a:r>
            <a:endParaRPr lang="en-US" sz="1500" dirty="0">
              <a:solidFill>
                <a:schemeClr val="tx2"/>
              </a:solidFill>
              <a:latin typeface="Raleway SemiBold" panose="020B0604020202020204" charset="0"/>
            </a:endParaRPr>
          </a:p>
        </p:txBody>
      </p:sp>
    </p:spTree>
    <p:extLst>
      <p:ext uri="{BB962C8B-B14F-4D97-AF65-F5344CB8AC3E}">
        <p14:creationId xmlns:p14="http://schemas.microsoft.com/office/powerpoint/2010/main" val="3822794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8326694" cy="436093"/>
          </a:xfrm>
        </p:spPr>
        <p:txBody>
          <a:bodyPr/>
          <a:lstStyle/>
          <a:p>
            <a:r>
              <a:rPr lang="en-US" sz="3600" b="1" dirty="0">
                <a:solidFill>
                  <a:schemeClr val="tx2"/>
                </a:solidFill>
                <a:latin typeface="+mj-lt"/>
                <a:ea typeface="+mj-ea"/>
                <a:cs typeface="Arial" panose="020B0604020202020204" pitchFamily="34" charset="0"/>
              </a:rPr>
              <a:t>Recognizing Burnout in Others</a:t>
            </a:r>
            <a:endParaRPr lang="en-US" dirty="0">
              <a:solidFill>
                <a:schemeClr val="tx2"/>
              </a:solidFill>
              <a:latin typeface="+mj-lt"/>
            </a:endParaRPr>
          </a:p>
        </p:txBody>
      </p:sp>
      <p:sp>
        <p:nvSpPr>
          <p:cNvPr id="3" name="Text Placeholder 2"/>
          <p:cNvSpPr>
            <a:spLocks noGrp="1"/>
          </p:cNvSpPr>
          <p:nvPr>
            <p:ph type="body" sz="half" idx="22"/>
          </p:nvPr>
        </p:nvSpPr>
        <p:spPr>
          <a:xfrm>
            <a:off x="885823" y="1639966"/>
            <a:ext cx="10352447" cy="4375072"/>
          </a:xfrm>
        </p:spPr>
        <p:txBody>
          <a:bodyPr/>
          <a:lstStyle/>
          <a:p>
            <a:pPr marL="342900" lvl="2" indent="-342900">
              <a:spcBef>
                <a:spcPts val="600"/>
              </a:spcBef>
              <a:spcAft>
                <a:spcPts val="600"/>
              </a:spcAft>
              <a:buClr>
                <a:schemeClr val="tx2"/>
              </a:buClr>
              <a:buSzPct val="85000"/>
              <a:buFont typeface="Arial" panose="020B0604020202020204" pitchFamily="34" charset="0"/>
              <a:buChar char="•"/>
            </a:pPr>
            <a:r>
              <a:rPr lang="en-US" altLang="en-US" sz="1500" dirty="0">
                <a:solidFill>
                  <a:schemeClr val="tx2"/>
                </a:solidFill>
                <a:latin typeface="Raleway SemiBold" panose="020B0604020202020204" charset="0"/>
                <a:cs typeface="Arial"/>
              </a:rPr>
              <a:t>Simply ask these same questions of your loved ones or co-workers </a:t>
            </a:r>
            <a:endParaRPr lang="en-US" altLang="en-US" sz="1500" dirty="0">
              <a:solidFill>
                <a:schemeClr val="tx2"/>
              </a:solidFill>
              <a:latin typeface="Raleway SemiBold" panose="020B0604020202020204" charset="0"/>
              <a:cs typeface="Arial" panose="020B0604020202020204" pitchFamily="34" charset="0"/>
            </a:endParaRPr>
          </a:p>
          <a:p>
            <a:pPr marL="342900" lvl="2" indent="-342900" eaLnBrk="1" hangingPunct="1">
              <a:spcBef>
                <a:spcPts val="600"/>
              </a:spcBef>
              <a:spcAft>
                <a:spcPts val="600"/>
              </a:spcAft>
              <a:buClr>
                <a:schemeClr val="tx2"/>
              </a:buClr>
              <a:buSzPct val="85000"/>
              <a:buFont typeface="Arial" panose="020B0604020202020204" pitchFamily="34" charset="0"/>
              <a:buChar char="•"/>
            </a:pPr>
            <a:r>
              <a:rPr lang="en-US" altLang="en-US" sz="1500" dirty="0">
                <a:solidFill>
                  <a:schemeClr val="tx2"/>
                </a:solidFill>
                <a:latin typeface="Raleway SemiBold" panose="020B0604020202020204" charset="0"/>
                <a:cs typeface="Arial"/>
              </a:rPr>
              <a:t>Or, do you observe these behaviors in them?</a:t>
            </a:r>
          </a:p>
          <a:p>
            <a:pPr marL="342900" lvl="2" indent="-342900">
              <a:spcBef>
                <a:spcPts val="600"/>
              </a:spcBef>
              <a:spcAft>
                <a:spcPts val="600"/>
              </a:spcAft>
              <a:buClr>
                <a:schemeClr val="tx2"/>
              </a:buClr>
              <a:buSzPct val="85000"/>
              <a:buFont typeface="Arial" panose="020B0604020202020204" pitchFamily="34" charset="0"/>
              <a:buChar char="•"/>
            </a:pPr>
            <a:r>
              <a:rPr lang="en-US" altLang="en-US" sz="1500" dirty="0">
                <a:solidFill>
                  <a:schemeClr val="tx2"/>
                </a:solidFill>
                <a:latin typeface="Raleway SemiBold" panose="020B0604020202020204" charset="0"/>
                <a:cs typeface="Arial"/>
              </a:rPr>
              <a:t>Burnout can be contagious </a:t>
            </a:r>
            <a:endParaRPr lang="en-US" altLang="en-US" sz="1500" dirty="0">
              <a:solidFill>
                <a:schemeClr val="tx2"/>
              </a:solidFill>
              <a:latin typeface="Raleway SemiBold" panose="020B0604020202020204" charset="0"/>
              <a:cs typeface="Arial" panose="020B0604020202020204" pitchFamily="34" charset="0"/>
            </a:endParaRPr>
          </a:p>
          <a:p>
            <a:pPr marL="342900" lvl="2" indent="-342900">
              <a:spcBef>
                <a:spcPts val="600"/>
              </a:spcBef>
              <a:spcAft>
                <a:spcPts val="600"/>
              </a:spcAft>
              <a:buClr>
                <a:schemeClr val="tx2"/>
              </a:buClr>
              <a:buFont typeface="Arial" panose="020B0604020202020204" pitchFamily="34" charset="0"/>
              <a:buChar char="•"/>
            </a:pPr>
            <a:r>
              <a:rPr lang="en-US" altLang="en-US" sz="1500" dirty="0">
                <a:solidFill>
                  <a:schemeClr val="tx2"/>
                </a:solidFill>
                <a:latin typeface="Raleway SemiBold" panose="020B0604020202020204" charset="0"/>
                <a:cs typeface="Arial"/>
              </a:rPr>
              <a:t>Do you have co-workers who are ALWAYS negative and drag everyone down? </a:t>
            </a:r>
            <a:endParaRPr lang="en-US" altLang="en-US" sz="1500" dirty="0">
              <a:solidFill>
                <a:schemeClr val="tx2"/>
              </a:solidFill>
              <a:latin typeface="Raleway SemiBold" panose="020B0604020202020204" charset="0"/>
              <a:cs typeface="Arial" panose="020B0604020202020204" pitchFamily="34" charset="0"/>
            </a:endParaRPr>
          </a:p>
          <a:p>
            <a:pPr marL="342900" lvl="2" indent="-342900" eaLnBrk="1" hangingPunct="1">
              <a:spcBef>
                <a:spcPts val="600"/>
              </a:spcBef>
              <a:spcAft>
                <a:spcPts val="600"/>
              </a:spcAft>
              <a:buClr>
                <a:schemeClr val="tx2"/>
              </a:buClr>
              <a:buFont typeface="Arial" panose="020B0604020202020204" pitchFamily="34" charset="0"/>
              <a:buChar char="•"/>
            </a:pPr>
            <a:r>
              <a:rPr lang="en-US" altLang="en-US" sz="1500" dirty="0">
                <a:solidFill>
                  <a:schemeClr val="tx2"/>
                </a:solidFill>
                <a:latin typeface="Raleway SemiBold" panose="020B0604020202020204" charset="0"/>
                <a:cs typeface="Arial"/>
              </a:rPr>
              <a:t>What happens when work negativity spills over at home?</a:t>
            </a:r>
          </a:p>
        </p:txBody>
      </p:sp>
    </p:spTree>
    <p:extLst>
      <p:ext uri="{BB962C8B-B14F-4D97-AF65-F5344CB8AC3E}">
        <p14:creationId xmlns:p14="http://schemas.microsoft.com/office/powerpoint/2010/main" val="42055617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Custom Design">
  <a:themeElements>
    <a:clrScheme name="Kepro Colors">
      <a:dk1>
        <a:srgbClr val="000000"/>
      </a:dk1>
      <a:lt1>
        <a:srgbClr val="FFFFFF"/>
      </a:lt1>
      <a:dk2>
        <a:srgbClr val="37465E"/>
      </a:dk2>
      <a:lt2>
        <a:srgbClr val="FFFFFF"/>
      </a:lt2>
      <a:accent1>
        <a:srgbClr val="70C2D4"/>
      </a:accent1>
      <a:accent2>
        <a:srgbClr val="546980"/>
      </a:accent2>
      <a:accent3>
        <a:srgbClr val="36365C"/>
      </a:accent3>
      <a:accent4>
        <a:srgbClr val="D4CCA8"/>
      </a:accent4>
      <a:accent5>
        <a:srgbClr val="EF8A45"/>
      </a:accent5>
      <a:accent6>
        <a:srgbClr val="D9C973"/>
      </a:accent6>
      <a:hlink>
        <a:srgbClr val="BDE3E8"/>
      </a:hlink>
      <a:folHlink>
        <a:srgbClr val="545454"/>
      </a:folHlink>
    </a:clrScheme>
    <a:fontScheme name="Kepro">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9a30ee2-1caf-47ed-b0bd-3ae54742cbde" xsi:nil="true"/>
    <lcf76f155ced4ddcb4097134ff3c332f xmlns="8249b341-fd8d-4f11-a3f4-f93b81cf4a2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B2D5FAC1B0F474EA0A4CE63B594478E" ma:contentTypeVersion="19" ma:contentTypeDescription="Create a new document." ma:contentTypeScope="" ma:versionID="c6427c97abe691c65b3ac26120b5e96f">
  <xsd:schema xmlns:xsd="http://www.w3.org/2001/XMLSchema" xmlns:xs="http://www.w3.org/2001/XMLSchema" xmlns:p="http://schemas.microsoft.com/office/2006/metadata/properties" xmlns:ns2="09a30ee2-1caf-47ed-b0bd-3ae54742cbde" xmlns:ns3="8249b341-fd8d-4f11-a3f4-f93b81cf4a24" targetNamespace="http://schemas.microsoft.com/office/2006/metadata/properties" ma:root="true" ma:fieldsID="18dd73614437a36e76a70f2a89dd7fa1" ns2:_="" ns3:_="">
    <xsd:import namespace="09a30ee2-1caf-47ed-b0bd-3ae54742cbde"/>
    <xsd:import namespace="8249b341-fd8d-4f11-a3f4-f93b81cf4a2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2:TaxCatchAll" minOccurs="0"/>
                <xsd:element ref="ns3:lcf76f155ced4ddcb4097134ff3c332f"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30ee2-1caf-47ed-b0bd-3ae54742cb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bdbdee4-ea4c-4eb9-858c-ebf5aa578337}" ma:internalName="TaxCatchAll" ma:showField="CatchAllData" ma:web="09a30ee2-1caf-47ed-b0bd-3ae54742cbd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49b341-fd8d-4f11-a3f4-f93b81cf4a2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8d22940-c0c7-498d-893f-2f337843c1b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46E3ED-FFB0-4141-9647-02E3979050BE}">
  <ds:schemaRefs>
    <ds:schemaRef ds:uri="8249b341-fd8d-4f11-a3f4-f93b81cf4a24"/>
    <ds:schemaRef ds:uri="http://purl.org/dc/elements/1.1/"/>
    <ds:schemaRef ds:uri="http://purl.org/dc/terms/"/>
    <ds:schemaRef ds:uri="http://schemas.microsoft.com/office/2006/metadata/properties"/>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09a30ee2-1caf-47ed-b0bd-3ae54742cbde"/>
    <ds:schemaRef ds:uri="http://purl.org/dc/dcmitype/"/>
  </ds:schemaRefs>
</ds:datastoreItem>
</file>

<file path=customXml/itemProps2.xml><?xml version="1.0" encoding="utf-8"?>
<ds:datastoreItem xmlns:ds="http://schemas.openxmlformats.org/officeDocument/2006/customXml" ds:itemID="{BB302847-182A-48BF-8368-051EFD721845}">
  <ds:schemaRefs>
    <ds:schemaRef ds:uri="http://schemas.microsoft.com/sharepoint/v3/contenttype/forms"/>
  </ds:schemaRefs>
</ds:datastoreItem>
</file>

<file path=customXml/itemProps3.xml><?xml version="1.0" encoding="utf-8"?>
<ds:datastoreItem xmlns:ds="http://schemas.openxmlformats.org/officeDocument/2006/customXml" ds:itemID="{244A5F52-6BA3-47E9-AABA-AFFD196D37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a30ee2-1caf-47ed-b0bd-3ae54742cbde"/>
    <ds:schemaRef ds:uri="8249b341-fd8d-4f11-a3f4-f93b81cf4a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3157</TotalTime>
  <Words>4240</Words>
  <Application>Microsoft Office PowerPoint</Application>
  <PresentationFormat>Widescreen</PresentationFormat>
  <Paragraphs>441</Paragraphs>
  <Slides>22</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Raleway</vt:lpstr>
      <vt:lpstr>Arial</vt:lpstr>
      <vt:lpstr>Raleway SemiBold</vt:lpstr>
      <vt:lpstr>Wingdings 2</vt:lpstr>
      <vt:lpstr>Courier New</vt:lpstr>
      <vt:lpstr>Calibri</vt:lpstr>
      <vt:lpstr>Open Sans</vt:lpstr>
      <vt:lpstr>Raleway Light</vt:lpstr>
      <vt:lpstr>Custom Design</vt:lpstr>
      <vt:lpstr>Overcoming Burnout</vt:lpstr>
      <vt:lpstr>Objectives</vt:lpstr>
      <vt:lpstr>The Facts</vt:lpstr>
      <vt:lpstr>What are the Causes?</vt:lpstr>
      <vt:lpstr>Burnout: What It Is vs. What It Is Not</vt:lpstr>
      <vt:lpstr>What Applies to Your Life?</vt:lpstr>
      <vt:lpstr>What Applies to Your Life?</vt:lpstr>
      <vt:lpstr>Assessing Your Level of Burnout</vt:lpstr>
      <vt:lpstr>Recognizing Burnout in Others</vt:lpstr>
      <vt:lpstr>Components of Burnout</vt:lpstr>
      <vt:lpstr>Burnout Scale</vt:lpstr>
      <vt:lpstr>Consequences of Burnout</vt:lpstr>
      <vt:lpstr>Complete the Stress Response Cycle</vt:lpstr>
      <vt:lpstr>Strategies to Prevent and Overcome Burnout</vt:lpstr>
      <vt:lpstr>Strategies to Prevent and Overcome Burnout</vt:lpstr>
      <vt:lpstr>Basic Self-Care</vt:lpstr>
      <vt:lpstr>Encourage Others to Live a Healthy Lifestyle</vt:lpstr>
      <vt:lpstr>Reversing Burnout: Techniques</vt:lpstr>
      <vt:lpstr>Reversing Burnout: Techniques (continued)</vt:lpstr>
      <vt:lpstr>Your Kepro EAPur Kepro EAP </vt:lpstr>
      <vt:lpstr>We want to hear your feedback!  Please complete a training evaluation.  Thank you!</vt:lpstr>
      <vt:lpstr>Questions &amp; Answer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Linh Le</dc:creator>
  <cp:lastModifiedBy>Ξ</cp:lastModifiedBy>
  <cp:revision>756</cp:revision>
  <dcterms:created xsi:type="dcterms:W3CDTF">2020-03-20T15:14:34Z</dcterms:created>
  <dcterms:modified xsi:type="dcterms:W3CDTF">2023-10-05T13:11:17Z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0x010100BB2D5FAC1B0F474EA0A4CE63B594478E</vt:lpwstr>
  </property>
  <property fmtid="{D5CDD505-2E9C-101B-9397-08002B2CF9AE}" pid="3" name="MediaServiceImageTags">
    <vt:lpwstr/>
  </property>
</Properties>
</file>